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jpeg" ContentType="image/jpeg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 fontScale="80000"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</a:t>
            </a:r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edit the </a:t>
            </a:r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title </a:t>
            </a:r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text </a:t>
            </a:r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2EEBDB1-1FCE-4DD7-9282-F7A5652C07FE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83C27F61-47F1-4AAB-8D09-0DF687A46FF4}" type="slidecount">
              <a:rPr b="0" lang="en-US" sz="1400" spc="-1" strike="noStrike">
                <a:latin typeface="Noto Sans Regular"/>
              </a:rPr>
              <a:t>11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B6B4710-0872-4214-8D70-0BC05D4EA6D9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0D3D88E4-FC12-483C-8017-619A7EBD8AF9}" type="slidecount">
              <a:rPr b="0" lang="en-US" sz="1400" spc="-1" strike="noStrike">
                <a:latin typeface="Noto Sans Regular"/>
              </a:rPr>
              <a:t>11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Presentación Tarea 2: Interfaces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317200"/>
            <a:ext cx="8568000" cy="190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r"/>
            <a:r>
              <a:rPr b="0" lang="en-US" sz="2200" spc="-1" strike="noStrike">
                <a:latin typeface="Noto Sans Regular"/>
              </a:rPr>
              <a:t>Grupo 13:</a:t>
            </a:r>
            <a:endParaRPr b="0" lang="en-US" sz="2200" spc="-1" strike="noStrike">
              <a:latin typeface="Noto Sans Regular"/>
            </a:endParaRPr>
          </a:p>
          <a:p>
            <a:pPr algn="r"/>
            <a:r>
              <a:rPr b="0" lang="en-US" sz="2200" spc="-1" strike="noStrike">
                <a:latin typeface="Noto Sans Regular"/>
              </a:rPr>
              <a:t>Jose Barros</a:t>
            </a:r>
            <a:endParaRPr b="0" lang="en-US" sz="2200" spc="-1" strike="noStrike">
              <a:latin typeface="Noto Sans Regular"/>
            </a:endParaRPr>
          </a:p>
          <a:p>
            <a:pPr algn="r"/>
            <a:r>
              <a:rPr b="0" lang="en-US" sz="2200" spc="-1" strike="noStrike">
                <a:latin typeface="Noto Sans Regular"/>
              </a:rPr>
              <a:t>Juan Saez</a:t>
            </a:r>
            <a:endParaRPr b="0" lang="en-US" sz="2200" spc="-1" strike="noStrike">
              <a:latin typeface="Noto Sans Regular"/>
            </a:endParaRPr>
          </a:p>
          <a:p>
            <a:pPr algn="r"/>
            <a:r>
              <a:rPr b="0" lang="en-US" sz="2200" spc="-1" strike="noStrike">
                <a:latin typeface="Noto Sans Regular"/>
              </a:rPr>
              <a:t>Nicolas Machuca</a:t>
            </a:r>
            <a:endParaRPr b="0" lang="en-US" sz="2200" spc="-1" strike="noStrike">
              <a:latin typeface="Noto Sans Regular"/>
            </a:endParaRPr>
          </a:p>
          <a:p>
            <a:pPr algn="r"/>
            <a:endParaRPr b="0" lang="en-US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42120" y="9144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Estudiante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22960" y="277200"/>
            <a:ext cx="649224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pPr algn="ctr"/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 resumen de evaluación (1)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31520" y="1810800"/>
            <a:ext cx="8595360" cy="468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42120" y="9144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E</a:t>
            </a:r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s</a:t>
            </a:r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t</a:t>
            </a:r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u</a:t>
            </a:r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d</a:t>
            </a:r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i</a:t>
            </a:r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a</a:t>
            </a:r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n</a:t>
            </a:r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t</a:t>
            </a:r>
            <a:r>
              <a:rPr b="0" lang="en-US" sz="3200" spc="-1" strike="noStrike">
                <a:solidFill>
                  <a:srgbClr val="ff0000"/>
                </a:solidFill>
                <a:latin typeface="Cantarell Extra Bold"/>
              </a:rPr>
              <a:t>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22960" y="277200"/>
            <a:ext cx="649224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pPr algn="ctr"/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resumen de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evaluación (2)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463040" y="1645920"/>
            <a:ext cx="7223760" cy="503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2960" y="215640"/>
            <a:ext cx="6021000" cy="13388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Landing Administrador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37600" y="1805760"/>
            <a:ext cx="9582840" cy="495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64020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Administrador </a:t>
            </a:r>
            <a:endParaRPr b="0" lang="en-US" sz="2200" spc="-1" strike="noStrike">
              <a:latin typeface="Arial"/>
            </a:endParaRPr>
          </a:p>
          <a:p>
            <a:pPr algn="ctr"/>
            <a:endParaRPr b="0" lang="en-US" sz="22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22960" y="365760"/>
            <a:ext cx="5303520" cy="10058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Rúbrica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31520" y="1737360"/>
            <a:ext cx="8412480" cy="490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64020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22960" y="365760"/>
            <a:ext cx="5303520" cy="10058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Rúbrica (2)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005840" y="1645920"/>
            <a:ext cx="8445240" cy="500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40664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Administrador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40080" y="277200"/>
            <a:ext cx="704088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una evaluación (1)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31520" y="2168640"/>
            <a:ext cx="8445240" cy="395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40664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40080" y="277200"/>
            <a:ext cx="704088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una evaluación (2)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40080" y="2011680"/>
            <a:ext cx="8869680" cy="41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40664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Administrador 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v/s 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40080" y="277200"/>
            <a:ext cx="704088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una evaluación (3)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Line 3"/>
          <p:cNvSpPr/>
          <p:nvPr/>
        </p:nvSpPr>
        <p:spPr>
          <a:xfrm>
            <a:off x="4937760" y="1737360"/>
            <a:ext cx="0" cy="472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40080" y="2562480"/>
            <a:ext cx="4023360" cy="33811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394960" y="2509200"/>
            <a:ext cx="4081320" cy="359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40664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Administrador 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v/s 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40080" y="277200"/>
            <a:ext cx="704088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una evaluación (4)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Line 3"/>
          <p:cNvSpPr/>
          <p:nvPr/>
        </p:nvSpPr>
        <p:spPr>
          <a:xfrm>
            <a:off x="4937760" y="1737360"/>
            <a:ext cx="0" cy="472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640080" y="2504160"/>
            <a:ext cx="4057560" cy="36223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212080" y="2560320"/>
            <a:ext cx="4110840" cy="357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406640" y="367200"/>
            <a:ext cx="30906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Evaluador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Desde el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ff0000"/>
                </a:solidFill>
                <a:latin typeface="Cantarell Extra Bold"/>
              </a:rPr>
              <a:t>Celular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40080" y="277200"/>
            <a:ext cx="7040880" cy="1183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txBody>
          <a:bodyPr lIns="38160" rIns="38160" tIns="38160" bIns="38160" anchor="ctr">
            <a:spAutoFit/>
          </a:bodyPr>
          <a:p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200" spc="-1" strike="noStrike">
                <a:solidFill>
                  <a:srgbClr val="333333"/>
                </a:solidFill>
                <a:latin typeface="Noto Sans Regular"/>
              </a:rPr>
              <a:t>Ficha de una evaluación (5)</a:t>
            </a:r>
            <a:endParaRPr b="1" lang="en-US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2" name="Line 3"/>
          <p:cNvSpPr/>
          <p:nvPr/>
        </p:nvSpPr>
        <p:spPr>
          <a:xfrm>
            <a:off x="5029200" y="1828800"/>
            <a:ext cx="0" cy="472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463040" y="1786320"/>
            <a:ext cx="3017520" cy="53460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577840" y="1813680"/>
            <a:ext cx="3002760" cy="531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2019-04-08T21:09:45Z</dcterms:created>
  <dc:creator/>
  <dc:description/>
  <dc:language>en-US</dc:language>
  <cp:lastModifiedBy/>
  <dcterms:modified xsi:type="dcterms:W3CDTF">2019-04-08T23:36:29Z</dcterms:modified>
  <cp:revision>6</cp:revision>
  <dc:subject/>
  <dc:title>Impress</dc:title>
</cp:coreProperties>
</file>