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4.jpeg" ContentType="image/jpeg"/>
  <Override PartName="/ppt/media/image13.jpeg" ContentType="image/jpeg"/>
  <Override PartName="/ppt/media/image15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 fontScale="80000"/>
          </a:bodyPr>
          <a:p>
            <a:r>
              <a:rPr b="1" lang="en-US" sz="48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Click to edit the outline text format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Second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Third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Fourth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Fifth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Sixth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Seventh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Noto Sans Regular"/>
              </a:rPr>
              <a:t>&lt;date/time&gt;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Noto Sans Regular"/>
              </a:rPr>
              <a:t>&lt;footer&gt;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D894D2F-15FC-423B-B905-DEE0EE80CAF3}" type="slidenum">
              <a:rPr b="0" lang="en-US" sz="1400" spc="-1" strike="noStrike">
                <a:latin typeface="Noto Sans Regular"/>
              </a:rPr>
              <a:t>&lt;number&gt;</a:t>
            </a:fld>
            <a:r>
              <a:rPr b="0" lang="en-US" sz="1400" spc="-1" strike="noStrike">
                <a:latin typeface="Noto Sans Regular"/>
              </a:rPr>
              <a:t> / </a:t>
            </a:r>
            <a:fld id="{ACE4D083-4989-4532-A75D-FA95C9E05A61}" type="slidecount">
              <a:rPr b="0" lang="en-US" sz="1400" spc="-1" strike="noStrike">
                <a:latin typeface="Noto Sans Regular"/>
              </a:rPr>
              <a:t>12</a:t>
            </a:fld>
            <a:endParaRPr b="0" lang="en-US" sz="1400" spc="-1" strike="noStrike">
              <a:latin typeface="Noto Sans Regular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Click to edit the outline text format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Second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Third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Fourth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Fifth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Sixth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Seventh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Noto Sans Regular"/>
              </a:rPr>
              <a:t>&lt;date/time&gt;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Noto Sans Regular"/>
              </a:rPr>
              <a:t>&lt;footer&gt;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77E46F8-D556-429B-86C0-FF8DBDFF1764}" type="slidenum">
              <a:rPr b="0" lang="en-US" sz="1400" spc="-1" strike="noStrike">
                <a:latin typeface="Noto Sans Regular"/>
              </a:rPr>
              <a:t>&lt;number&gt;</a:t>
            </a:fld>
            <a:r>
              <a:rPr b="0" lang="en-US" sz="1400" spc="-1" strike="noStrike">
                <a:latin typeface="Noto Sans Regular"/>
              </a:rPr>
              <a:t> / </a:t>
            </a:r>
            <a:fld id="{A9B496B4-7BC0-4307-8B9D-ACEAD19C6F25}" type="slidecount">
              <a:rPr b="0" lang="en-US" sz="1400" spc="-1" strike="noStrike">
                <a:latin typeface="Noto Sans Regular"/>
              </a:rPr>
              <a:t>12</a:t>
            </a:fld>
            <a:endParaRPr b="0" lang="en-US" sz="1400" spc="-1" strike="noStrike">
              <a:latin typeface="Noto Sans Regular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920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en-US" sz="4800" spc="-1" strike="noStrike">
                <a:solidFill>
                  <a:srgbClr val="333333"/>
                </a:solidFill>
                <a:latin typeface="Noto Sans Regular"/>
              </a:rPr>
              <a:t>Presentación Tarea 2: Interfaces</a:t>
            </a:r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92000" y="5317200"/>
            <a:ext cx="8568000" cy="190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r"/>
            <a:r>
              <a:rPr b="0" lang="en-US" sz="2200" spc="-1" strike="noStrike">
                <a:latin typeface="Noto Sans Regular"/>
              </a:rPr>
              <a:t>Grupo 13:</a:t>
            </a:r>
            <a:endParaRPr b="0" lang="en-US" sz="2200" spc="-1" strike="noStrike">
              <a:latin typeface="Noto Sans Regular"/>
            </a:endParaRPr>
          </a:p>
          <a:p>
            <a:pPr algn="r"/>
            <a:r>
              <a:rPr b="0" lang="en-US" sz="2200" spc="-1" strike="noStrike">
                <a:latin typeface="Noto Sans Regular"/>
              </a:rPr>
              <a:t>Jose Barros</a:t>
            </a:r>
            <a:endParaRPr b="0" lang="en-US" sz="2200" spc="-1" strike="noStrike">
              <a:latin typeface="Noto Sans Regular"/>
            </a:endParaRPr>
          </a:p>
          <a:p>
            <a:pPr algn="r"/>
            <a:r>
              <a:rPr b="0" lang="en-US" sz="2200" spc="-1" strike="noStrike">
                <a:latin typeface="Noto Sans Regular"/>
              </a:rPr>
              <a:t>Juan Saez</a:t>
            </a:r>
            <a:endParaRPr b="0" lang="en-US" sz="2200" spc="-1" strike="noStrike">
              <a:latin typeface="Noto Sans Regular"/>
            </a:endParaRPr>
          </a:p>
          <a:p>
            <a:pPr algn="r"/>
            <a:r>
              <a:rPr b="0" lang="en-US" sz="2200" spc="-1" strike="noStrike">
                <a:latin typeface="Noto Sans Regular"/>
              </a:rPr>
              <a:t>Nicolas Machuca</a:t>
            </a:r>
            <a:endParaRPr b="0" lang="en-US" sz="2200" spc="-1" strike="noStrike">
              <a:latin typeface="Noto Sans Regular"/>
            </a:endParaRPr>
          </a:p>
          <a:p>
            <a:pPr algn="r"/>
            <a:endParaRPr b="0" lang="en-US" sz="22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7406640" y="367200"/>
            <a:ext cx="3090600" cy="109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2200" spc="-1" strike="noStrike">
                <a:solidFill>
                  <a:srgbClr val="ff0000"/>
                </a:solidFill>
                <a:latin typeface="Cantarell Extra Bold"/>
              </a:rPr>
              <a:t>Evaluador</a:t>
            </a:r>
            <a:endParaRPr b="0" lang="en-US" sz="2200" spc="-1" strike="noStrike">
              <a:solidFill>
                <a:srgbClr val="ff0000"/>
              </a:solidFill>
              <a:latin typeface="Cantarell Extra Bold"/>
            </a:endParaRPr>
          </a:p>
          <a:p>
            <a:pPr algn="ctr"/>
            <a:r>
              <a:rPr b="0" lang="en-US" sz="2200" spc="-1" strike="noStrike">
                <a:solidFill>
                  <a:srgbClr val="ff0000"/>
                </a:solidFill>
                <a:latin typeface="Cantarell Extra Bold"/>
              </a:rPr>
              <a:t>Desde el</a:t>
            </a:r>
            <a:endParaRPr b="0" lang="en-US" sz="2200" spc="-1" strike="noStrike">
              <a:solidFill>
                <a:srgbClr val="ff0000"/>
              </a:solidFill>
              <a:latin typeface="Cantarell Extra Bold"/>
            </a:endParaRPr>
          </a:p>
          <a:p>
            <a:pPr algn="ctr"/>
            <a:r>
              <a:rPr b="0" lang="en-US" sz="2200" spc="-1" strike="noStrike">
                <a:solidFill>
                  <a:srgbClr val="ff0000"/>
                </a:solidFill>
                <a:latin typeface="Cantarell Extra Bold"/>
              </a:rPr>
              <a:t>Celular</a:t>
            </a:r>
            <a:endParaRPr b="0" lang="en-US" sz="2200" spc="-1" strike="noStrike">
              <a:solidFill>
                <a:srgbClr val="ff0000"/>
              </a:solidFill>
              <a:latin typeface="Cantarell Extra Bold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640080" y="277200"/>
            <a:ext cx="7040880" cy="118332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txBody>
          <a:bodyPr lIns="38160" rIns="38160" tIns="38160" bIns="38160" anchor="ctr">
            <a:spAutoFit/>
          </a:bodyPr>
          <a:p>
            <a:r>
              <a:rPr b="1" lang="en-US" sz="3200" spc="-1" strike="noStrike">
                <a:solidFill>
                  <a:srgbClr val="333333"/>
                </a:solidFill>
                <a:latin typeface="Noto Sans Regular"/>
              </a:rPr>
              <a:t> </a:t>
            </a:r>
            <a:r>
              <a:rPr b="1" lang="en-US" sz="3200" spc="-1" strike="noStrike">
                <a:solidFill>
                  <a:srgbClr val="333333"/>
                </a:solidFill>
                <a:latin typeface="Noto Sans Regular"/>
              </a:rPr>
              <a:t>Ficha de una evaluación (4)</a:t>
            </a:r>
            <a:endParaRPr b="1" lang="en-US" sz="32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962280" y="1723320"/>
            <a:ext cx="2329560" cy="479448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3840480" y="1645920"/>
            <a:ext cx="2398680" cy="493776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6990840" y="1645920"/>
            <a:ext cx="2329560" cy="4794480"/>
          </a:xfrm>
          <a:prstGeom prst="rect">
            <a:avLst/>
          </a:prstGeom>
          <a:ln>
            <a:noFill/>
          </a:ln>
        </p:spPr>
      </p:pic>
      <p:sp>
        <p:nvSpPr>
          <p:cNvPr id="122" name="Line 3"/>
          <p:cNvSpPr/>
          <p:nvPr/>
        </p:nvSpPr>
        <p:spPr>
          <a:xfrm>
            <a:off x="3474720" y="1678680"/>
            <a:ext cx="0" cy="472212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Line 4"/>
          <p:cNvSpPr/>
          <p:nvPr/>
        </p:nvSpPr>
        <p:spPr>
          <a:xfrm>
            <a:off x="6675120" y="1678680"/>
            <a:ext cx="0" cy="472212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7242120" y="91440"/>
            <a:ext cx="3090600" cy="109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endParaRPr b="0" lang="en-US" sz="3200" spc="-1" strike="noStrike">
              <a:solidFill>
                <a:srgbClr val="ff0000"/>
              </a:solidFill>
              <a:latin typeface="Cantarell Extra Bold"/>
            </a:endParaRPr>
          </a:p>
          <a:p>
            <a:pPr algn="ctr"/>
            <a:r>
              <a:rPr b="0" lang="en-US" sz="3200" spc="-1" strike="noStrike">
                <a:solidFill>
                  <a:srgbClr val="ff0000"/>
                </a:solidFill>
                <a:latin typeface="Cantarell Extra Bold"/>
              </a:rPr>
              <a:t>Estudiante</a:t>
            </a:r>
            <a:endParaRPr b="0" lang="en-US" sz="3200" spc="-1" strike="noStrike">
              <a:solidFill>
                <a:srgbClr val="ff0000"/>
              </a:solidFill>
              <a:latin typeface="Cantarell Extra Bold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822960" y="277200"/>
            <a:ext cx="6492240" cy="118332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txBody>
          <a:bodyPr lIns="38160" rIns="38160" tIns="38160" bIns="38160" anchor="ctr">
            <a:spAutoFit/>
          </a:bodyPr>
          <a:p>
            <a:pPr algn="ctr"/>
            <a:r>
              <a:rPr b="1" lang="en-US" sz="3200" spc="-1" strike="noStrike">
                <a:solidFill>
                  <a:srgbClr val="333333"/>
                </a:solidFill>
                <a:latin typeface="Noto Sans Regular"/>
              </a:rPr>
              <a:t> </a:t>
            </a:r>
            <a:r>
              <a:rPr b="1" lang="en-US" sz="3200" spc="-1" strike="noStrike">
                <a:solidFill>
                  <a:srgbClr val="333333"/>
                </a:solidFill>
                <a:latin typeface="Noto Sans Regular"/>
              </a:rPr>
              <a:t>Ficha de un resumen de evaluación (1)</a:t>
            </a:r>
            <a:endParaRPr b="1" lang="en-US" sz="32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274320" y="1775520"/>
            <a:ext cx="4754880" cy="462528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5303520" y="1737360"/>
            <a:ext cx="4846320" cy="4837680"/>
          </a:xfrm>
          <a:prstGeom prst="rect">
            <a:avLst/>
          </a:prstGeom>
          <a:ln>
            <a:noFill/>
          </a:ln>
        </p:spPr>
      </p:pic>
      <p:sp>
        <p:nvSpPr>
          <p:cNvPr id="128" name="Line 3"/>
          <p:cNvSpPr/>
          <p:nvPr/>
        </p:nvSpPr>
        <p:spPr>
          <a:xfrm>
            <a:off x="5029200" y="1770120"/>
            <a:ext cx="0" cy="472212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7242120" y="91440"/>
            <a:ext cx="3090600" cy="109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endParaRPr b="0" lang="en-US" sz="3200" spc="-1" strike="noStrike">
              <a:solidFill>
                <a:srgbClr val="ff0000"/>
              </a:solidFill>
              <a:latin typeface="Cantarell Extra Bold"/>
            </a:endParaRPr>
          </a:p>
          <a:p>
            <a:pPr algn="ctr"/>
            <a:r>
              <a:rPr b="0" lang="en-US" sz="3200" spc="-1" strike="noStrike">
                <a:solidFill>
                  <a:srgbClr val="ff0000"/>
                </a:solidFill>
                <a:latin typeface="Cantarell Extra Bold"/>
              </a:rPr>
              <a:t>Estudiante</a:t>
            </a:r>
            <a:endParaRPr b="0" lang="en-US" sz="3200" spc="-1" strike="noStrike">
              <a:solidFill>
                <a:srgbClr val="ff0000"/>
              </a:solidFill>
              <a:latin typeface="Cantarell Extra Bold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22960" y="277200"/>
            <a:ext cx="6492240" cy="118332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txBody>
          <a:bodyPr lIns="38160" rIns="38160" tIns="38160" bIns="38160" anchor="ctr">
            <a:spAutoFit/>
          </a:bodyPr>
          <a:p>
            <a:pPr algn="ctr"/>
            <a:r>
              <a:rPr b="1" lang="en-US" sz="3200" spc="-1" strike="noStrike">
                <a:solidFill>
                  <a:srgbClr val="333333"/>
                </a:solidFill>
                <a:latin typeface="Noto Sans Regular"/>
              </a:rPr>
              <a:t> </a:t>
            </a:r>
            <a:r>
              <a:rPr b="1" lang="en-US" sz="3200" spc="-1" strike="noStrike">
                <a:solidFill>
                  <a:srgbClr val="333333"/>
                </a:solidFill>
                <a:latin typeface="Noto Sans Regular"/>
              </a:rPr>
              <a:t>Ficha de un resumen de evaluación (2)</a:t>
            </a:r>
            <a:endParaRPr b="1" lang="en-US" sz="32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530280" y="1792080"/>
            <a:ext cx="8888040" cy="4864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645920" y="640080"/>
            <a:ext cx="3695400" cy="581940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5852160" y="1478160"/>
            <a:ext cx="3466800" cy="4819320"/>
          </a:xfrm>
          <a:prstGeom prst="rect">
            <a:avLst/>
          </a:prstGeom>
          <a:ln>
            <a:noFill/>
          </a:ln>
        </p:spPr>
      </p:pic>
      <p:sp>
        <p:nvSpPr>
          <p:cNvPr id="88" name="TextShape 1"/>
          <p:cNvSpPr txBox="1"/>
          <p:nvPr/>
        </p:nvSpPr>
        <p:spPr>
          <a:xfrm>
            <a:off x="3937320" y="124200"/>
            <a:ext cx="6021000" cy="133884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txBody>
          <a:bodyPr lIns="38160" rIns="38160" tIns="38160" bIns="38160" anchor="ctr">
            <a:spAutoFit/>
          </a:bodyPr>
          <a:p>
            <a:r>
              <a:rPr b="1" lang="en-US" sz="3200" spc="-1" strike="noStrike">
                <a:solidFill>
                  <a:srgbClr val="333333"/>
                </a:solidFill>
                <a:latin typeface="Noto Sans Regular"/>
              </a:rPr>
              <a:t> </a:t>
            </a:r>
            <a:r>
              <a:rPr b="1" lang="en-US" sz="3200" spc="-1" strike="noStrike">
                <a:solidFill>
                  <a:srgbClr val="333333"/>
                </a:solidFill>
                <a:latin typeface="Noto Sans Regular"/>
              </a:rPr>
              <a:t>Landing Administrador</a:t>
            </a:r>
            <a:endParaRPr b="1" lang="en-US" sz="32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9" name="Line 2"/>
          <p:cNvSpPr/>
          <p:nvPr/>
        </p:nvSpPr>
        <p:spPr>
          <a:xfrm>
            <a:off x="5341320" y="1737360"/>
            <a:ext cx="0" cy="472212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rcRect l="0" t="0" r="28287" b="0"/>
          <a:stretch/>
        </p:blipFill>
        <p:spPr>
          <a:xfrm>
            <a:off x="771840" y="1463040"/>
            <a:ext cx="3708360" cy="499068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rcRect l="0" t="0" r="27904" b="0"/>
          <a:stretch/>
        </p:blipFill>
        <p:spPr>
          <a:xfrm>
            <a:off x="5577840" y="1371600"/>
            <a:ext cx="3748680" cy="4914720"/>
          </a:xfrm>
          <a:prstGeom prst="rect">
            <a:avLst/>
          </a:prstGeom>
          <a:ln>
            <a:noFill/>
          </a:ln>
        </p:spPr>
      </p:pic>
      <p:sp>
        <p:nvSpPr>
          <p:cNvPr id="92" name="TextShape 1"/>
          <p:cNvSpPr txBox="1"/>
          <p:nvPr/>
        </p:nvSpPr>
        <p:spPr>
          <a:xfrm>
            <a:off x="6640200" y="367200"/>
            <a:ext cx="3090600" cy="109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2200" spc="-1" strike="noStrike">
                <a:solidFill>
                  <a:srgbClr val="ff0000"/>
                </a:solidFill>
                <a:latin typeface="Cantarell Extra Bold"/>
              </a:rPr>
              <a:t>Administrador </a:t>
            </a:r>
            <a:endParaRPr b="0" lang="en-US" sz="2200" spc="-1" strike="noStrike">
              <a:solidFill>
                <a:srgbClr val="ff0000"/>
              </a:solidFill>
              <a:latin typeface="Cantarell Extra Bold"/>
            </a:endParaRPr>
          </a:p>
          <a:p>
            <a:pPr algn="ctr"/>
            <a:r>
              <a:rPr b="0" lang="en-US" sz="2200" spc="-1" strike="noStrike">
                <a:solidFill>
                  <a:srgbClr val="ff0000"/>
                </a:solidFill>
                <a:latin typeface="Cantarell Extra Bold"/>
              </a:rPr>
              <a:t>v/s </a:t>
            </a:r>
            <a:endParaRPr b="0" lang="en-US" sz="2200" spc="-1" strike="noStrike">
              <a:solidFill>
                <a:srgbClr val="ff0000"/>
              </a:solidFill>
              <a:latin typeface="Cantarell Extra Bold"/>
            </a:endParaRPr>
          </a:p>
          <a:p>
            <a:pPr algn="ctr"/>
            <a:r>
              <a:rPr b="0" lang="en-US" sz="2200" spc="-1" strike="noStrike">
                <a:solidFill>
                  <a:srgbClr val="ff0000"/>
                </a:solidFill>
                <a:latin typeface="Cantarell Extra Bold"/>
              </a:rPr>
              <a:t>Evaluador</a:t>
            </a:r>
            <a:endParaRPr b="0" lang="en-US" sz="2200" spc="-1" strike="noStrike">
              <a:solidFill>
                <a:srgbClr val="ff0000"/>
              </a:solidFill>
              <a:latin typeface="Cantarell Extra Bold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22960" y="365760"/>
            <a:ext cx="5303520" cy="100584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txBody>
          <a:bodyPr lIns="38160" rIns="38160" tIns="38160" bIns="38160" anchor="ctr">
            <a:spAutoFit/>
          </a:bodyPr>
          <a:p>
            <a:r>
              <a:rPr b="1" lang="en-US" sz="3200" spc="-1" strike="noStrike">
                <a:solidFill>
                  <a:srgbClr val="333333"/>
                </a:solidFill>
                <a:latin typeface="Noto Sans Regular"/>
              </a:rPr>
              <a:t> </a:t>
            </a:r>
            <a:r>
              <a:rPr b="1" lang="en-US" sz="3200" spc="-1" strike="noStrike">
                <a:solidFill>
                  <a:srgbClr val="333333"/>
                </a:solidFill>
                <a:latin typeface="Noto Sans Regular"/>
              </a:rPr>
              <a:t>Ficha de Rúbrica (1)</a:t>
            </a:r>
            <a:endParaRPr b="1" lang="en-US" sz="32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4" name="Line 3"/>
          <p:cNvSpPr/>
          <p:nvPr/>
        </p:nvSpPr>
        <p:spPr>
          <a:xfrm>
            <a:off x="5120640" y="1587240"/>
            <a:ext cx="0" cy="472212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640200" y="640080"/>
            <a:ext cx="3090600" cy="109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2200" spc="-1" strike="noStrike">
                <a:solidFill>
                  <a:srgbClr val="ff0000"/>
                </a:solidFill>
                <a:latin typeface="Cantarell Extra Bold"/>
              </a:rPr>
              <a:t>Administrador </a:t>
            </a:r>
            <a:endParaRPr b="0" lang="en-US" sz="2200" spc="-1" strike="noStrike">
              <a:solidFill>
                <a:srgbClr val="ff0000"/>
              </a:solidFill>
              <a:latin typeface="Cantarell Extra Bold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22960" y="365760"/>
            <a:ext cx="5303520" cy="100584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txBody>
          <a:bodyPr lIns="38160" rIns="38160" tIns="38160" bIns="38160" anchor="ctr">
            <a:spAutoFit/>
          </a:bodyPr>
          <a:p>
            <a:r>
              <a:rPr b="1" lang="en-US" sz="3200" spc="-1" strike="noStrike">
                <a:solidFill>
                  <a:srgbClr val="333333"/>
                </a:solidFill>
                <a:latin typeface="Noto Sans Regular"/>
              </a:rPr>
              <a:t> </a:t>
            </a:r>
            <a:r>
              <a:rPr b="1" lang="en-US" sz="3200" spc="-1" strike="noStrike">
                <a:solidFill>
                  <a:srgbClr val="333333"/>
                </a:solidFill>
                <a:latin typeface="Noto Sans Regular"/>
              </a:rPr>
              <a:t>Ficha de Rúbrica (2)</a:t>
            </a:r>
            <a:endParaRPr b="1" lang="en-US" sz="32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 rot="3600">
            <a:off x="729000" y="1667520"/>
            <a:ext cx="9070920" cy="473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640200" y="367200"/>
            <a:ext cx="3090600" cy="109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endParaRPr b="0" lang="en-US" sz="2200" spc="-1" strike="noStrike">
              <a:solidFill>
                <a:srgbClr val="ff0000"/>
              </a:solidFill>
              <a:latin typeface="Cantarell Extra Bold"/>
            </a:endParaRPr>
          </a:p>
          <a:p>
            <a:pPr algn="ctr"/>
            <a:r>
              <a:rPr b="0" lang="en-US" sz="2200" spc="-1" strike="noStrike">
                <a:solidFill>
                  <a:srgbClr val="ff0000"/>
                </a:solidFill>
                <a:latin typeface="Cantarell Extra Bold"/>
              </a:rPr>
              <a:t>Evaluador</a:t>
            </a:r>
            <a:endParaRPr b="0" lang="en-US" sz="2200" spc="-1" strike="noStrike">
              <a:solidFill>
                <a:srgbClr val="ff0000"/>
              </a:solidFill>
              <a:latin typeface="Cantarell Extra Bold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22960" y="365760"/>
            <a:ext cx="5303520" cy="100584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txBody>
          <a:bodyPr lIns="38160" rIns="38160" tIns="38160" bIns="38160" anchor="ctr">
            <a:spAutoFit/>
          </a:bodyPr>
          <a:p>
            <a:r>
              <a:rPr b="1" lang="en-US" sz="3200" spc="-1" strike="noStrike">
                <a:solidFill>
                  <a:srgbClr val="333333"/>
                </a:solidFill>
                <a:latin typeface="Noto Sans Regular"/>
              </a:rPr>
              <a:t> </a:t>
            </a:r>
            <a:r>
              <a:rPr b="1" lang="en-US" sz="3200" spc="-1" strike="noStrike">
                <a:solidFill>
                  <a:srgbClr val="333333"/>
                </a:solidFill>
                <a:latin typeface="Noto Sans Regular"/>
              </a:rPr>
              <a:t>Ficha de Rúbrica (2)</a:t>
            </a:r>
            <a:endParaRPr b="1" lang="en-US" sz="32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694800" y="1859760"/>
            <a:ext cx="8814960" cy="4358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7406640" y="367200"/>
            <a:ext cx="3090600" cy="109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2200" spc="-1" strike="noStrike">
                <a:solidFill>
                  <a:srgbClr val="ff0000"/>
                </a:solidFill>
                <a:latin typeface="Cantarell Extra Bold"/>
              </a:rPr>
              <a:t>Administrador </a:t>
            </a:r>
            <a:endParaRPr b="0" lang="en-US" sz="2200" spc="-1" strike="noStrike">
              <a:solidFill>
                <a:srgbClr val="ff0000"/>
              </a:solidFill>
              <a:latin typeface="Cantarell Extra Bold"/>
            </a:endParaRPr>
          </a:p>
          <a:p>
            <a:pPr algn="ctr"/>
            <a:r>
              <a:rPr b="0" lang="en-US" sz="2200" spc="-1" strike="noStrike">
                <a:solidFill>
                  <a:srgbClr val="ff0000"/>
                </a:solidFill>
                <a:latin typeface="Cantarell Extra Bold"/>
              </a:rPr>
              <a:t>v/s </a:t>
            </a:r>
            <a:endParaRPr b="0" lang="en-US" sz="2200" spc="-1" strike="noStrike">
              <a:solidFill>
                <a:srgbClr val="ff0000"/>
              </a:solidFill>
              <a:latin typeface="Cantarell Extra Bold"/>
            </a:endParaRPr>
          </a:p>
          <a:p>
            <a:pPr algn="ctr"/>
            <a:r>
              <a:rPr b="0" lang="en-US" sz="2200" spc="-1" strike="noStrike">
                <a:solidFill>
                  <a:srgbClr val="ff0000"/>
                </a:solidFill>
                <a:latin typeface="Cantarell Extra Bold"/>
              </a:rPr>
              <a:t>Evaluador</a:t>
            </a:r>
            <a:endParaRPr b="0" lang="en-US" sz="2200" spc="-1" strike="noStrike">
              <a:solidFill>
                <a:srgbClr val="ff0000"/>
              </a:solidFill>
              <a:latin typeface="Cantarell Extra Bold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40080" y="277200"/>
            <a:ext cx="7040880" cy="118332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txBody>
          <a:bodyPr lIns="38160" rIns="38160" tIns="38160" bIns="38160" anchor="ctr">
            <a:spAutoFit/>
          </a:bodyPr>
          <a:p>
            <a:r>
              <a:rPr b="1" lang="en-US" sz="3200" spc="-1" strike="noStrike">
                <a:solidFill>
                  <a:srgbClr val="333333"/>
                </a:solidFill>
                <a:latin typeface="Noto Sans Regular"/>
              </a:rPr>
              <a:t> </a:t>
            </a:r>
            <a:r>
              <a:rPr b="1" lang="en-US" sz="3200" spc="-1" strike="noStrike">
                <a:solidFill>
                  <a:srgbClr val="333333"/>
                </a:solidFill>
                <a:latin typeface="Noto Sans Regular"/>
              </a:rPr>
              <a:t>Ficha de una evaluación (1)</a:t>
            </a:r>
            <a:endParaRPr b="1" lang="en-US" sz="32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2103120" y="1572840"/>
            <a:ext cx="2980800" cy="501084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5347800" y="1615680"/>
            <a:ext cx="2790360" cy="4785120"/>
          </a:xfrm>
          <a:prstGeom prst="rect">
            <a:avLst/>
          </a:prstGeom>
          <a:ln>
            <a:noFill/>
          </a:ln>
        </p:spPr>
      </p:pic>
      <p:sp>
        <p:nvSpPr>
          <p:cNvPr id="105" name="Line 3"/>
          <p:cNvSpPr/>
          <p:nvPr/>
        </p:nvSpPr>
        <p:spPr>
          <a:xfrm>
            <a:off x="4937760" y="1678680"/>
            <a:ext cx="0" cy="472212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7406640" y="367200"/>
            <a:ext cx="3090600" cy="109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2200" spc="-1" strike="noStrike">
                <a:solidFill>
                  <a:srgbClr val="ff0000"/>
                </a:solidFill>
                <a:latin typeface="Cantarell Extra Bold"/>
              </a:rPr>
              <a:t>Administrador </a:t>
            </a:r>
            <a:endParaRPr b="0" lang="en-US" sz="2200" spc="-1" strike="noStrike">
              <a:solidFill>
                <a:srgbClr val="ff0000"/>
              </a:solidFill>
              <a:latin typeface="Cantarell Extra Bold"/>
            </a:endParaRPr>
          </a:p>
          <a:p>
            <a:pPr algn="ctr"/>
            <a:r>
              <a:rPr b="0" lang="en-US" sz="2200" spc="-1" strike="noStrike">
                <a:solidFill>
                  <a:srgbClr val="ff0000"/>
                </a:solidFill>
                <a:latin typeface="Cantarell Extra Bold"/>
              </a:rPr>
              <a:t>v/s </a:t>
            </a:r>
            <a:endParaRPr b="0" lang="en-US" sz="2200" spc="-1" strike="noStrike">
              <a:solidFill>
                <a:srgbClr val="ff0000"/>
              </a:solidFill>
              <a:latin typeface="Cantarell Extra Bold"/>
            </a:endParaRPr>
          </a:p>
          <a:p>
            <a:pPr algn="ctr"/>
            <a:r>
              <a:rPr b="0" lang="en-US" sz="2200" spc="-1" strike="noStrike">
                <a:solidFill>
                  <a:srgbClr val="ff0000"/>
                </a:solidFill>
                <a:latin typeface="Cantarell Extra Bold"/>
              </a:rPr>
              <a:t>Evaluador</a:t>
            </a:r>
            <a:endParaRPr b="0" lang="en-US" sz="2200" spc="-1" strike="noStrike">
              <a:solidFill>
                <a:srgbClr val="ff0000"/>
              </a:solidFill>
              <a:latin typeface="Cantarell Extra Bold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640080" y="277200"/>
            <a:ext cx="7040880" cy="118332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txBody>
          <a:bodyPr lIns="38160" rIns="38160" tIns="38160" bIns="38160" anchor="ctr">
            <a:spAutoFit/>
          </a:bodyPr>
          <a:p>
            <a:r>
              <a:rPr b="1" lang="en-US" sz="3200" spc="-1" strike="noStrike">
                <a:solidFill>
                  <a:srgbClr val="333333"/>
                </a:solidFill>
                <a:latin typeface="Noto Sans Regular"/>
              </a:rPr>
              <a:t> </a:t>
            </a:r>
            <a:r>
              <a:rPr b="1" lang="en-US" sz="3200" spc="-1" strike="noStrike">
                <a:solidFill>
                  <a:srgbClr val="333333"/>
                </a:solidFill>
                <a:latin typeface="Noto Sans Regular"/>
              </a:rPr>
              <a:t>Ficha de una evaluación (2)</a:t>
            </a:r>
            <a:endParaRPr b="1" lang="en-US" sz="32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651760" y="1737360"/>
            <a:ext cx="2342880" cy="467640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5303520" y="1783440"/>
            <a:ext cx="2418840" cy="4343040"/>
          </a:xfrm>
          <a:prstGeom prst="rect">
            <a:avLst/>
          </a:prstGeom>
          <a:ln>
            <a:noFill/>
          </a:ln>
        </p:spPr>
      </p:pic>
      <p:sp>
        <p:nvSpPr>
          <p:cNvPr id="110" name="Line 3"/>
          <p:cNvSpPr/>
          <p:nvPr/>
        </p:nvSpPr>
        <p:spPr>
          <a:xfrm>
            <a:off x="4937760" y="1737360"/>
            <a:ext cx="0" cy="472212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7406640" y="367200"/>
            <a:ext cx="3090600" cy="109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endParaRPr b="0" lang="en-US" sz="2200" spc="-1" strike="noStrike">
              <a:solidFill>
                <a:srgbClr val="ff0000"/>
              </a:solidFill>
              <a:latin typeface="Cantarell Extra Bold"/>
            </a:endParaRPr>
          </a:p>
          <a:p>
            <a:pPr algn="ctr"/>
            <a:r>
              <a:rPr b="0" lang="en-US" sz="2200" spc="-1" strike="noStrike">
                <a:solidFill>
                  <a:srgbClr val="ff0000"/>
                </a:solidFill>
                <a:latin typeface="Cantarell Extra Bold"/>
              </a:rPr>
              <a:t>Administrador </a:t>
            </a:r>
            <a:endParaRPr b="0" lang="en-US" sz="2200" spc="-1" strike="noStrike">
              <a:solidFill>
                <a:srgbClr val="ff0000"/>
              </a:solidFill>
              <a:latin typeface="Cantarell Extra Bold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640080" y="277200"/>
            <a:ext cx="7040880" cy="118332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txBody>
          <a:bodyPr lIns="38160" rIns="38160" tIns="38160" bIns="38160" anchor="ctr">
            <a:spAutoFit/>
          </a:bodyPr>
          <a:p>
            <a:r>
              <a:rPr b="1" lang="en-US" sz="3200" spc="-1" strike="noStrike">
                <a:solidFill>
                  <a:srgbClr val="333333"/>
                </a:solidFill>
                <a:latin typeface="Noto Sans Regular"/>
              </a:rPr>
              <a:t> </a:t>
            </a:r>
            <a:r>
              <a:rPr b="1" lang="en-US" sz="3200" spc="-1" strike="noStrike">
                <a:solidFill>
                  <a:srgbClr val="333333"/>
                </a:solidFill>
                <a:latin typeface="Noto Sans Regular"/>
              </a:rPr>
              <a:t>Ficha de una evaluación (3)</a:t>
            </a:r>
            <a:endParaRPr b="1" lang="en-US" sz="32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567000" y="1609200"/>
            <a:ext cx="8869680" cy="473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7406640" y="367200"/>
            <a:ext cx="3090600" cy="109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endParaRPr b="0" lang="en-US" sz="2200" spc="-1" strike="noStrike">
              <a:solidFill>
                <a:srgbClr val="ff0000"/>
              </a:solidFill>
              <a:latin typeface="Cantarell Extra Bold"/>
            </a:endParaRPr>
          </a:p>
          <a:p>
            <a:pPr algn="ctr"/>
            <a:r>
              <a:rPr b="0" lang="en-US" sz="2200" spc="-1" strike="noStrike">
                <a:solidFill>
                  <a:srgbClr val="ff0000"/>
                </a:solidFill>
                <a:latin typeface="Cantarell Extra Bold"/>
              </a:rPr>
              <a:t>Evaluador</a:t>
            </a:r>
            <a:endParaRPr b="0" lang="en-US" sz="2200" spc="-1" strike="noStrike">
              <a:solidFill>
                <a:srgbClr val="ff0000"/>
              </a:solidFill>
              <a:latin typeface="Cantarell Extra Bold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640080" y="277200"/>
            <a:ext cx="7040880" cy="118332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txBody>
          <a:bodyPr lIns="38160" rIns="38160" tIns="38160" bIns="38160" anchor="ctr">
            <a:spAutoFit/>
          </a:bodyPr>
          <a:p>
            <a:r>
              <a:rPr b="1" lang="en-US" sz="3200" spc="-1" strike="noStrike">
                <a:solidFill>
                  <a:srgbClr val="333333"/>
                </a:solidFill>
                <a:latin typeface="Noto Sans Regular"/>
              </a:rPr>
              <a:t> </a:t>
            </a:r>
            <a:r>
              <a:rPr b="1" lang="en-US" sz="3200" spc="-1" strike="noStrike">
                <a:solidFill>
                  <a:srgbClr val="333333"/>
                </a:solidFill>
                <a:latin typeface="Noto Sans Regular"/>
              </a:rPr>
              <a:t>Ficha de una evaluación (3)</a:t>
            </a:r>
            <a:endParaRPr b="1" lang="en-US" sz="32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329040" y="1828800"/>
            <a:ext cx="9235440" cy="455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2019-04-08T21:09:45Z</dcterms:created>
  <dc:creator/>
  <dc:description/>
  <dc:language>en-US</dc:language>
  <cp:lastModifiedBy/>
  <dcterms:modified xsi:type="dcterms:W3CDTF">2019-04-08T22:40:48Z</dcterms:modified>
  <cp:revision>4</cp:revision>
  <dc:subject/>
  <dc:title>Impress</dc:title>
</cp:coreProperties>
</file>