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>
        <p:scale>
          <a:sx n="206" d="100"/>
          <a:sy n="206" d="100"/>
        </p:scale>
        <p:origin x="7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96425" y="1393075"/>
            <a:ext cx="1038900" cy="7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96">
            <a:off x="2712026" y="2716001"/>
            <a:ext cx="2080874" cy="135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261737" y="2805463"/>
            <a:ext cx="1776975" cy="128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cxnSpLocks/>
            <a:endCxn id="87" idx="3"/>
          </p:cNvCxnSpPr>
          <p:nvPr/>
        </p:nvCxnSpPr>
        <p:spPr>
          <a:xfrm rot="10800000" flipV="1">
            <a:off x="1341097" y="2311338"/>
            <a:ext cx="2652616" cy="420086"/>
          </a:xfrm>
          <a:prstGeom prst="bentConnector2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3"/>
          <p:cNvSpPr txBox="1"/>
          <p:nvPr/>
        </p:nvSpPr>
        <p:spPr>
          <a:xfrm>
            <a:off x="1697250" y="2304200"/>
            <a:ext cx="16215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USB A - USB B Cable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4412763" y="1364061"/>
            <a:ext cx="1006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Power Supply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14v - 18v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 to 2 Amp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depending on scale</a:t>
            </a:r>
            <a:endParaRPr sz="700"/>
          </a:p>
        </p:txBody>
      </p:sp>
      <p:cxnSp>
        <p:nvCxnSpPr>
          <p:cNvPr id="70" name="Google Shape;70;p13"/>
          <p:cNvCxnSpPr>
            <a:cxnSpLocks/>
          </p:cNvCxnSpPr>
          <p:nvPr/>
        </p:nvCxnSpPr>
        <p:spPr>
          <a:xfrm flipV="1">
            <a:off x="5757850" y="186426"/>
            <a:ext cx="0" cy="23878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3"/>
          <p:cNvSpPr/>
          <p:nvPr/>
        </p:nvSpPr>
        <p:spPr>
          <a:xfrm>
            <a:off x="4466550" y="2571750"/>
            <a:ext cx="1038900" cy="18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450250" y="2706863"/>
            <a:ext cx="10389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Motor Shield sits on top of the UNO.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Ensure pins line up with sockets and go fully home.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Cut the trace between the two </a:t>
            </a:r>
            <a:r>
              <a:rPr lang="en" sz="800" dirty="0">
                <a:solidFill>
                  <a:srgbClr val="0000FF"/>
                </a:solidFill>
              </a:rPr>
              <a:t>Vin Connect </a:t>
            </a:r>
            <a:r>
              <a:rPr lang="en" sz="800" dirty="0"/>
              <a:t>solder pads on the underside of the shield.</a:t>
            </a:r>
            <a:endParaRPr sz="800" dirty="0"/>
          </a:p>
        </p:txBody>
      </p:sp>
      <p:cxnSp>
        <p:nvCxnSpPr>
          <p:cNvPr id="73" name="Google Shape;73;p13"/>
          <p:cNvCxnSpPr/>
          <p:nvPr/>
        </p:nvCxnSpPr>
        <p:spPr>
          <a:xfrm rot="10800000">
            <a:off x="4594947" y="2713188"/>
            <a:ext cx="777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3"/>
          <p:cNvSpPr/>
          <p:nvPr/>
        </p:nvSpPr>
        <p:spPr>
          <a:xfrm>
            <a:off x="5819775" y="2610000"/>
            <a:ext cx="85800" cy="1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712625" y="2610000"/>
            <a:ext cx="85800" cy="1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034075" y="2610000"/>
            <a:ext cx="85800" cy="1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926925" y="2610000"/>
            <a:ext cx="85800" cy="1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614225" y="2610000"/>
            <a:ext cx="85800" cy="1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507075" y="2610000"/>
            <a:ext cx="85800" cy="1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3"/>
          <p:cNvCxnSpPr>
            <a:cxnSpLocks/>
          </p:cNvCxnSpPr>
          <p:nvPr/>
        </p:nvCxnSpPr>
        <p:spPr>
          <a:xfrm flipV="1">
            <a:off x="5865075" y="332882"/>
            <a:ext cx="2595" cy="223704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cxnSpLocks/>
            <a:stCxn id="76" idx="0"/>
          </p:cNvCxnSpPr>
          <p:nvPr/>
        </p:nvCxnSpPr>
        <p:spPr>
          <a:xfrm rot="-5400000">
            <a:off x="6387475" y="1684500"/>
            <a:ext cx="615000" cy="1236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cxnSpLocks/>
            <a:stCxn id="77" idx="0"/>
          </p:cNvCxnSpPr>
          <p:nvPr/>
        </p:nvCxnSpPr>
        <p:spPr>
          <a:xfrm rot="-5400000">
            <a:off x="6249725" y="1546800"/>
            <a:ext cx="783300" cy="1343100"/>
          </a:xfrm>
          <a:prstGeom prst="bentConnector3">
            <a:avLst>
              <a:gd name="adj1" fmla="val 1304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3"/>
          <p:cNvSpPr txBox="1"/>
          <p:nvPr/>
        </p:nvSpPr>
        <p:spPr>
          <a:xfrm>
            <a:off x="6103245" y="442432"/>
            <a:ext cx="1930800" cy="29130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Track connections or DCC Bus</a:t>
            </a:r>
            <a:endParaRPr sz="1000" dirty="0"/>
          </a:p>
        </p:txBody>
      </p:sp>
      <p:sp>
        <p:nvSpPr>
          <p:cNvPr id="84" name="Google Shape;84;p13"/>
          <p:cNvSpPr txBox="1"/>
          <p:nvPr/>
        </p:nvSpPr>
        <p:spPr>
          <a:xfrm>
            <a:off x="7377175" y="2098663"/>
            <a:ext cx="1371600" cy="31650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Programming Track</a:t>
            </a:r>
            <a:endParaRPr sz="1000" dirty="0"/>
          </a:p>
        </p:txBody>
      </p:sp>
      <p:cxnSp>
        <p:nvCxnSpPr>
          <p:cNvPr id="85" name="Google Shape;85;p13"/>
          <p:cNvCxnSpPr>
            <a:stCxn id="54" idx="2"/>
            <a:endCxn id="79" idx="0"/>
          </p:cNvCxnSpPr>
          <p:nvPr/>
        </p:nvCxnSpPr>
        <p:spPr>
          <a:xfrm rot="-5400000" flipH="1">
            <a:off x="4977375" y="2037175"/>
            <a:ext cx="511200" cy="6342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69" idx="0"/>
            <a:endCxn id="78" idx="0"/>
          </p:cNvCxnSpPr>
          <p:nvPr/>
        </p:nvCxnSpPr>
        <p:spPr>
          <a:xfrm rot="-5400000" flipH="1">
            <a:off x="4663563" y="1616361"/>
            <a:ext cx="1245900" cy="741300"/>
          </a:xfrm>
          <a:prstGeom prst="bentConnector3">
            <a:avLst>
              <a:gd name="adj1" fmla="val -1911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7" name="Google Shape;8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63164" y="2537899"/>
            <a:ext cx="1555864" cy="19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163068" y="4256768"/>
            <a:ext cx="837415" cy="38028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Micro USB Power Supply </a:t>
            </a:r>
            <a:endParaRPr sz="8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574941" y="4787225"/>
            <a:ext cx="1621500" cy="32010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Raspberry Pi Revision 4</a:t>
            </a:r>
            <a:endParaRPr sz="1000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3249363" y="4780835"/>
            <a:ext cx="1006200" cy="32010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Arduino UNO</a:t>
            </a:r>
            <a:endParaRPr sz="1000"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5070035" y="4764548"/>
            <a:ext cx="2013879" cy="32010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Arduino Motor Shield Revision 4</a:t>
            </a:r>
            <a:endParaRPr sz="1000" dirty="0"/>
          </a:p>
        </p:txBody>
      </p:sp>
      <p:cxnSp>
        <p:nvCxnSpPr>
          <p:cNvPr id="93" name="Google Shape;93;p13"/>
          <p:cNvCxnSpPr/>
          <p:nvPr/>
        </p:nvCxnSpPr>
        <p:spPr>
          <a:xfrm rot="10800000">
            <a:off x="6846450" y="3304350"/>
            <a:ext cx="3729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3"/>
          <p:cNvCxnSpPr/>
          <p:nvPr/>
        </p:nvCxnSpPr>
        <p:spPr>
          <a:xfrm rot="10800000">
            <a:off x="6852625" y="3871900"/>
            <a:ext cx="3708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6836700" y="3395250"/>
            <a:ext cx="274800" cy="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6834050" y="3525800"/>
            <a:ext cx="272400" cy="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/>
          <p:nvPr/>
        </p:nvCxnSpPr>
        <p:spPr>
          <a:xfrm>
            <a:off x="7104075" y="3392500"/>
            <a:ext cx="1500" cy="14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3"/>
          <p:cNvCxnSpPr/>
          <p:nvPr/>
        </p:nvCxnSpPr>
        <p:spPr>
          <a:xfrm flipH="1">
            <a:off x="7222350" y="3304350"/>
            <a:ext cx="1800" cy="5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6765600" y="3491300"/>
            <a:ext cx="498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</a:rPr>
              <a:t>Link Pins</a:t>
            </a:r>
            <a:endParaRPr sz="6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</a:rPr>
              <a:t>12 &amp; 10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 rot="-1947">
            <a:off x="7195819" y="3176424"/>
            <a:ext cx="70486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Link Pins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13 &amp; 5</a:t>
            </a:r>
            <a:endParaRPr sz="1000" dirty="0"/>
          </a:p>
        </p:txBody>
      </p:sp>
      <p:sp>
        <p:nvSpPr>
          <p:cNvPr id="101" name="Google Shape;101;p13"/>
          <p:cNvSpPr/>
          <p:nvPr/>
        </p:nvSpPr>
        <p:spPr>
          <a:xfrm rot="10793439">
            <a:off x="1270670" y="4496798"/>
            <a:ext cx="157200" cy="26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419698" y="4446911"/>
            <a:ext cx="582214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Micro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SD Card</a:t>
            </a:r>
            <a:endParaRPr sz="700" dirty="0"/>
          </a:p>
        </p:txBody>
      </p:sp>
      <p:sp>
        <p:nvSpPr>
          <p:cNvPr id="105" name="Google Shape;105;p13"/>
          <p:cNvSpPr txBox="1"/>
          <p:nvPr/>
        </p:nvSpPr>
        <p:spPr>
          <a:xfrm>
            <a:off x="2942888" y="946636"/>
            <a:ext cx="1162453" cy="358213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Wall power outlet</a:t>
            </a:r>
            <a:endParaRPr sz="1000" dirty="0"/>
          </a:p>
        </p:txBody>
      </p:sp>
      <p:cxnSp>
        <p:nvCxnSpPr>
          <p:cNvPr id="106" name="Google Shape;106;p13"/>
          <p:cNvCxnSpPr/>
          <p:nvPr/>
        </p:nvCxnSpPr>
        <p:spPr>
          <a:xfrm rot="10800000">
            <a:off x="4527072" y="4287288"/>
            <a:ext cx="777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21E77B-94F1-2643-9CBF-4865A6AE78F4}"/>
              </a:ext>
            </a:extLst>
          </p:cNvPr>
          <p:cNvSpPr txBox="1"/>
          <p:nvPr/>
        </p:nvSpPr>
        <p:spPr>
          <a:xfrm>
            <a:off x="7323749" y="3731347"/>
            <a:ext cx="1450612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Use a suitably sized solid core wire for both links. You want a good connection.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013A3D9-8400-174C-9F55-2F420EC7F25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V="1">
            <a:off x="2275601" y="3950593"/>
            <a:ext cx="235000" cy="37735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EEFC64-9849-164D-B65E-53353B3362BA}"/>
              </a:ext>
            </a:extLst>
          </p:cNvPr>
          <p:cNvCxnSpPr>
            <a:cxnSpLocks/>
            <a:stCxn id="101" idx="2"/>
            <a:endCxn id="87" idx="1"/>
          </p:cNvCxnSpPr>
          <p:nvPr/>
        </p:nvCxnSpPr>
        <p:spPr>
          <a:xfrm flipH="1" flipV="1">
            <a:off x="1341097" y="4287288"/>
            <a:ext cx="7918" cy="20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DEE70F1-DF4C-714B-8D71-D3E9D790DF21}"/>
              </a:ext>
            </a:extLst>
          </p:cNvPr>
          <p:cNvCxnSpPr>
            <a:stCxn id="54" idx="1"/>
            <a:endCxn id="105" idx="2"/>
          </p:cNvCxnSpPr>
          <p:nvPr/>
        </p:nvCxnSpPr>
        <p:spPr>
          <a:xfrm rot="10800000">
            <a:off x="3524115" y="1304849"/>
            <a:ext cx="872310" cy="4410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7E4DB-16EE-E942-8D70-3B89422B617B}"/>
              </a:ext>
            </a:extLst>
          </p:cNvPr>
          <p:cNvCxnSpPr/>
          <p:nvPr/>
        </p:nvCxnSpPr>
        <p:spPr>
          <a:xfrm>
            <a:off x="4969700" y="186426"/>
            <a:ext cx="31634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824FD90-4853-1549-8D1F-09E5F4AF4F24}"/>
              </a:ext>
            </a:extLst>
          </p:cNvPr>
          <p:cNvCxnSpPr/>
          <p:nvPr/>
        </p:nvCxnSpPr>
        <p:spPr>
          <a:xfrm>
            <a:off x="4969700" y="326214"/>
            <a:ext cx="31634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1905AF-22DD-434A-B74C-0CBB1B958605}"/>
              </a:ext>
            </a:extLst>
          </p:cNvPr>
          <p:cNvCxnSpPr/>
          <p:nvPr/>
        </p:nvCxnSpPr>
        <p:spPr>
          <a:xfrm>
            <a:off x="5128054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64B2CB2-D203-C24E-AD3B-7F455AF1C139}"/>
              </a:ext>
            </a:extLst>
          </p:cNvPr>
          <p:cNvCxnSpPr/>
          <p:nvPr/>
        </p:nvCxnSpPr>
        <p:spPr>
          <a:xfrm>
            <a:off x="5224737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33D6D48-F556-0445-A540-67DC156D9C1D}"/>
              </a:ext>
            </a:extLst>
          </p:cNvPr>
          <p:cNvCxnSpPr/>
          <p:nvPr/>
        </p:nvCxnSpPr>
        <p:spPr>
          <a:xfrm>
            <a:off x="5318049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A3E05-3603-6B4C-9490-35E2BAD5EC4D}"/>
              </a:ext>
            </a:extLst>
          </p:cNvPr>
          <p:cNvCxnSpPr/>
          <p:nvPr/>
        </p:nvCxnSpPr>
        <p:spPr>
          <a:xfrm>
            <a:off x="5414732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62DE7A1-2908-D846-BD1B-343C4FEF3018}"/>
              </a:ext>
            </a:extLst>
          </p:cNvPr>
          <p:cNvCxnSpPr/>
          <p:nvPr/>
        </p:nvCxnSpPr>
        <p:spPr>
          <a:xfrm>
            <a:off x="5506436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966AFF-DEE9-2142-A0D6-3E17707FA248}"/>
              </a:ext>
            </a:extLst>
          </p:cNvPr>
          <p:cNvCxnSpPr/>
          <p:nvPr/>
        </p:nvCxnSpPr>
        <p:spPr>
          <a:xfrm>
            <a:off x="5603119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445317A-3B32-9449-8C23-E8B50176760E}"/>
              </a:ext>
            </a:extLst>
          </p:cNvPr>
          <p:cNvCxnSpPr/>
          <p:nvPr/>
        </p:nvCxnSpPr>
        <p:spPr>
          <a:xfrm>
            <a:off x="5696431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251DAEB-7AE0-7945-A015-1A32563ABCF6}"/>
              </a:ext>
            </a:extLst>
          </p:cNvPr>
          <p:cNvCxnSpPr/>
          <p:nvPr/>
        </p:nvCxnSpPr>
        <p:spPr>
          <a:xfrm>
            <a:off x="5793114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0AAE7D-EC9A-DA44-A2C3-BBBEADD6B123}"/>
              </a:ext>
            </a:extLst>
          </p:cNvPr>
          <p:cNvCxnSpPr/>
          <p:nvPr/>
        </p:nvCxnSpPr>
        <p:spPr>
          <a:xfrm>
            <a:off x="5861363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3295FAA-AC31-664E-BA7F-4DB24CDFC2E5}"/>
              </a:ext>
            </a:extLst>
          </p:cNvPr>
          <p:cNvCxnSpPr/>
          <p:nvPr/>
        </p:nvCxnSpPr>
        <p:spPr>
          <a:xfrm>
            <a:off x="5958046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3E460B6-A31B-9344-B071-08E19B2630D4}"/>
              </a:ext>
            </a:extLst>
          </p:cNvPr>
          <p:cNvCxnSpPr/>
          <p:nvPr/>
        </p:nvCxnSpPr>
        <p:spPr>
          <a:xfrm>
            <a:off x="6051358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BF1A10-1D1F-1C4E-AFBE-F43CF2058B1F}"/>
              </a:ext>
            </a:extLst>
          </p:cNvPr>
          <p:cNvCxnSpPr/>
          <p:nvPr/>
        </p:nvCxnSpPr>
        <p:spPr>
          <a:xfrm>
            <a:off x="6148041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73EAB5E-6F02-6D49-B503-B5192420BA2F}"/>
              </a:ext>
            </a:extLst>
          </p:cNvPr>
          <p:cNvCxnSpPr/>
          <p:nvPr/>
        </p:nvCxnSpPr>
        <p:spPr>
          <a:xfrm>
            <a:off x="6239745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1E6DD2F-C161-AF44-8DFD-5972724AA86D}"/>
              </a:ext>
            </a:extLst>
          </p:cNvPr>
          <p:cNvCxnSpPr/>
          <p:nvPr/>
        </p:nvCxnSpPr>
        <p:spPr>
          <a:xfrm>
            <a:off x="6336428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725D929-376E-EE49-9AD7-06C92A152CCC}"/>
              </a:ext>
            </a:extLst>
          </p:cNvPr>
          <p:cNvCxnSpPr/>
          <p:nvPr/>
        </p:nvCxnSpPr>
        <p:spPr>
          <a:xfrm>
            <a:off x="6429740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0AA8219-82B8-C542-A49B-FF488C45BA19}"/>
              </a:ext>
            </a:extLst>
          </p:cNvPr>
          <p:cNvCxnSpPr/>
          <p:nvPr/>
        </p:nvCxnSpPr>
        <p:spPr>
          <a:xfrm>
            <a:off x="6526423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B570E56-02C5-644E-97E2-A9259ECE160C}"/>
              </a:ext>
            </a:extLst>
          </p:cNvPr>
          <p:cNvCxnSpPr/>
          <p:nvPr/>
        </p:nvCxnSpPr>
        <p:spPr>
          <a:xfrm>
            <a:off x="6627341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20BB53-D787-3A4C-BC49-6086966019D1}"/>
              </a:ext>
            </a:extLst>
          </p:cNvPr>
          <p:cNvCxnSpPr/>
          <p:nvPr/>
        </p:nvCxnSpPr>
        <p:spPr>
          <a:xfrm>
            <a:off x="6724024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77BD682-B857-7240-9210-1DB8FB8D42B3}"/>
              </a:ext>
            </a:extLst>
          </p:cNvPr>
          <p:cNvCxnSpPr/>
          <p:nvPr/>
        </p:nvCxnSpPr>
        <p:spPr>
          <a:xfrm>
            <a:off x="6817336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C222E4-1653-404C-BC42-69503CBD6BFC}"/>
              </a:ext>
            </a:extLst>
          </p:cNvPr>
          <p:cNvCxnSpPr/>
          <p:nvPr/>
        </p:nvCxnSpPr>
        <p:spPr>
          <a:xfrm>
            <a:off x="6914019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981B80-436B-994B-952A-7E3A92A7618D}"/>
              </a:ext>
            </a:extLst>
          </p:cNvPr>
          <p:cNvCxnSpPr/>
          <p:nvPr/>
        </p:nvCxnSpPr>
        <p:spPr>
          <a:xfrm>
            <a:off x="7005723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01BA9DA-61E5-4246-8A5A-EA0CED8B5CC8}"/>
              </a:ext>
            </a:extLst>
          </p:cNvPr>
          <p:cNvCxnSpPr/>
          <p:nvPr/>
        </p:nvCxnSpPr>
        <p:spPr>
          <a:xfrm>
            <a:off x="7102406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0B9651-CEA8-7446-9590-85A4A273125E}"/>
              </a:ext>
            </a:extLst>
          </p:cNvPr>
          <p:cNvCxnSpPr/>
          <p:nvPr/>
        </p:nvCxnSpPr>
        <p:spPr>
          <a:xfrm>
            <a:off x="7195718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F67AC63-BE07-3047-AA3F-FA7D94B49EEC}"/>
              </a:ext>
            </a:extLst>
          </p:cNvPr>
          <p:cNvCxnSpPr/>
          <p:nvPr/>
        </p:nvCxnSpPr>
        <p:spPr>
          <a:xfrm>
            <a:off x="7292401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3E72BED-2FBD-2749-B4DF-9B01738AEFC8}"/>
              </a:ext>
            </a:extLst>
          </p:cNvPr>
          <p:cNvCxnSpPr/>
          <p:nvPr/>
        </p:nvCxnSpPr>
        <p:spPr>
          <a:xfrm>
            <a:off x="7360650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4DA93D1-76E5-5341-AA44-2D6848A36A4A}"/>
              </a:ext>
            </a:extLst>
          </p:cNvPr>
          <p:cNvCxnSpPr/>
          <p:nvPr/>
        </p:nvCxnSpPr>
        <p:spPr>
          <a:xfrm>
            <a:off x="7457333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2D6A3D9-AF0C-F34D-90A7-358007817521}"/>
              </a:ext>
            </a:extLst>
          </p:cNvPr>
          <p:cNvCxnSpPr/>
          <p:nvPr/>
        </p:nvCxnSpPr>
        <p:spPr>
          <a:xfrm>
            <a:off x="7550645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BA88507-6D0D-334D-B36B-A53543B22D40}"/>
              </a:ext>
            </a:extLst>
          </p:cNvPr>
          <p:cNvCxnSpPr/>
          <p:nvPr/>
        </p:nvCxnSpPr>
        <p:spPr>
          <a:xfrm>
            <a:off x="7647328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93ABC6-ACB0-A943-B149-1DE1D11FF119}"/>
              </a:ext>
            </a:extLst>
          </p:cNvPr>
          <p:cNvCxnSpPr/>
          <p:nvPr/>
        </p:nvCxnSpPr>
        <p:spPr>
          <a:xfrm>
            <a:off x="7739032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5DAC973-FECE-9C4B-ACB7-40A1C37237D2}"/>
              </a:ext>
            </a:extLst>
          </p:cNvPr>
          <p:cNvCxnSpPr/>
          <p:nvPr/>
        </p:nvCxnSpPr>
        <p:spPr>
          <a:xfrm>
            <a:off x="7835715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41EE93B-D48E-114B-9756-796FB11757D1}"/>
              </a:ext>
            </a:extLst>
          </p:cNvPr>
          <p:cNvCxnSpPr/>
          <p:nvPr/>
        </p:nvCxnSpPr>
        <p:spPr>
          <a:xfrm>
            <a:off x="7929027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D4B70AC-9B37-844D-9D2D-A992DF5C9ADF}"/>
              </a:ext>
            </a:extLst>
          </p:cNvPr>
          <p:cNvCxnSpPr/>
          <p:nvPr/>
        </p:nvCxnSpPr>
        <p:spPr>
          <a:xfrm>
            <a:off x="8025710" y="148281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3C87997-80CD-E944-8AB2-5CA9706B08AD}"/>
              </a:ext>
            </a:extLst>
          </p:cNvPr>
          <p:cNvCxnSpPr>
            <a:cxnSpLocks/>
          </p:cNvCxnSpPr>
          <p:nvPr/>
        </p:nvCxnSpPr>
        <p:spPr>
          <a:xfrm>
            <a:off x="6188856" y="1839758"/>
            <a:ext cx="231635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3E8F90-078F-6A4C-B935-9950F0A09770}"/>
              </a:ext>
            </a:extLst>
          </p:cNvPr>
          <p:cNvCxnSpPr>
            <a:cxnSpLocks/>
          </p:cNvCxnSpPr>
          <p:nvPr/>
        </p:nvCxnSpPr>
        <p:spPr>
          <a:xfrm>
            <a:off x="6188856" y="1979546"/>
            <a:ext cx="233488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7E631D2-608E-3C4A-B810-0B2E2262BBB3}"/>
              </a:ext>
            </a:extLst>
          </p:cNvPr>
          <p:cNvCxnSpPr>
            <a:cxnSpLocks/>
          </p:cNvCxnSpPr>
          <p:nvPr/>
        </p:nvCxnSpPr>
        <p:spPr>
          <a:xfrm>
            <a:off x="6347210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21F1F37-D790-9B4B-BB78-3DCEAE4E3E7E}"/>
              </a:ext>
            </a:extLst>
          </p:cNvPr>
          <p:cNvCxnSpPr>
            <a:cxnSpLocks/>
          </p:cNvCxnSpPr>
          <p:nvPr/>
        </p:nvCxnSpPr>
        <p:spPr>
          <a:xfrm>
            <a:off x="6443893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7AFE91-CD89-984B-9E7F-7DB16A15E387}"/>
              </a:ext>
            </a:extLst>
          </p:cNvPr>
          <p:cNvCxnSpPr>
            <a:cxnSpLocks/>
          </p:cNvCxnSpPr>
          <p:nvPr/>
        </p:nvCxnSpPr>
        <p:spPr>
          <a:xfrm>
            <a:off x="6537205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8085487-05C6-524B-AC91-BE1F5D2E0B61}"/>
              </a:ext>
            </a:extLst>
          </p:cNvPr>
          <p:cNvCxnSpPr>
            <a:cxnSpLocks/>
          </p:cNvCxnSpPr>
          <p:nvPr/>
        </p:nvCxnSpPr>
        <p:spPr>
          <a:xfrm>
            <a:off x="6633888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E4C707-32F2-C449-82C8-6FB21C1CF12A}"/>
              </a:ext>
            </a:extLst>
          </p:cNvPr>
          <p:cNvCxnSpPr>
            <a:cxnSpLocks/>
          </p:cNvCxnSpPr>
          <p:nvPr/>
        </p:nvCxnSpPr>
        <p:spPr>
          <a:xfrm>
            <a:off x="6725592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A0C2170-54B3-7B44-B7F1-8CAEDB20C7FE}"/>
              </a:ext>
            </a:extLst>
          </p:cNvPr>
          <p:cNvCxnSpPr>
            <a:cxnSpLocks/>
          </p:cNvCxnSpPr>
          <p:nvPr/>
        </p:nvCxnSpPr>
        <p:spPr>
          <a:xfrm>
            <a:off x="6822275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0E36004-5DD2-4049-8A83-C28A12C894CF}"/>
              </a:ext>
            </a:extLst>
          </p:cNvPr>
          <p:cNvCxnSpPr>
            <a:cxnSpLocks/>
          </p:cNvCxnSpPr>
          <p:nvPr/>
        </p:nvCxnSpPr>
        <p:spPr>
          <a:xfrm>
            <a:off x="6915587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0C2CC81-890B-644E-8311-C97D4C811FFA}"/>
              </a:ext>
            </a:extLst>
          </p:cNvPr>
          <p:cNvCxnSpPr>
            <a:cxnSpLocks/>
          </p:cNvCxnSpPr>
          <p:nvPr/>
        </p:nvCxnSpPr>
        <p:spPr>
          <a:xfrm>
            <a:off x="7012270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9E74A0F-15DA-3E4B-A5AE-1F83215845D3}"/>
              </a:ext>
            </a:extLst>
          </p:cNvPr>
          <p:cNvCxnSpPr>
            <a:cxnSpLocks/>
          </p:cNvCxnSpPr>
          <p:nvPr/>
        </p:nvCxnSpPr>
        <p:spPr>
          <a:xfrm>
            <a:off x="7080519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36E418B-7B60-774C-BA46-4485109EDCC0}"/>
              </a:ext>
            </a:extLst>
          </p:cNvPr>
          <p:cNvCxnSpPr>
            <a:cxnSpLocks/>
          </p:cNvCxnSpPr>
          <p:nvPr/>
        </p:nvCxnSpPr>
        <p:spPr>
          <a:xfrm>
            <a:off x="7177202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8C871B1-CB74-7440-87A3-3B853AA668BC}"/>
              </a:ext>
            </a:extLst>
          </p:cNvPr>
          <p:cNvCxnSpPr>
            <a:cxnSpLocks/>
          </p:cNvCxnSpPr>
          <p:nvPr/>
        </p:nvCxnSpPr>
        <p:spPr>
          <a:xfrm>
            <a:off x="7270514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0BF4A3-8356-DF49-BD2C-7E5AF32A8EB6}"/>
              </a:ext>
            </a:extLst>
          </p:cNvPr>
          <p:cNvCxnSpPr>
            <a:cxnSpLocks/>
          </p:cNvCxnSpPr>
          <p:nvPr/>
        </p:nvCxnSpPr>
        <p:spPr>
          <a:xfrm>
            <a:off x="7367197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07B7F62-E53E-9249-B563-C5D525A7EE7E}"/>
              </a:ext>
            </a:extLst>
          </p:cNvPr>
          <p:cNvCxnSpPr>
            <a:cxnSpLocks/>
          </p:cNvCxnSpPr>
          <p:nvPr/>
        </p:nvCxnSpPr>
        <p:spPr>
          <a:xfrm>
            <a:off x="7458901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DE09CF5-1866-5D4D-A62E-9852A0253049}"/>
              </a:ext>
            </a:extLst>
          </p:cNvPr>
          <p:cNvCxnSpPr>
            <a:cxnSpLocks/>
          </p:cNvCxnSpPr>
          <p:nvPr/>
        </p:nvCxnSpPr>
        <p:spPr>
          <a:xfrm>
            <a:off x="7555584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06F50F1-240A-E94E-B94E-D44377D015D6}"/>
              </a:ext>
            </a:extLst>
          </p:cNvPr>
          <p:cNvCxnSpPr>
            <a:cxnSpLocks/>
          </p:cNvCxnSpPr>
          <p:nvPr/>
        </p:nvCxnSpPr>
        <p:spPr>
          <a:xfrm>
            <a:off x="7648896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8895D69-B334-9645-A216-12D9525139D3}"/>
              </a:ext>
            </a:extLst>
          </p:cNvPr>
          <p:cNvCxnSpPr>
            <a:cxnSpLocks/>
          </p:cNvCxnSpPr>
          <p:nvPr/>
        </p:nvCxnSpPr>
        <p:spPr>
          <a:xfrm>
            <a:off x="7745579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BCFD3D4-3BEA-5540-A680-07C853D58578}"/>
              </a:ext>
            </a:extLst>
          </p:cNvPr>
          <p:cNvCxnSpPr>
            <a:cxnSpLocks/>
          </p:cNvCxnSpPr>
          <p:nvPr/>
        </p:nvCxnSpPr>
        <p:spPr>
          <a:xfrm>
            <a:off x="7846497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F226A4-ABF0-624D-B5BE-D3716F411425}"/>
              </a:ext>
            </a:extLst>
          </p:cNvPr>
          <p:cNvCxnSpPr>
            <a:cxnSpLocks/>
          </p:cNvCxnSpPr>
          <p:nvPr/>
        </p:nvCxnSpPr>
        <p:spPr>
          <a:xfrm>
            <a:off x="7943180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F096725-C080-1F43-96CB-DD114D3D1696}"/>
              </a:ext>
            </a:extLst>
          </p:cNvPr>
          <p:cNvCxnSpPr>
            <a:cxnSpLocks/>
          </p:cNvCxnSpPr>
          <p:nvPr/>
        </p:nvCxnSpPr>
        <p:spPr>
          <a:xfrm>
            <a:off x="8036492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250EC15-95C1-8148-BBFD-2013E0BD1F26}"/>
              </a:ext>
            </a:extLst>
          </p:cNvPr>
          <p:cNvCxnSpPr>
            <a:cxnSpLocks/>
          </p:cNvCxnSpPr>
          <p:nvPr/>
        </p:nvCxnSpPr>
        <p:spPr>
          <a:xfrm>
            <a:off x="8133175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2671907-2555-5C41-BD84-7C9C99D018F1}"/>
              </a:ext>
            </a:extLst>
          </p:cNvPr>
          <p:cNvCxnSpPr>
            <a:cxnSpLocks/>
          </p:cNvCxnSpPr>
          <p:nvPr/>
        </p:nvCxnSpPr>
        <p:spPr>
          <a:xfrm>
            <a:off x="8224879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7D8958C-4E5A-5248-933C-539FBA54D67D}"/>
              </a:ext>
            </a:extLst>
          </p:cNvPr>
          <p:cNvCxnSpPr>
            <a:cxnSpLocks/>
          </p:cNvCxnSpPr>
          <p:nvPr/>
        </p:nvCxnSpPr>
        <p:spPr>
          <a:xfrm>
            <a:off x="8321562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554FD70-B86B-ED4A-BFD9-B1BC6D8BFDDD}"/>
              </a:ext>
            </a:extLst>
          </p:cNvPr>
          <p:cNvCxnSpPr>
            <a:cxnSpLocks/>
          </p:cNvCxnSpPr>
          <p:nvPr/>
        </p:nvCxnSpPr>
        <p:spPr>
          <a:xfrm>
            <a:off x="8414874" y="1801613"/>
            <a:ext cx="0" cy="2347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110</Words>
  <Application>Microsoft Macintosh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Roger Beschizza</cp:lastModifiedBy>
  <cp:revision>4</cp:revision>
  <dcterms:modified xsi:type="dcterms:W3CDTF">2020-03-06T12:58:50Z</dcterms:modified>
</cp:coreProperties>
</file>