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Goblin One"/>
      <p:regular r:id="rId52"/>
    </p:embeddedFont>
    <p:embeddedFont>
      <p:font typeface="Palanquin Dark"/>
      <p:regular r:id="rId53"/>
      <p:bold r:id="rId54"/>
    </p:embeddedFont>
    <p:embeddedFont>
      <p:font typeface="DM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PalanquinDark-regular.fntdata"/><Relationship Id="rId52" Type="http://schemas.openxmlformats.org/officeDocument/2006/relationships/font" Target="fonts/GoblinOne-regular.fntdata"/><Relationship Id="rId11" Type="http://schemas.openxmlformats.org/officeDocument/2006/relationships/slide" Target="slides/slide7.xml"/><Relationship Id="rId55" Type="http://schemas.openxmlformats.org/officeDocument/2006/relationships/font" Target="fonts/DMSans-regular.fntdata"/><Relationship Id="rId10" Type="http://schemas.openxmlformats.org/officeDocument/2006/relationships/slide" Target="slides/slide6.xml"/><Relationship Id="rId54" Type="http://schemas.openxmlformats.org/officeDocument/2006/relationships/font" Target="fonts/PalanquinDark-bold.fntdata"/><Relationship Id="rId13" Type="http://schemas.openxmlformats.org/officeDocument/2006/relationships/slide" Target="slides/slide9.xml"/><Relationship Id="rId57" Type="http://schemas.openxmlformats.org/officeDocument/2006/relationships/font" Target="fonts/DMSans-italic.fntdata"/><Relationship Id="rId12" Type="http://schemas.openxmlformats.org/officeDocument/2006/relationships/slide" Target="slides/slide8.xml"/><Relationship Id="rId56" Type="http://schemas.openxmlformats.org/officeDocument/2006/relationships/font" Target="fonts/DM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DM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2017a68493_3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2017a68493_3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2017a68493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2017a68493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2017a68493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2017a68493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2017a68493_3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2017a68493_3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2017a68493_3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2017a68493_3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2017a68493_3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2017a68493_3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2017a68493_3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2017a68493_3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2017a68493_3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2017a68493_3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2017a68493_3_2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32017a68493_3_2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2017a68493_3_2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2017a68493_3_2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2017a68493_3_2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2017a68493_3_2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d708f8d5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d708f8d5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2017a6849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2017a6849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2017a684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32017a684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2017a68493_3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2017a68493_3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2017a68493_3_2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2017a68493_3_2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2017a68493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2017a68493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1fb16fcc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1fb16fcc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1fb16fcc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1fb16fcc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2017a68493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2017a6849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c6ac5e8787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c6ac5e8787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31fb16fcc9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31fb16fcc9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12bcc7e17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12bcc7e17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2017a684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2017a684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1fb16fcc9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31fb16fcc9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6ac5e8787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6ac5e8787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1fd5ac7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1fd5ac7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1f72ba7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1f72ba7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1f72ba79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31f72ba79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1f99359f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1f99359f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1fd5ac72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31fd5ac72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6ac5e878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6ac5e878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1f72ba79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1f72ba79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1fd5ac72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1fd5ac72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32017a684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32017a684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2017a684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2017a684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31f72ba79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31f72ba79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2017a68493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2017a68493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32017a68493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32017a68493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d708f8d5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d708f8d5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2017a68493_3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2017a68493_3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Traient valors NAN : 4915 reviews → 4914 reviews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2017a68493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2017a68493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2017a684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2017a684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12bcc7e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12bcc7e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2bcc7e178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2bcc7e17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11" name="Google Shape;11;p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ctrTitle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6400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1"/>
          <p:cNvGrpSpPr/>
          <p:nvPr/>
        </p:nvGrpSpPr>
        <p:grpSpPr>
          <a:xfrm>
            <a:off x="274245" y="277500"/>
            <a:ext cx="445605" cy="4588500"/>
            <a:chOff x="274245" y="277500"/>
            <a:chExt cx="445605" cy="4588500"/>
          </a:xfrm>
        </p:grpSpPr>
        <p:sp>
          <p:nvSpPr>
            <p:cNvPr id="178" name="Google Shape;178;p11"/>
            <p:cNvSpPr/>
            <p:nvPr/>
          </p:nvSpPr>
          <p:spPr>
            <a:xfrm flipH="1" rot="10800000"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1"/>
            <p:cNvGrpSpPr/>
            <p:nvPr/>
          </p:nvGrpSpPr>
          <p:grpSpPr>
            <a:xfrm>
              <a:off x="274245" y="662648"/>
              <a:ext cx="445497" cy="3818204"/>
              <a:chOff x="274245" y="882305"/>
              <a:chExt cx="445497" cy="3818204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274761" y="1513211"/>
                <a:ext cx="444465" cy="183861"/>
              </a:xfrm>
              <a:custGeom>
                <a:rect b="b" l="l" r="r" t="t"/>
                <a:pathLst>
                  <a:path extrusionOk="0" h="2851" w="6892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531560" y="882305"/>
                <a:ext cx="188182" cy="377847"/>
              </a:xfrm>
              <a:custGeom>
                <a:rect b="b" l="l" r="r" t="t"/>
                <a:pathLst>
                  <a:path extrusionOk="0" h="5859" w="2918">
                    <a:moveTo>
                      <a:pt x="67" y="0"/>
                    </a:moveTo>
                    <a:cubicBezTo>
                      <a:pt x="34" y="58"/>
                      <a:pt x="26" y="124"/>
                      <a:pt x="26" y="190"/>
                    </a:cubicBezTo>
                    <a:cubicBezTo>
                      <a:pt x="1" y="413"/>
                      <a:pt x="26" y="636"/>
                      <a:pt x="100" y="851"/>
                    </a:cubicBezTo>
                    <a:cubicBezTo>
                      <a:pt x="232" y="1198"/>
                      <a:pt x="406" y="1537"/>
                      <a:pt x="612" y="1851"/>
                    </a:cubicBezTo>
                    <a:cubicBezTo>
                      <a:pt x="1406" y="3032"/>
                      <a:pt x="2058" y="4297"/>
                      <a:pt x="2744" y="5553"/>
                    </a:cubicBezTo>
                    <a:lnTo>
                      <a:pt x="2901" y="5858"/>
                    </a:lnTo>
                    <a:lnTo>
                      <a:pt x="2901" y="4412"/>
                    </a:lnTo>
                    <a:cubicBezTo>
                      <a:pt x="2835" y="4288"/>
                      <a:pt x="2761" y="4164"/>
                      <a:pt x="2686" y="4040"/>
                    </a:cubicBezTo>
                    <a:cubicBezTo>
                      <a:pt x="2290" y="3346"/>
                      <a:pt x="1893" y="2652"/>
                      <a:pt x="1505" y="1967"/>
                    </a:cubicBezTo>
                    <a:cubicBezTo>
                      <a:pt x="1373" y="1743"/>
                      <a:pt x="1257" y="1504"/>
                      <a:pt x="1174" y="1256"/>
                    </a:cubicBezTo>
                    <a:cubicBezTo>
                      <a:pt x="1158" y="1215"/>
                      <a:pt x="1141" y="1173"/>
                      <a:pt x="1133" y="1132"/>
                    </a:cubicBezTo>
                    <a:cubicBezTo>
                      <a:pt x="1001" y="669"/>
                      <a:pt x="1166" y="446"/>
                      <a:pt x="1645" y="421"/>
                    </a:cubicBezTo>
                    <a:cubicBezTo>
                      <a:pt x="1737" y="416"/>
                      <a:pt x="1829" y="413"/>
                      <a:pt x="1921" y="413"/>
                    </a:cubicBezTo>
                    <a:cubicBezTo>
                      <a:pt x="2258" y="413"/>
                      <a:pt x="2593" y="449"/>
                      <a:pt x="2918" y="521"/>
                    </a:cubicBezTo>
                    <a:lnTo>
                      <a:pt x="2918" y="1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274245" y="1709519"/>
                <a:ext cx="444981" cy="696234"/>
              </a:xfrm>
              <a:custGeom>
                <a:rect b="b" l="l" r="r" t="t"/>
                <a:pathLst>
                  <a:path extrusionOk="0" h="10796" w="6900">
                    <a:moveTo>
                      <a:pt x="2837" y="0"/>
                    </a:moveTo>
                    <a:cubicBezTo>
                      <a:pt x="2228" y="0"/>
                      <a:pt x="1700" y="336"/>
                      <a:pt x="1347" y="939"/>
                    </a:cubicBezTo>
                    <a:cubicBezTo>
                      <a:pt x="1239" y="1120"/>
                      <a:pt x="1157" y="1310"/>
                      <a:pt x="1099" y="1500"/>
                    </a:cubicBezTo>
                    <a:cubicBezTo>
                      <a:pt x="711" y="2657"/>
                      <a:pt x="388" y="3839"/>
                      <a:pt x="25" y="5004"/>
                    </a:cubicBezTo>
                    <a:cubicBezTo>
                      <a:pt x="17" y="5020"/>
                      <a:pt x="8" y="5045"/>
                      <a:pt x="0" y="5070"/>
                    </a:cubicBezTo>
                    <a:lnTo>
                      <a:pt x="0" y="10796"/>
                    </a:lnTo>
                    <a:cubicBezTo>
                      <a:pt x="174" y="10424"/>
                      <a:pt x="322" y="10044"/>
                      <a:pt x="463" y="9656"/>
                    </a:cubicBezTo>
                    <a:cubicBezTo>
                      <a:pt x="942" y="8392"/>
                      <a:pt x="1297" y="7086"/>
                      <a:pt x="1694" y="5797"/>
                    </a:cubicBezTo>
                    <a:cubicBezTo>
                      <a:pt x="1967" y="4929"/>
                      <a:pt x="2256" y="4070"/>
                      <a:pt x="2702" y="3277"/>
                    </a:cubicBezTo>
                    <a:cubicBezTo>
                      <a:pt x="2923" y="2903"/>
                      <a:pt x="3130" y="2742"/>
                      <a:pt x="3456" y="2742"/>
                    </a:cubicBezTo>
                    <a:cubicBezTo>
                      <a:pt x="3569" y="2742"/>
                      <a:pt x="3696" y="2762"/>
                      <a:pt x="3842" y="2798"/>
                    </a:cubicBezTo>
                    <a:cubicBezTo>
                      <a:pt x="4049" y="2856"/>
                      <a:pt x="4247" y="2938"/>
                      <a:pt x="4429" y="3054"/>
                    </a:cubicBezTo>
                    <a:cubicBezTo>
                      <a:pt x="4908" y="3376"/>
                      <a:pt x="5321" y="3781"/>
                      <a:pt x="5643" y="4260"/>
                    </a:cubicBezTo>
                    <a:cubicBezTo>
                      <a:pt x="6073" y="4863"/>
                      <a:pt x="6486" y="5483"/>
                      <a:pt x="6899" y="6095"/>
                    </a:cubicBezTo>
                    <a:lnTo>
                      <a:pt x="6899" y="2864"/>
                    </a:lnTo>
                    <a:lnTo>
                      <a:pt x="6833" y="2756"/>
                    </a:lnTo>
                    <a:cubicBezTo>
                      <a:pt x="6379" y="2054"/>
                      <a:pt x="5883" y="1385"/>
                      <a:pt x="5181" y="897"/>
                    </a:cubicBezTo>
                    <a:cubicBezTo>
                      <a:pt x="4586" y="476"/>
                      <a:pt x="3908" y="187"/>
                      <a:pt x="3198" y="38"/>
                    </a:cubicBezTo>
                    <a:cubicBezTo>
                      <a:pt x="3075" y="13"/>
                      <a:pt x="2955" y="0"/>
                      <a:pt x="283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686143" y="965949"/>
                <a:ext cx="33083" cy="103442"/>
              </a:xfrm>
              <a:custGeom>
                <a:rect b="b" l="l" r="r" t="t"/>
                <a:pathLst>
                  <a:path extrusionOk="0" h="1604" w="513">
                    <a:moveTo>
                      <a:pt x="512" y="0"/>
                    </a:moveTo>
                    <a:cubicBezTo>
                      <a:pt x="116" y="58"/>
                      <a:pt x="0" y="306"/>
                      <a:pt x="157" y="777"/>
                    </a:cubicBezTo>
                    <a:cubicBezTo>
                      <a:pt x="256" y="1058"/>
                      <a:pt x="380" y="1331"/>
                      <a:pt x="512" y="1603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274761" y="2338877"/>
                <a:ext cx="444465" cy="775299"/>
              </a:xfrm>
              <a:custGeom>
                <a:rect b="b" l="l" r="r" t="t"/>
                <a:pathLst>
                  <a:path extrusionOk="0" h="12022" w="6892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274761" y="3769329"/>
                <a:ext cx="444465" cy="491865"/>
              </a:xfrm>
              <a:custGeom>
                <a:rect b="b" l="l" r="r" t="t"/>
                <a:pathLst>
                  <a:path extrusionOk="0" h="7627" w="6892">
                    <a:moveTo>
                      <a:pt x="6891" y="0"/>
                    </a:moveTo>
                    <a:cubicBezTo>
                      <a:pt x="6305" y="579"/>
                      <a:pt x="5702" y="1140"/>
                      <a:pt x="5098" y="1702"/>
                    </a:cubicBezTo>
                    <a:cubicBezTo>
                      <a:pt x="4214" y="2529"/>
                      <a:pt x="3413" y="3437"/>
                      <a:pt x="2479" y="4214"/>
                    </a:cubicBezTo>
                    <a:cubicBezTo>
                      <a:pt x="1942" y="4652"/>
                      <a:pt x="1413" y="5098"/>
                      <a:pt x="868" y="5511"/>
                    </a:cubicBezTo>
                    <a:cubicBezTo>
                      <a:pt x="579" y="5726"/>
                      <a:pt x="289" y="5941"/>
                      <a:pt x="0" y="6148"/>
                    </a:cubicBezTo>
                    <a:lnTo>
                      <a:pt x="0" y="7627"/>
                    </a:lnTo>
                    <a:cubicBezTo>
                      <a:pt x="488" y="7255"/>
                      <a:pt x="975" y="6875"/>
                      <a:pt x="1455" y="6478"/>
                    </a:cubicBezTo>
                    <a:cubicBezTo>
                      <a:pt x="2000" y="6015"/>
                      <a:pt x="2545" y="5553"/>
                      <a:pt x="3074" y="5073"/>
                    </a:cubicBezTo>
                    <a:cubicBezTo>
                      <a:pt x="3719" y="4503"/>
                      <a:pt x="4330" y="3892"/>
                      <a:pt x="4917" y="3264"/>
                    </a:cubicBezTo>
                    <a:cubicBezTo>
                      <a:pt x="5569" y="2570"/>
                      <a:pt x="6230" y="1876"/>
                      <a:pt x="6891" y="1182"/>
                    </a:cubicBezTo>
                    <a:lnTo>
                      <a:pt x="689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274936" y="4516649"/>
                <a:ext cx="444465" cy="183861"/>
              </a:xfrm>
              <a:custGeom>
                <a:rect b="b" l="l" r="r" t="t"/>
                <a:pathLst>
                  <a:path extrusionOk="0" h="2851" w="6892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" name="Google Shape;187;p11"/>
          <p:cNvGrpSpPr/>
          <p:nvPr/>
        </p:nvGrpSpPr>
        <p:grpSpPr>
          <a:xfrm>
            <a:off x="8423957" y="277500"/>
            <a:ext cx="445996" cy="4588500"/>
            <a:chOff x="8423957" y="277500"/>
            <a:chExt cx="445996" cy="4588500"/>
          </a:xfrm>
        </p:grpSpPr>
        <p:grpSp>
          <p:nvGrpSpPr>
            <p:cNvPr id="188" name="Google Shape;188;p11"/>
            <p:cNvGrpSpPr/>
            <p:nvPr/>
          </p:nvGrpSpPr>
          <p:grpSpPr>
            <a:xfrm>
              <a:off x="8424320" y="946074"/>
              <a:ext cx="445632" cy="3919926"/>
              <a:chOff x="8424320" y="946074"/>
              <a:chExt cx="445632" cy="3919926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8424320" y="946074"/>
                <a:ext cx="445632" cy="679329"/>
              </a:xfrm>
              <a:custGeom>
                <a:rect b="b" l="l" r="r" t="t"/>
                <a:pathLst>
                  <a:path extrusionOk="0" h="10520" w="6901">
                    <a:moveTo>
                      <a:pt x="2352" y="1"/>
                    </a:moveTo>
                    <a:cubicBezTo>
                      <a:pt x="2183" y="1"/>
                      <a:pt x="2026" y="121"/>
                      <a:pt x="1992" y="294"/>
                    </a:cubicBezTo>
                    <a:cubicBezTo>
                      <a:pt x="1926" y="567"/>
                      <a:pt x="1918" y="848"/>
                      <a:pt x="1984" y="1121"/>
                    </a:cubicBezTo>
                    <a:cubicBezTo>
                      <a:pt x="2067" y="1641"/>
                      <a:pt x="2248" y="2120"/>
                      <a:pt x="2397" y="2624"/>
                    </a:cubicBezTo>
                    <a:cubicBezTo>
                      <a:pt x="2645" y="3492"/>
                      <a:pt x="2876" y="4368"/>
                      <a:pt x="2959" y="5269"/>
                    </a:cubicBezTo>
                    <a:cubicBezTo>
                      <a:pt x="3017" y="5971"/>
                      <a:pt x="3017" y="6681"/>
                      <a:pt x="2959" y="7392"/>
                    </a:cubicBezTo>
                    <a:cubicBezTo>
                      <a:pt x="2926" y="7946"/>
                      <a:pt x="2860" y="8516"/>
                      <a:pt x="2661" y="9045"/>
                    </a:cubicBezTo>
                    <a:cubicBezTo>
                      <a:pt x="2562" y="9317"/>
                      <a:pt x="2405" y="9573"/>
                      <a:pt x="2207" y="9796"/>
                    </a:cubicBezTo>
                    <a:cubicBezTo>
                      <a:pt x="1986" y="10034"/>
                      <a:pt x="1737" y="10141"/>
                      <a:pt x="1471" y="10141"/>
                    </a:cubicBezTo>
                    <a:cubicBezTo>
                      <a:pt x="1330" y="10141"/>
                      <a:pt x="1183" y="10110"/>
                      <a:pt x="1034" y="10053"/>
                    </a:cubicBezTo>
                    <a:cubicBezTo>
                      <a:pt x="687" y="9920"/>
                      <a:pt x="348" y="9796"/>
                      <a:pt x="1" y="9673"/>
                    </a:cubicBezTo>
                    <a:lnTo>
                      <a:pt x="1" y="9962"/>
                    </a:lnTo>
                    <a:cubicBezTo>
                      <a:pt x="431" y="10119"/>
                      <a:pt x="860" y="10284"/>
                      <a:pt x="1290" y="10449"/>
                    </a:cubicBezTo>
                    <a:cubicBezTo>
                      <a:pt x="1406" y="10496"/>
                      <a:pt x="1527" y="10519"/>
                      <a:pt x="1648" y="10519"/>
                    </a:cubicBezTo>
                    <a:cubicBezTo>
                      <a:pt x="1846" y="10519"/>
                      <a:pt x="2043" y="10457"/>
                      <a:pt x="2207" y="10334"/>
                    </a:cubicBezTo>
                    <a:cubicBezTo>
                      <a:pt x="2389" y="10201"/>
                      <a:pt x="2538" y="10028"/>
                      <a:pt x="2637" y="9830"/>
                    </a:cubicBezTo>
                    <a:cubicBezTo>
                      <a:pt x="2967" y="9226"/>
                      <a:pt x="3058" y="8557"/>
                      <a:pt x="3132" y="7896"/>
                    </a:cubicBezTo>
                    <a:cubicBezTo>
                      <a:pt x="3190" y="7177"/>
                      <a:pt x="3207" y="6467"/>
                      <a:pt x="3190" y="5748"/>
                    </a:cubicBezTo>
                    <a:cubicBezTo>
                      <a:pt x="3182" y="5467"/>
                      <a:pt x="3157" y="5194"/>
                      <a:pt x="3116" y="4921"/>
                    </a:cubicBezTo>
                    <a:cubicBezTo>
                      <a:pt x="3025" y="4277"/>
                      <a:pt x="2901" y="3641"/>
                      <a:pt x="2736" y="3013"/>
                    </a:cubicBezTo>
                    <a:cubicBezTo>
                      <a:pt x="2620" y="2550"/>
                      <a:pt x="2480" y="2096"/>
                      <a:pt x="2372" y="1633"/>
                    </a:cubicBezTo>
                    <a:cubicBezTo>
                      <a:pt x="2306" y="1369"/>
                      <a:pt x="2232" y="1096"/>
                      <a:pt x="2306" y="815"/>
                    </a:cubicBezTo>
                    <a:cubicBezTo>
                      <a:pt x="2363" y="600"/>
                      <a:pt x="2483" y="496"/>
                      <a:pt x="2658" y="496"/>
                    </a:cubicBezTo>
                    <a:cubicBezTo>
                      <a:pt x="2712" y="496"/>
                      <a:pt x="2771" y="506"/>
                      <a:pt x="2835" y="526"/>
                    </a:cubicBezTo>
                    <a:cubicBezTo>
                      <a:pt x="3116" y="608"/>
                      <a:pt x="3389" y="741"/>
                      <a:pt x="3636" y="906"/>
                    </a:cubicBezTo>
                    <a:cubicBezTo>
                      <a:pt x="4421" y="1418"/>
                      <a:pt x="5157" y="2005"/>
                      <a:pt x="5826" y="2666"/>
                    </a:cubicBezTo>
                    <a:cubicBezTo>
                      <a:pt x="6173" y="2980"/>
                      <a:pt x="6495" y="3310"/>
                      <a:pt x="6793" y="3674"/>
                    </a:cubicBezTo>
                    <a:lnTo>
                      <a:pt x="6900" y="3798"/>
                    </a:lnTo>
                    <a:lnTo>
                      <a:pt x="6900" y="3484"/>
                    </a:lnTo>
                    <a:cubicBezTo>
                      <a:pt x="6528" y="3079"/>
                      <a:pt x="6148" y="2691"/>
                      <a:pt x="5752" y="2327"/>
                    </a:cubicBezTo>
                    <a:cubicBezTo>
                      <a:pt x="4901" y="1550"/>
                      <a:pt x="4025" y="807"/>
                      <a:pt x="3017" y="245"/>
                    </a:cubicBezTo>
                    <a:cubicBezTo>
                      <a:pt x="2843" y="146"/>
                      <a:pt x="2661" y="71"/>
                      <a:pt x="2471" y="22"/>
                    </a:cubicBezTo>
                    <a:cubicBezTo>
                      <a:pt x="2432" y="8"/>
                      <a:pt x="2392" y="1"/>
                      <a:pt x="2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424320" y="2261015"/>
                <a:ext cx="445632" cy="827141"/>
              </a:xfrm>
              <a:custGeom>
                <a:rect b="b" l="l" r="r" t="t"/>
                <a:pathLst>
                  <a:path extrusionOk="0" h="12809" w="6901">
                    <a:moveTo>
                      <a:pt x="2600" y="1"/>
                    </a:moveTo>
                    <a:cubicBezTo>
                      <a:pt x="2510" y="1"/>
                      <a:pt x="2440" y="64"/>
                      <a:pt x="2389" y="191"/>
                    </a:cubicBezTo>
                    <a:cubicBezTo>
                      <a:pt x="2364" y="266"/>
                      <a:pt x="2347" y="340"/>
                      <a:pt x="2331" y="423"/>
                    </a:cubicBezTo>
                    <a:cubicBezTo>
                      <a:pt x="2331" y="439"/>
                      <a:pt x="2331" y="456"/>
                      <a:pt x="2331" y="472"/>
                    </a:cubicBezTo>
                    <a:cubicBezTo>
                      <a:pt x="2298" y="671"/>
                      <a:pt x="2273" y="877"/>
                      <a:pt x="2273" y="1076"/>
                    </a:cubicBezTo>
                    <a:cubicBezTo>
                      <a:pt x="2257" y="1332"/>
                      <a:pt x="2257" y="1588"/>
                      <a:pt x="2240" y="1844"/>
                    </a:cubicBezTo>
                    <a:cubicBezTo>
                      <a:pt x="2215" y="2241"/>
                      <a:pt x="2207" y="2629"/>
                      <a:pt x="2157" y="3026"/>
                    </a:cubicBezTo>
                    <a:cubicBezTo>
                      <a:pt x="2149" y="3116"/>
                      <a:pt x="2141" y="3216"/>
                      <a:pt x="2124" y="3315"/>
                    </a:cubicBezTo>
                    <a:cubicBezTo>
                      <a:pt x="1984" y="4422"/>
                      <a:pt x="1711" y="5521"/>
                      <a:pt x="1306" y="6570"/>
                    </a:cubicBezTo>
                    <a:cubicBezTo>
                      <a:pt x="968" y="7463"/>
                      <a:pt x="538" y="8322"/>
                      <a:pt x="1" y="9115"/>
                    </a:cubicBezTo>
                    <a:lnTo>
                      <a:pt x="1" y="12809"/>
                    </a:lnTo>
                    <a:cubicBezTo>
                      <a:pt x="472" y="12470"/>
                      <a:pt x="910" y="12098"/>
                      <a:pt x="1331" y="11701"/>
                    </a:cubicBezTo>
                    <a:cubicBezTo>
                      <a:pt x="1777" y="11288"/>
                      <a:pt x="2224" y="10867"/>
                      <a:pt x="2670" y="10454"/>
                    </a:cubicBezTo>
                    <a:cubicBezTo>
                      <a:pt x="2852" y="10280"/>
                      <a:pt x="3058" y="10140"/>
                      <a:pt x="3281" y="10016"/>
                    </a:cubicBezTo>
                    <a:cubicBezTo>
                      <a:pt x="3437" y="9928"/>
                      <a:pt x="3610" y="9884"/>
                      <a:pt x="3783" y="9884"/>
                    </a:cubicBezTo>
                    <a:cubicBezTo>
                      <a:pt x="3968" y="9884"/>
                      <a:pt x="4152" y="9934"/>
                      <a:pt x="4314" y="10032"/>
                    </a:cubicBezTo>
                    <a:cubicBezTo>
                      <a:pt x="4587" y="10181"/>
                      <a:pt x="4826" y="10371"/>
                      <a:pt x="5041" y="10586"/>
                    </a:cubicBezTo>
                    <a:cubicBezTo>
                      <a:pt x="5438" y="10974"/>
                      <a:pt x="5826" y="11379"/>
                      <a:pt x="6214" y="11776"/>
                    </a:cubicBezTo>
                    <a:cubicBezTo>
                      <a:pt x="6438" y="12007"/>
                      <a:pt x="6669" y="12230"/>
                      <a:pt x="6900" y="12453"/>
                    </a:cubicBezTo>
                    <a:lnTo>
                      <a:pt x="6900" y="7884"/>
                    </a:lnTo>
                    <a:cubicBezTo>
                      <a:pt x="6760" y="7603"/>
                      <a:pt x="6619" y="7330"/>
                      <a:pt x="6479" y="7058"/>
                    </a:cubicBezTo>
                    <a:cubicBezTo>
                      <a:pt x="6297" y="6686"/>
                      <a:pt x="6124" y="6314"/>
                      <a:pt x="5958" y="5942"/>
                    </a:cubicBezTo>
                    <a:cubicBezTo>
                      <a:pt x="5653" y="5273"/>
                      <a:pt x="5355" y="4604"/>
                      <a:pt x="5041" y="3943"/>
                    </a:cubicBezTo>
                    <a:cubicBezTo>
                      <a:pt x="4785" y="3389"/>
                      <a:pt x="4521" y="2836"/>
                      <a:pt x="4248" y="2290"/>
                    </a:cubicBezTo>
                    <a:cubicBezTo>
                      <a:pt x="4149" y="2084"/>
                      <a:pt x="4050" y="1885"/>
                      <a:pt x="3950" y="1687"/>
                    </a:cubicBezTo>
                    <a:cubicBezTo>
                      <a:pt x="3744" y="1282"/>
                      <a:pt x="3513" y="902"/>
                      <a:pt x="3248" y="539"/>
                    </a:cubicBezTo>
                    <a:cubicBezTo>
                      <a:pt x="3116" y="357"/>
                      <a:pt x="2959" y="191"/>
                      <a:pt x="2777" y="68"/>
                    </a:cubicBezTo>
                    <a:cubicBezTo>
                      <a:pt x="2744" y="51"/>
                      <a:pt x="2711" y="34"/>
                      <a:pt x="2686" y="18"/>
                    </a:cubicBezTo>
                    <a:cubicBezTo>
                      <a:pt x="2656" y="7"/>
                      <a:pt x="2627" y="1"/>
                      <a:pt x="26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45980" y="4652386"/>
                <a:ext cx="323973" cy="213614"/>
              </a:xfrm>
              <a:custGeom>
                <a:rect b="b" l="l" r="r" t="t"/>
                <a:pathLst>
                  <a:path extrusionOk="0" h="3308" w="5017">
                    <a:moveTo>
                      <a:pt x="1811" y="1"/>
                    </a:moveTo>
                    <a:cubicBezTo>
                      <a:pt x="1661" y="1"/>
                      <a:pt x="1516" y="18"/>
                      <a:pt x="1364" y="52"/>
                    </a:cubicBezTo>
                    <a:cubicBezTo>
                      <a:pt x="554" y="250"/>
                      <a:pt x="59" y="870"/>
                      <a:pt x="17" y="1746"/>
                    </a:cubicBezTo>
                    <a:cubicBezTo>
                      <a:pt x="1" y="2209"/>
                      <a:pt x="67" y="2680"/>
                      <a:pt x="216" y="3126"/>
                    </a:cubicBezTo>
                    <a:cubicBezTo>
                      <a:pt x="232" y="3184"/>
                      <a:pt x="257" y="3250"/>
                      <a:pt x="273" y="3308"/>
                    </a:cubicBezTo>
                    <a:lnTo>
                      <a:pt x="5016" y="3308"/>
                    </a:lnTo>
                    <a:lnTo>
                      <a:pt x="5016" y="3"/>
                    </a:lnTo>
                    <a:lnTo>
                      <a:pt x="1901" y="3"/>
                    </a:lnTo>
                    <a:cubicBezTo>
                      <a:pt x="1871" y="1"/>
                      <a:pt x="1841" y="1"/>
                      <a:pt x="18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10800000">
                <a:off x="8424465" y="3379696"/>
                <a:ext cx="444465" cy="775299"/>
              </a:xfrm>
              <a:custGeom>
                <a:rect b="b" l="l" r="r" t="t"/>
                <a:pathLst>
                  <a:path extrusionOk="0" h="12022" w="6892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" name="Google Shape;201;p11"/>
          <p:cNvSpPr txBox="1"/>
          <p:nvPr>
            <p:ph hasCustomPrompt="1" type="title"/>
          </p:nvPr>
        </p:nvSpPr>
        <p:spPr>
          <a:xfrm>
            <a:off x="958500" y="1866932"/>
            <a:ext cx="72270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/>
          <p:nvPr>
            <p:ph idx="1" type="subTitle"/>
          </p:nvPr>
        </p:nvSpPr>
        <p:spPr>
          <a:xfrm flipH="1">
            <a:off x="958639" y="2839018"/>
            <a:ext cx="7226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07" name="Google Shape;207;p1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1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" name="Google Shape;217;p1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18" name="Google Shape;218;p1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13"/>
          <p:cNvSpPr txBox="1"/>
          <p:nvPr>
            <p:ph hasCustomPrompt="1" type="title"/>
          </p:nvPr>
        </p:nvSpPr>
        <p:spPr>
          <a:xfrm>
            <a:off x="958500" y="1332860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" type="subTitle"/>
          </p:nvPr>
        </p:nvSpPr>
        <p:spPr>
          <a:xfrm>
            <a:off x="2068025" y="1410850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2" type="subTitle"/>
          </p:nvPr>
        </p:nvSpPr>
        <p:spPr>
          <a:xfrm>
            <a:off x="5650750" y="1246910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27" name="Google Shape;227;p13"/>
          <p:cNvSpPr txBox="1"/>
          <p:nvPr>
            <p:ph hasCustomPrompt="1" idx="3" type="title"/>
          </p:nvPr>
        </p:nvSpPr>
        <p:spPr>
          <a:xfrm>
            <a:off x="958500" y="2170252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idx="4" type="subTitle"/>
          </p:nvPr>
        </p:nvSpPr>
        <p:spPr>
          <a:xfrm>
            <a:off x="2068025" y="2248242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5" type="subTitle"/>
          </p:nvPr>
        </p:nvSpPr>
        <p:spPr>
          <a:xfrm>
            <a:off x="5650750" y="2921694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30" name="Google Shape;230;p13"/>
          <p:cNvSpPr txBox="1"/>
          <p:nvPr>
            <p:ph hasCustomPrompt="1" idx="6" type="title"/>
          </p:nvPr>
        </p:nvSpPr>
        <p:spPr>
          <a:xfrm>
            <a:off x="958500" y="3007644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7" type="subTitle"/>
          </p:nvPr>
        </p:nvSpPr>
        <p:spPr>
          <a:xfrm>
            <a:off x="2068025" y="3085633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8" type="subTitle"/>
          </p:nvPr>
        </p:nvSpPr>
        <p:spPr>
          <a:xfrm>
            <a:off x="5650750" y="2084302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33" name="Google Shape;233;p13"/>
          <p:cNvSpPr txBox="1"/>
          <p:nvPr>
            <p:ph idx="9" type="title"/>
          </p:nvPr>
        </p:nvSpPr>
        <p:spPr>
          <a:xfrm>
            <a:off x="9585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13" type="title"/>
          </p:nvPr>
        </p:nvSpPr>
        <p:spPr>
          <a:xfrm>
            <a:off x="958500" y="3845035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14" type="subTitle"/>
          </p:nvPr>
        </p:nvSpPr>
        <p:spPr>
          <a:xfrm>
            <a:off x="2068025" y="3923025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5" type="subTitle"/>
          </p:nvPr>
        </p:nvSpPr>
        <p:spPr>
          <a:xfrm>
            <a:off x="5650750" y="3759085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4"/>
          <p:cNvGrpSpPr/>
          <p:nvPr/>
        </p:nvGrpSpPr>
        <p:grpSpPr>
          <a:xfrm flipH="1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40" name="Google Shape;240;p14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14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" name="Google Shape;250;p14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251" name="Google Shape;251;p14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4"/>
          <p:cNvSpPr txBox="1"/>
          <p:nvPr>
            <p:ph type="title"/>
          </p:nvPr>
        </p:nvSpPr>
        <p:spPr>
          <a:xfrm>
            <a:off x="1323425" y="3339900"/>
            <a:ext cx="3613500" cy="402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4"/>
          <p:cNvSpPr txBox="1"/>
          <p:nvPr>
            <p:ph idx="1" type="subTitle"/>
          </p:nvPr>
        </p:nvSpPr>
        <p:spPr>
          <a:xfrm>
            <a:off x="1323425" y="1255255"/>
            <a:ext cx="36135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258" name="Google Shape;258;p15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5"/>
          <p:cNvSpPr txBox="1"/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1" name="Google Shape;261;p15"/>
          <p:cNvSpPr txBox="1"/>
          <p:nvPr>
            <p:ph hasCustomPrompt="1" idx="2" type="title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5383835" y="3433434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 flipH="1" rot="10800000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66" name="Google Shape;266;p16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6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68" name="Google Shape;268;p16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1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77" name="Google Shape;277;p1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81" name="Google Shape;281;p1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16"/>
          <p:cNvSpPr txBox="1"/>
          <p:nvPr>
            <p:ph idx="1" type="subTitle"/>
          </p:nvPr>
        </p:nvSpPr>
        <p:spPr>
          <a:xfrm>
            <a:off x="1254800" y="2696215"/>
            <a:ext cx="27768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84" name="Google Shape;284;p16"/>
          <p:cNvSpPr txBox="1"/>
          <p:nvPr>
            <p:ph idx="2" type="subTitle"/>
          </p:nvPr>
        </p:nvSpPr>
        <p:spPr>
          <a:xfrm>
            <a:off x="1254788" y="314381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5" name="Google Shape;285;p16"/>
          <p:cNvSpPr txBox="1"/>
          <p:nvPr>
            <p:ph idx="3" type="subTitle"/>
          </p:nvPr>
        </p:nvSpPr>
        <p:spPr>
          <a:xfrm>
            <a:off x="5112425" y="2696215"/>
            <a:ext cx="27768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86" name="Google Shape;286;p16"/>
          <p:cNvSpPr txBox="1"/>
          <p:nvPr>
            <p:ph idx="4" type="subTitle"/>
          </p:nvPr>
        </p:nvSpPr>
        <p:spPr>
          <a:xfrm>
            <a:off x="5112413" y="314381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88" name="Google Shape;288;p16"/>
          <p:cNvSpPr txBox="1"/>
          <p:nvPr>
            <p:ph hasCustomPrompt="1" idx="5" type="title"/>
          </p:nvPr>
        </p:nvSpPr>
        <p:spPr>
          <a:xfrm>
            <a:off x="2200238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6"/>
          <p:cNvSpPr txBox="1"/>
          <p:nvPr>
            <p:ph hasCustomPrompt="1" idx="6" type="title"/>
          </p:nvPr>
        </p:nvSpPr>
        <p:spPr>
          <a:xfrm>
            <a:off x="6057863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 flipH="1" rot="10800000"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293" name="Google Shape;293;p1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" name="Google Shape;301;p1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7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303" name="Google Shape;303;p17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1974254" y="1825218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2" type="subTitle"/>
          </p:nvPr>
        </p:nvSpPr>
        <p:spPr>
          <a:xfrm>
            <a:off x="1974254" y="2213445"/>
            <a:ext cx="2892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07" name="Google Shape;307;p17"/>
          <p:cNvSpPr txBox="1"/>
          <p:nvPr>
            <p:ph idx="3" type="subTitle"/>
          </p:nvPr>
        </p:nvSpPr>
        <p:spPr>
          <a:xfrm>
            <a:off x="1974254" y="3132515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4" type="subTitle"/>
          </p:nvPr>
        </p:nvSpPr>
        <p:spPr>
          <a:xfrm>
            <a:off x="1974254" y="3520743"/>
            <a:ext cx="2892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387854" y="957875"/>
            <a:ext cx="34794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8"/>
          <p:cNvGrpSpPr/>
          <p:nvPr/>
        </p:nvGrpSpPr>
        <p:grpSpPr>
          <a:xfrm>
            <a:off x="274350" y="277500"/>
            <a:ext cx="8595492" cy="4588500"/>
            <a:chOff x="274350" y="277500"/>
            <a:chExt cx="8595492" cy="4588500"/>
          </a:xfrm>
        </p:grpSpPr>
        <p:sp>
          <p:nvSpPr>
            <p:cNvPr id="312" name="Google Shape;312;p18"/>
            <p:cNvSpPr/>
            <p:nvPr/>
          </p:nvSpPr>
          <p:spPr>
            <a:xfrm>
              <a:off x="274350" y="277500"/>
              <a:ext cx="85953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18"/>
            <p:cNvGrpSpPr/>
            <p:nvPr/>
          </p:nvGrpSpPr>
          <p:grpSpPr>
            <a:xfrm flipH="1" rot="10800000">
              <a:off x="8424062" y="277500"/>
              <a:ext cx="445779" cy="4588500"/>
              <a:chOff x="8306775" y="277500"/>
              <a:chExt cx="562995" cy="4588500"/>
            </a:xfrm>
          </p:grpSpPr>
          <p:sp>
            <p:nvSpPr>
              <p:cNvPr id="314" name="Google Shape;314;p18"/>
              <p:cNvSpPr/>
              <p:nvPr/>
            </p:nvSpPr>
            <p:spPr>
              <a:xfrm>
                <a:off x="8306775" y="277500"/>
                <a:ext cx="562800" cy="4588500"/>
              </a:xfrm>
              <a:prstGeom prst="rect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5" name="Google Shape;315;p18"/>
              <p:cNvGrpSpPr/>
              <p:nvPr/>
            </p:nvGrpSpPr>
            <p:grpSpPr>
              <a:xfrm>
                <a:off x="8306906" y="539538"/>
                <a:ext cx="562864" cy="4326453"/>
                <a:chOff x="6667750" y="1764025"/>
                <a:chExt cx="173125" cy="1330725"/>
              </a:xfrm>
            </p:grpSpPr>
            <p:sp>
              <p:nvSpPr>
                <p:cNvPr id="316" name="Google Shape;316;p18"/>
                <p:cNvSpPr/>
                <p:nvPr/>
              </p:nvSpPr>
              <p:spPr>
                <a:xfrm>
                  <a:off x="6668375" y="1764025"/>
                  <a:ext cx="172500" cy="145350"/>
                </a:xfrm>
                <a:custGeom>
                  <a:rect b="b" l="l" r="r" t="t"/>
                  <a:pathLst>
                    <a:path extrusionOk="0" h="5814" w="6900">
                      <a:moveTo>
                        <a:pt x="6892" y="1"/>
                      </a:moveTo>
                      <a:cubicBezTo>
                        <a:pt x="6669" y="58"/>
                        <a:pt x="6462" y="149"/>
                        <a:pt x="6272" y="265"/>
                      </a:cubicBezTo>
                      <a:cubicBezTo>
                        <a:pt x="5842" y="513"/>
                        <a:pt x="5446" y="794"/>
                        <a:pt x="5033" y="1058"/>
                      </a:cubicBezTo>
                      <a:cubicBezTo>
                        <a:pt x="4686" y="1281"/>
                        <a:pt x="4330" y="1488"/>
                        <a:pt x="3958" y="1661"/>
                      </a:cubicBezTo>
                      <a:cubicBezTo>
                        <a:pt x="3662" y="1802"/>
                        <a:pt x="3365" y="1866"/>
                        <a:pt x="3071" y="1866"/>
                      </a:cubicBezTo>
                      <a:cubicBezTo>
                        <a:pt x="2758" y="1866"/>
                        <a:pt x="2447" y="1793"/>
                        <a:pt x="2141" y="1661"/>
                      </a:cubicBezTo>
                      <a:cubicBezTo>
                        <a:pt x="1397" y="1339"/>
                        <a:pt x="678" y="951"/>
                        <a:pt x="1" y="496"/>
                      </a:cubicBezTo>
                      <a:lnTo>
                        <a:pt x="1" y="4636"/>
                      </a:lnTo>
                      <a:cubicBezTo>
                        <a:pt x="463" y="5016"/>
                        <a:pt x="959" y="5338"/>
                        <a:pt x="1488" y="5603"/>
                      </a:cubicBezTo>
                      <a:cubicBezTo>
                        <a:pt x="1752" y="5743"/>
                        <a:pt x="2041" y="5813"/>
                        <a:pt x="2331" y="5813"/>
                      </a:cubicBezTo>
                      <a:cubicBezTo>
                        <a:pt x="2620" y="5813"/>
                        <a:pt x="2909" y="5743"/>
                        <a:pt x="3173" y="5603"/>
                      </a:cubicBezTo>
                      <a:cubicBezTo>
                        <a:pt x="4024" y="5173"/>
                        <a:pt x="4834" y="4669"/>
                        <a:pt x="5594" y="4099"/>
                      </a:cubicBezTo>
                      <a:cubicBezTo>
                        <a:pt x="6041" y="3760"/>
                        <a:pt x="6470" y="3388"/>
                        <a:pt x="6900" y="3008"/>
                      </a:cubicBezTo>
                      <a:lnTo>
                        <a:pt x="68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6668175" y="2199250"/>
                  <a:ext cx="172500" cy="178350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6799950" y="2475749"/>
                  <a:ext cx="40725" cy="216925"/>
                </a:xfrm>
                <a:custGeom>
                  <a:rect b="b" l="l" r="r" t="t"/>
                  <a:pathLst>
                    <a:path extrusionOk="0" h="8677" w="1629">
                      <a:moveTo>
                        <a:pt x="1629" y="1"/>
                      </a:moveTo>
                      <a:cubicBezTo>
                        <a:pt x="1149" y="786"/>
                        <a:pt x="720" y="1612"/>
                        <a:pt x="348" y="2455"/>
                      </a:cubicBezTo>
                      <a:cubicBezTo>
                        <a:pt x="216" y="2761"/>
                        <a:pt x="117" y="3075"/>
                        <a:pt x="67" y="3397"/>
                      </a:cubicBezTo>
                      <a:cubicBezTo>
                        <a:pt x="9" y="3769"/>
                        <a:pt x="1" y="4157"/>
                        <a:pt x="50" y="4537"/>
                      </a:cubicBezTo>
                      <a:cubicBezTo>
                        <a:pt x="75" y="4760"/>
                        <a:pt x="117" y="4983"/>
                        <a:pt x="158" y="5206"/>
                      </a:cubicBezTo>
                      <a:cubicBezTo>
                        <a:pt x="274" y="5752"/>
                        <a:pt x="439" y="6289"/>
                        <a:pt x="654" y="6801"/>
                      </a:cubicBezTo>
                      <a:cubicBezTo>
                        <a:pt x="786" y="7140"/>
                        <a:pt x="943" y="7462"/>
                        <a:pt x="1100" y="7784"/>
                      </a:cubicBezTo>
                      <a:cubicBezTo>
                        <a:pt x="1265" y="8098"/>
                        <a:pt x="1439" y="8387"/>
                        <a:pt x="1629" y="8677"/>
                      </a:cubicBezTo>
                      <a:lnTo>
                        <a:pt x="1629" y="7206"/>
                      </a:lnTo>
                      <a:cubicBezTo>
                        <a:pt x="1356" y="6512"/>
                        <a:pt x="1207" y="5768"/>
                        <a:pt x="1199" y="5025"/>
                      </a:cubicBezTo>
                      <a:cubicBezTo>
                        <a:pt x="1191" y="4678"/>
                        <a:pt x="1273" y="4339"/>
                        <a:pt x="1455" y="4050"/>
                      </a:cubicBezTo>
                      <a:cubicBezTo>
                        <a:pt x="1505" y="3959"/>
                        <a:pt x="1563" y="3876"/>
                        <a:pt x="1629" y="3802"/>
                      </a:cubicBezTo>
                      <a:lnTo>
                        <a:pt x="1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8"/>
                <p:cNvSpPr/>
                <p:nvPr/>
              </p:nvSpPr>
              <p:spPr>
                <a:xfrm>
                  <a:off x="6668375" y="2610024"/>
                  <a:ext cx="172300" cy="163000"/>
                </a:xfrm>
                <a:custGeom>
                  <a:rect b="b" l="l" r="r" t="t"/>
                  <a:pathLst>
                    <a:path extrusionOk="0" h="6520" w="6892">
                      <a:moveTo>
                        <a:pt x="1" y="1"/>
                      </a:moveTo>
                      <a:lnTo>
                        <a:pt x="1" y="1050"/>
                      </a:lnTo>
                      <a:cubicBezTo>
                        <a:pt x="116" y="1133"/>
                        <a:pt x="232" y="1215"/>
                        <a:pt x="348" y="1306"/>
                      </a:cubicBezTo>
                      <a:cubicBezTo>
                        <a:pt x="2579" y="2983"/>
                        <a:pt x="4776" y="4702"/>
                        <a:pt x="6892" y="6520"/>
                      </a:cubicBezTo>
                      <a:lnTo>
                        <a:pt x="6892" y="5694"/>
                      </a:lnTo>
                      <a:cubicBezTo>
                        <a:pt x="6793" y="5627"/>
                        <a:pt x="6693" y="5553"/>
                        <a:pt x="6594" y="5487"/>
                      </a:cubicBezTo>
                      <a:cubicBezTo>
                        <a:pt x="5396" y="4619"/>
                        <a:pt x="4248" y="3694"/>
                        <a:pt x="3124" y="2736"/>
                      </a:cubicBezTo>
                      <a:cubicBezTo>
                        <a:pt x="2926" y="2570"/>
                        <a:pt x="2719" y="2397"/>
                        <a:pt x="2521" y="2223"/>
                      </a:cubicBezTo>
                      <a:lnTo>
                        <a:pt x="1992" y="1752"/>
                      </a:lnTo>
                      <a:cubicBezTo>
                        <a:pt x="1331" y="1174"/>
                        <a:pt x="662" y="587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6667750" y="2688138"/>
                  <a:ext cx="172300" cy="173125"/>
                </a:xfrm>
                <a:custGeom>
                  <a:rect b="b" l="l" r="r" t="t"/>
                  <a:pathLst>
                    <a:path extrusionOk="0" h="6925" w="6892">
                      <a:moveTo>
                        <a:pt x="1" y="0"/>
                      </a:moveTo>
                      <a:lnTo>
                        <a:pt x="26" y="1198"/>
                      </a:lnTo>
                      <a:cubicBezTo>
                        <a:pt x="265" y="1347"/>
                        <a:pt x="505" y="1496"/>
                        <a:pt x="744" y="1644"/>
                      </a:cubicBezTo>
                      <a:cubicBezTo>
                        <a:pt x="1505" y="2115"/>
                        <a:pt x="2240" y="2628"/>
                        <a:pt x="2942" y="3181"/>
                      </a:cubicBezTo>
                      <a:cubicBezTo>
                        <a:pt x="3157" y="3355"/>
                        <a:pt x="3372" y="3528"/>
                        <a:pt x="3570" y="3718"/>
                      </a:cubicBezTo>
                      <a:cubicBezTo>
                        <a:pt x="3777" y="3908"/>
                        <a:pt x="3959" y="4115"/>
                        <a:pt x="4124" y="4338"/>
                      </a:cubicBezTo>
                      <a:cubicBezTo>
                        <a:pt x="4157" y="4379"/>
                        <a:pt x="4190" y="4429"/>
                        <a:pt x="4215" y="4470"/>
                      </a:cubicBezTo>
                      <a:cubicBezTo>
                        <a:pt x="4322" y="4702"/>
                        <a:pt x="4248" y="4908"/>
                        <a:pt x="4041" y="4966"/>
                      </a:cubicBezTo>
                      <a:cubicBezTo>
                        <a:pt x="4008" y="4974"/>
                        <a:pt x="3975" y="4982"/>
                        <a:pt x="3942" y="4982"/>
                      </a:cubicBezTo>
                      <a:lnTo>
                        <a:pt x="3802" y="4991"/>
                      </a:lnTo>
                      <a:cubicBezTo>
                        <a:pt x="3665" y="4999"/>
                        <a:pt x="3529" y="5003"/>
                        <a:pt x="3392" y="5003"/>
                      </a:cubicBezTo>
                      <a:cubicBezTo>
                        <a:pt x="3254" y="5003"/>
                        <a:pt x="3116" y="4999"/>
                        <a:pt x="2975" y="4991"/>
                      </a:cubicBezTo>
                      <a:cubicBezTo>
                        <a:pt x="2926" y="4991"/>
                        <a:pt x="2868" y="4982"/>
                        <a:pt x="2810" y="4974"/>
                      </a:cubicBezTo>
                      <a:cubicBezTo>
                        <a:pt x="2595" y="4949"/>
                        <a:pt x="2372" y="4933"/>
                        <a:pt x="2149" y="4900"/>
                      </a:cubicBezTo>
                      <a:cubicBezTo>
                        <a:pt x="1571" y="4809"/>
                        <a:pt x="984" y="4751"/>
                        <a:pt x="397" y="4685"/>
                      </a:cubicBezTo>
                      <a:cubicBezTo>
                        <a:pt x="323" y="4677"/>
                        <a:pt x="249" y="4668"/>
                        <a:pt x="183" y="4660"/>
                      </a:cubicBezTo>
                      <a:cubicBezTo>
                        <a:pt x="108" y="4652"/>
                        <a:pt x="59" y="4652"/>
                        <a:pt x="1" y="4644"/>
                      </a:cubicBezTo>
                      <a:lnTo>
                        <a:pt x="1" y="5867"/>
                      </a:lnTo>
                      <a:cubicBezTo>
                        <a:pt x="497" y="5891"/>
                        <a:pt x="984" y="5949"/>
                        <a:pt x="1480" y="6007"/>
                      </a:cubicBezTo>
                      <a:cubicBezTo>
                        <a:pt x="2174" y="6081"/>
                        <a:pt x="2876" y="6197"/>
                        <a:pt x="3570" y="6296"/>
                      </a:cubicBezTo>
                      <a:cubicBezTo>
                        <a:pt x="4149" y="6379"/>
                        <a:pt x="4727" y="6519"/>
                        <a:pt x="5305" y="6627"/>
                      </a:cubicBezTo>
                      <a:cubicBezTo>
                        <a:pt x="5818" y="6734"/>
                        <a:pt x="6338" y="6842"/>
                        <a:pt x="6851" y="6916"/>
                      </a:cubicBezTo>
                      <a:lnTo>
                        <a:pt x="6892" y="6924"/>
                      </a:lnTo>
                      <a:lnTo>
                        <a:pt x="6892" y="5363"/>
                      </a:lnTo>
                      <a:cubicBezTo>
                        <a:pt x="6669" y="5131"/>
                        <a:pt x="6437" y="4916"/>
                        <a:pt x="6198" y="4702"/>
                      </a:cubicBezTo>
                      <a:cubicBezTo>
                        <a:pt x="6090" y="4611"/>
                        <a:pt x="5983" y="4520"/>
                        <a:pt x="5867" y="4421"/>
                      </a:cubicBezTo>
                      <a:cubicBezTo>
                        <a:pt x="5677" y="4255"/>
                        <a:pt x="5479" y="4090"/>
                        <a:pt x="5289" y="3925"/>
                      </a:cubicBezTo>
                      <a:cubicBezTo>
                        <a:pt x="5091" y="3760"/>
                        <a:pt x="4917" y="3611"/>
                        <a:pt x="4727" y="3454"/>
                      </a:cubicBezTo>
                      <a:cubicBezTo>
                        <a:pt x="4363" y="3156"/>
                        <a:pt x="3992" y="2859"/>
                        <a:pt x="3612" y="2570"/>
                      </a:cubicBezTo>
                      <a:cubicBezTo>
                        <a:pt x="2926" y="2033"/>
                        <a:pt x="2223" y="1512"/>
                        <a:pt x="1505" y="1000"/>
                      </a:cubicBezTo>
                      <a:cubicBezTo>
                        <a:pt x="1207" y="777"/>
                        <a:pt x="901" y="570"/>
                        <a:pt x="587" y="364"/>
                      </a:cubicBezTo>
                      <a:cubicBezTo>
                        <a:pt x="389" y="240"/>
                        <a:pt x="199" y="11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8"/>
                <p:cNvSpPr/>
                <p:nvPr/>
              </p:nvSpPr>
              <p:spPr>
                <a:xfrm>
                  <a:off x="6668175" y="2878675"/>
                  <a:ext cx="172500" cy="69425"/>
                </a:xfrm>
                <a:custGeom>
                  <a:rect b="b" l="l" r="r" t="t"/>
                  <a:pathLst>
                    <a:path extrusionOk="0" h="2777" w="6900">
                      <a:moveTo>
                        <a:pt x="0" y="1"/>
                      </a:moveTo>
                      <a:lnTo>
                        <a:pt x="0" y="1083"/>
                      </a:lnTo>
                      <a:cubicBezTo>
                        <a:pt x="149" y="1108"/>
                        <a:pt x="298" y="1124"/>
                        <a:pt x="438" y="1149"/>
                      </a:cubicBezTo>
                      <a:cubicBezTo>
                        <a:pt x="661" y="1190"/>
                        <a:pt x="893" y="1232"/>
                        <a:pt x="1116" y="1273"/>
                      </a:cubicBezTo>
                      <a:cubicBezTo>
                        <a:pt x="1950" y="1438"/>
                        <a:pt x="2777" y="1628"/>
                        <a:pt x="3611" y="1810"/>
                      </a:cubicBezTo>
                      <a:cubicBezTo>
                        <a:pt x="4677" y="2050"/>
                        <a:pt x="5726" y="2355"/>
                        <a:pt x="6751" y="2727"/>
                      </a:cubicBezTo>
                      <a:cubicBezTo>
                        <a:pt x="6801" y="2744"/>
                        <a:pt x="6850" y="2760"/>
                        <a:pt x="6900" y="2777"/>
                      </a:cubicBezTo>
                      <a:lnTo>
                        <a:pt x="6900" y="1678"/>
                      </a:lnTo>
                      <a:lnTo>
                        <a:pt x="6644" y="1604"/>
                      </a:lnTo>
                      <a:cubicBezTo>
                        <a:pt x="5850" y="1356"/>
                        <a:pt x="5057" y="1124"/>
                        <a:pt x="4256" y="926"/>
                      </a:cubicBezTo>
                      <a:cubicBezTo>
                        <a:pt x="3958" y="852"/>
                        <a:pt x="3661" y="786"/>
                        <a:pt x="3363" y="711"/>
                      </a:cubicBezTo>
                      <a:cubicBezTo>
                        <a:pt x="2967" y="620"/>
                        <a:pt x="2570" y="529"/>
                        <a:pt x="2173" y="438"/>
                      </a:cubicBezTo>
                      <a:cubicBezTo>
                        <a:pt x="1992" y="397"/>
                        <a:pt x="1810" y="364"/>
                        <a:pt x="1628" y="323"/>
                      </a:cubicBezTo>
                      <a:cubicBezTo>
                        <a:pt x="1413" y="273"/>
                        <a:pt x="1198" y="232"/>
                        <a:pt x="984" y="191"/>
                      </a:cubicBezTo>
                      <a:cubicBezTo>
                        <a:pt x="661" y="124"/>
                        <a:pt x="331" y="5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8"/>
                <p:cNvSpPr/>
                <p:nvPr/>
              </p:nvSpPr>
              <p:spPr>
                <a:xfrm>
                  <a:off x="6668175" y="2957275"/>
                  <a:ext cx="172500" cy="52175"/>
                </a:xfrm>
                <a:custGeom>
                  <a:rect b="b" l="l" r="r" t="t"/>
                  <a:pathLst>
                    <a:path extrusionOk="0" h="2087" w="6900">
                      <a:moveTo>
                        <a:pt x="1124" y="0"/>
                      </a:moveTo>
                      <a:cubicBezTo>
                        <a:pt x="915" y="0"/>
                        <a:pt x="705" y="7"/>
                        <a:pt x="496" y="21"/>
                      </a:cubicBezTo>
                      <a:cubicBezTo>
                        <a:pt x="331" y="38"/>
                        <a:pt x="166" y="54"/>
                        <a:pt x="0" y="79"/>
                      </a:cubicBezTo>
                      <a:lnTo>
                        <a:pt x="0" y="914"/>
                      </a:lnTo>
                      <a:cubicBezTo>
                        <a:pt x="298" y="872"/>
                        <a:pt x="603" y="839"/>
                        <a:pt x="901" y="806"/>
                      </a:cubicBezTo>
                      <a:cubicBezTo>
                        <a:pt x="1145" y="774"/>
                        <a:pt x="1389" y="758"/>
                        <a:pt x="1633" y="758"/>
                      </a:cubicBezTo>
                      <a:cubicBezTo>
                        <a:pt x="2142" y="758"/>
                        <a:pt x="2649" y="826"/>
                        <a:pt x="3140" y="955"/>
                      </a:cubicBezTo>
                      <a:cubicBezTo>
                        <a:pt x="4404" y="1285"/>
                        <a:pt x="5660" y="1674"/>
                        <a:pt x="6900" y="2087"/>
                      </a:cubicBezTo>
                      <a:lnTo>
                        <a:pt x="6900" y="1401"/>
                      </a:lnTo>
                      <a:lnTo>
                        <a:pt x="6644" y="1310"/>
                      </a:lnTo>
                      <a:cubicBezTo>
                        <a:pt x="5594" y="897"/>
                        <a:pt x="4520" y="550"/>
                        <a:pt x="3421" y="277"/>
                      </a:cubicBezTo>
                      <a:cubicBezTo>
                        <a:pt x="2667" y="95"/>
                        <a:pt x="1897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8"/>
                <p:cNvSpPr/>
                <p:nvPr/>
              </p:nvSpPr>
              <p:spPr>
                <a:xfrm>
                  <a:off x="6668175" y="3023100"/>
                  <a:ext cx="172500" cy="71650"/>
                </a:xfrm>
                <a:custGeom>
                  <a:rect b="b" l="l" r="r" t="t"/>
                  <a:pathLst>
                    <a:path extrusionOk="0" h="2866" w="6900">
                      <a:moveTo>
                        <a:pt x="1633" y="0"/>
                      </a:moveTo>
                      <a:cubicBezTo>
                        <a:pt x="1389" y="0"/>
                        <a:pt x="1145" y="16"/>
                        <a:pt x="901" y="48"/>
                      </a:cubicBezTo>
                      <a:cubicBezTo>
                        <a:pt x="603" y="81"/>
                        <a:pt x="306" y="114"/>
                        <a:pt x="0" y="156"/>
                      </a:cubicBezTo>
                      <a:lnTo>
                        <a:pt x="0" y="2866"/>
                      </a:lnTo>
                      <a:lnTo>
                        <a:pt x="6900" y="2866"/>
                      </a:lnTo>
                      <a:lnTo>
                        <a:pt x="6900" y="1329"/>
                      </a:lnTo>
                      <a:cubicBezTo>
                        <a:pt x="5660" y="916"/>
                        <a:pt x="4404" y="527"/>
                        <a:pt x="3140" y="197"/>
                      </a:cubicBezTo>
                      <a:cubicBezTo>
                        <a:pt x="2649" y="68"/>
                        <a:pt x="2142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24" name="Google Shape;324;p1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25" name="Google Shape;325;p1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26" name="Google Shape;326;p1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719875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2" type="subTitle"/>
          </p:nvPr>
        </p:nvSpPr>
        <p:spPr>
          <a:xfrm>
            <a:off x="719875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3" name="Google Shape;333;p18"/>
          <p:cNvSpPr txBox="1"/>
          <p:nvPr>
            <p:ph idx="3" type="subTitle"/>
          </p:nvPr>
        </p:nvSpPr>
        <p:spPr>
          <a:xfrm>
            <a:off x="3327316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4" type="subTitle"/>
          </p:nvPr>
        </p:nvSpPr>
        <p:spPr>
          <a:xfrm>
            <a:off x="3327317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5" name="Google Shape;335;p18"/>
          <p:cNvSpPr txBox="1"/>
          <p:nvPr>
            <p:ph idx="5" type="subTitle"/>
          </p:nvPr>
        </p:nvSpPr>
        <p:spPr>
          <a:xfrm>
            <a:off x="5934758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6" type="subTitle"/>
          </p:nvPr>
        </p:nvSpPr>
        <p:spPr>
          <a:xfrm>
            <a:off x="5934760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7" name="Google Shape;337;p18"/>
          <p:cNvSpPr txBox="1"/>
          <p:nvPr>
            <p:ph type="title"/>
          </p:nvPr>
        </p:nvSpPr>
        <p:spPr>
          <a:xfrm>
            <a:off x="720000" y="387600"/>
            <a:ext cx="74655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9"/>
          <p:cNvGrpSpPr/>
          <p:nvPr/>
        </p:nvGrpSpPr>
        <p:grpSpPr>
          <a:xfrm>
            <a:off x="8424062" y="277500"/>
            <a:ext cx="445779" cy="4588500"/>
            <a:chOff x="8424062" y="277500"/>
            <a:chExt cx="445779" cy="4588500"/>
          </a:xfrm>
        </p:grpSpPr>
        <p:sp>
          <p:nvSpPr>
            <p:cNvPr id="340" name="Google Shape;340;p19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9"/>
            <p:cNvGrpSpPr/>
            <p:nvPr/>
          </p:nvGrpSpPr>
          <p:grpSpPr>
            <a:xfrm>
              <a:off x="8424166" y="684684"/>
              <a:ext cx="445676" cy="3774133"/>
              <a:chOff x="8424166" y="814531"/>
              <a:chExt cx="445676" cy="3774133"/>
            </a:xfrm>
          </p:grpSpPr>
          <p:sp>
            <p:nvSpPr>
              <p:cNvPr id="342" name="Google Shape;342;p19"/>
              <p:cNvSpPr/>
              <p:nvPr/>
            </p:nvSpPr>
            <p:spPr>
              <a:xfrm>
                <a:off x="8425775" y="3453573"/>
                <a:ext cx="444067" cy="472562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8764489" y="814531"/>
                <a:ext cx="104838" cy="705267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425775" y="1251086"/>
                <a:ext cx="443552" cy="529946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8424166" y="1505048"/>
                <a:ext cx="443552" cy="562864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flipH="1">
                <a:off x="8425260" y="4163488"/>
                <a:ext cx="444067" cy="22571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flipH="1">
                <a:off x="8425260" y="4419032"/>
                <a:ext cx="444067" cy="169631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19"/>
              <p:cNvGrpSpPr/>
              <p:nvPr/>
            </p:nvGrpSpPr>
            <p:grpSpPr>
              <a:xfrm>
                <a:off x="8425260" y="2353977"/>
                <a:ext cx="444067" cy="884652"/>
                <a:chOff x="8425260" y="963941"/>
                <a:chExt cx="444067" cy="884652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8425260" y="9639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8425260" y="12687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9"/>
                <p:cNvSpPr/>
                <p:nvPr/>
              </p:nvSpPr>
              <p:spPr>
                <a:xfrm>
                  <a:off x="8425260" y="11163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2" name="Google Shape;352;p1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55" name="Google Shape;355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1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58" name="Google Shape;358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" name="Google Shape;360;p19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1" type="subTitle"/>
          </p:nvPr>
        </p:nvSpPr>
        <p:spPr>
          <a:xfrm>
            <a:off x="1834600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2" type="subTitle"/>
          </p:nvPr>
        </p:nvSpPr>
        <p:spPr>
          <a:xfrm>
            <a:off x="1834600" y="2302802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3" name="Google Shape;363;p19"/>
          <p:cNvSpPr txBox="1"/>
          <p:nvPr>
            <p:ph idx="3" type="subTitle"/>
          </p:nvPr>
        </p:nvSpPr>
        <p:spPr>
          <a:xfrm>
            <a:off x="1834600" y="330652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4" type="subTitle"/>
          </p:nvPr>
        </p:nvSpPr>
        <p:spPr>
          <a:xfrm>
            <a:off x="1834600" y="3711550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5" name="Google Shape;365;p19"/>
          <p:cNvSpPr txBox="1"/>
          <p:nvPr>
            <p:ph hasCustomPrompt="1" idx="5" type="title"/>
          </p:nvPr>
        </p:nvSpPr>
        <p:spPr>
          <a:xfrm>
            <a:off x="720000" y="1819900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19"/>
          <p:cNvSpPr txBox="1"/>
          <p:nvPr>
            <p:ph hasCustomPrompt="1" idx="6" type="title"/>
          </p:nvPr>
        </p:nvSpPr>
        <p:spPr>
          <a:xfrm>
            <a:off x="720000" y="3220725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9"/>
          <p:cNvSpPr txBox="1"/>
          <p:nvPr>
            <p:ph idx="7" type="subTitle"/>
          </p:nvPr>
        </p:nvSpPr>
        <p:spPr>
          <a:xfrm>
            <a:off x="5695042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8" name="Google Shape;368;p19"/>
          <p:cNvSpPr txBox="1"/>
          <p:nvPr>
            <p:ph idx="8" type="subTitle"/>
          </p:nvPr>
        </p:nvSpPr>
        <p:spPr>
          <a:xfrm>
            <a:off x="5695042" y="2302802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9" name="Google Shape;369;p19"/>
          <p:cNvSpPr txBox="1"/>
          <p:nvPr>
            <p:ph idx="9" type="subTitle"/>
          </p:nvPr>
        </p:nvSpPr>
        <p:spPr>
          <a:xfrm>
            <a:off x="5695042" y="3306523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70" name="Google Shape;370;p19"/>
          <p:cNvSpPr txBox="1"/>
          <p:nvPr>
            <p:ph idx="13" type="subTitle"/>
          </p:nvPr>
        </p:nvSpPr>
        <p:spPr>
          <a:xfrm>
            <a:off x="5695042" y="3711551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71" name="Google Shape;371;p19"/>
          <p:cNvSpPr txBox="1"/>
          <p:nvPr>
            <p:ph hasCustomPrompt="1" idx="14" type="title"/>
          </p:nvPr>
        </p:nvSpPr>
        <p:spPr>
          <a:xfrm>
            <a:off x="4580860" y="1819900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9"/>
          <p:cNvSpPr txBox="1"/>
          <p:nvPr>
            <p:ph hasCustomPrompt="1" idx="15" type="title"/>
          </p:nvPr>
        </p:nvSpPr>
        <p:spPr>
          <a:xfrm>
            <a:off x="4580860" y="3220725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0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376" name="Google Shape;376;p20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20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idx="1" type="subTitle"/>
          </p:nvPr>
        </p:nvSpPr>
        <p:spPr>
          <a:xfrm>
            <a:off x="958500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3" name="Google Shape;393;p20"/>
          <p:cNvSpPr txBox="1"/>
          <p:nvPr>
            <p:ph idx="2" type="subTitle"/>
          </p:nvPr>
        </p:nvSpPr>
        <p:spPr>
          <a:xfrm>
            <a:off x="958500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4" name="Google Shape;394;p20"/>
          <p:cNvSpPr txBox="1"/>
          <p:nvPr>
            <p:ph idx="3" type="subTitle"/>
          </p:nvPr>
        </p:nvSpPr>
        <p:spPr>
          <a:xfrm>
            <a:off x="2877752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5" name="Google Shape;395;p20"/>
          <p:cNvSpPr txBox="1"/>
          <p:nvPr>
            <p:ph idx="4" type="subTitle"/>
          </p:nvPr>
        </p:nvSpPr>
        <p:spPr>
          <a:xfrm>
            <a:off x="2877752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6" name="Google Shape;396;p20"/>
          <p:cNvSpPr txBox="1"/>
          <p:nvPr>
            <p:ph idx="5" type="subTitle"/>
          </p:nvPr>
        </p:nvSpPr>
        <p:spPr>
          <a:xfrm>
            <a:off x="4797004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7" name="Google Shape;397;p20"/>
          <p:cNvSpPr txBox="1"/>
          <p:nvPr>
            <p:ph idx="6" type="subTitle"/>
          </p:nvPr>
        </p:nvSpPr>
        <p:spPr>
          <a:xfrm>
            <a:off x="4797004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8" name="Google Shape;398;p20"/>
          <p:cNvSpPr txBox="1"/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subTitle"/>
          </p:nvPr>
        </p:nvSpPr>
        <p:spPr>
          <a:xfrm>
            <a:off x="6716256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subTitle"/>
          </p:nvPr>
        </p:nvSpPr>
        <p:spPr>
          <a:xfrm>
            <a:off x="6716256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4800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4801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798" y="3433434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22" name="Google Shape;22;p3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404" name="Google Shape;404;p21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2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18" name="Google Shape;418;p2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1"/>
          <p:cNvSpPr txBox="1"/>
          <p:nvPr>
            <p:ph idx="1" type="subTitle"/>
          </p:nvPr>
        </p:nvSpPr>
        <p:spPr>
          <a:xfrm>
            <a:off x="5695050" y="239185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2" type="subTitle"/>
          </p:nvPr>
        </p:nvSpPr>
        <p:spPr>
          <a:xfrm>
            <a:off x="5695050" y="2796904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idx="3" type="subTitle"/>
          </p:nvPr>
        </p:nvSpPr>
        <p:spPr>
          <a:xfrm>
            <a:off x="5695050" y="1211904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3" name="Google Shape;423;p21"/>
          <p:cNvSpPr txBox="1"/>
          <p:nvPr>
            <p:ph idx="4" type="subTitle"/>
          </p:nvPr>
        </p:nvSpPr>
        <p:spPr>
          <a:xfrm>
            <a:off x="5695050" y="1616956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4" name="Google Shape;424;p21"/>
          <p:cNvSpPr txBox="1"/>
          <p:nvPr>
            <p:ph idx="5" type="subTitle"/>
          </p:nvPr>
        </p:nvSpPr>
        <p:spPr>
          <a:xfrm>
            <a:off x="5695050" y="357180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5" name="Google Shape;425;p21"/>
          <p:cNvSpPr txBox="1"/>
          <p:nvPr>
            <p:ph idx="6" type="subTitle"/>
          </p:nvPr>
        </p:nvSpPr>
        <p:spPr>
          <a:xfrm>
            <a:off x="5695050" y="3976852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6" name="Google Shape;426;p21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27" name="Google Shape;427;p21"/>
          <p:cNvSpPr txBox="1"/>
          <p:nvPr>
            <p:ph idx="7" type="subTitle"/>
          </p:nvPr>
        </p:nvSpPr>
        <p:spPr>
          <a:xfrm>
            <a:off x="1834600" y="1211904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8" name="Google Shape;428;p21"/>
          <p:cNvSpPr txBox="1"/>
          <p:nvPr>
            <p:ph idx="8" type="subTitle"/>
          </p:nvPr>
        </p:nvSpPr>
        <p:spPr>
          <a:xfrm>
            <a:off x="1834600" y="1616956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9" name="Google Shape;429;p21"/>
          <p:cNvSpPr txBox="1"/>
          <p:nvPr>
            <p:ph idx="9" type="subTitle"/>
          </p:nvPr>
        </p:nvSpPr>
        <p:spPr>
          <a:xfrm>
            <a:off x="1834600" y="239185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30" name="Google Shape;430;p21"/>
          <p:cNvSpPr txBox="1"/>
          <p:nvPr>
            <p:ph idx="13" type="subTitle"/>
          </p:nvPr>
        </p:nvSpPr>
        <p:spPr>
          <a:xfrm>
            <a:off x="1834600" y="2796904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31" name="Google Shape;431;p21"/>
          <p:cNvSpPr txBox="1"/>
          <p:nvPr>
            <p:ph idx="14" type="subTitle"/>
          </p:nvPr>
        </p:nvSpPr>
        <p:spPr>
          <a:xfrm>
            <a:off x="1834600" y="357180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32" name="Google Shape;432;p21"/>
          <p:cNvSpPr txBox="1"/>
          <p:nvPr>
            <p:ph idx="15" type="subTitle"/>
          </p:nvPr>
        </p:nvSpPr>
        <p:spPr>
          <a:xfrm>
            <a:off x="1834600" y="3976852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33" name="Google Shape;433;p21"/>
          <p:cNvSpPr txBox="1"/>
          <p:nvPr>
            <p:ph hasCustomPrompt="1" idx="16" type="title"/>
          </p:nvPr>
        </p:nvSpPr>
        <p:spPr>
          <a:xfrm>
            <a:off x="4580975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21"/>
          <p:cNvSpPr txBox="1"/>
          <p:nvPr>
            <p:ph hasCustomPrompt="1" idx="17" type="title"/>
          </p:nvPr>
        </p:nvSpPr>
        <p:spPr>
          <a:xfrm>
            <a:off x="4580975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21"/>
          <p:cNvSpPr txBox="1"/>
          <p:nvPr>
            <p:ph hasCustomPrompt="1" idx="18" type="title"/>
          </p:nvPr>
        </p:nvSpPr>
        <p:spPr>
          <a:xfrm>
            <a:off x="720000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21"/>
          <p:cNvSpPr txBox="1"/>
          <p:nvPr>
            <p:ph hasCustomPrompt="1" idx="19" type="title"/>
          </p:nvPr>
        </p:nvSpPr>
        <p:spPr>
          <a:xfrm>
            <a:off x="720000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21"/>
          <p:cNvSpPr txBox="1"/>
          <p:nvPr>
            <p:ph hasCustomPrompt="1" idx="20" type="title"/>
          </p:nvPr>
        </p:nvSpPr>
        <p:spPr>
          <a:xfrm>
            <a:off x="720000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21"/>
          <p:cNvSpPr txBox="1"/>
          <p:nvPr>
            <p:ph hasCustomPrompt="1" idx="21" type="title"/>
          </p:nvPr>
        </p:nvSpPr>
        <p:spPr>
          <a:xfrm>
            <a:off x="4580975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442" name="Google Shape;442;p2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2"/>
          <p:cNvSpPr txBox="1"/>
          <p:nvPr>
            <p:ph hasCustomPrompt="1" type="title"/>
          </p:nvPr>
        </p:nvSpPr>
        <p:spPr>
          <a:xfrm>
            <a:off x="4037650" y="3448115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5" name="Google Shape;445;p22"/>
          <p:cNvSpPr txBox="1"/>
          <p:nvPr>
            <p:ph idx="1" type="subTitle"/>
          </p:nvPr>
        </p:nvSpPr>
        <p:spPr>
          <a:xfrm>
            <a:off x="4037650" y="4091429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46" name="Google Shape;446;p22"/>
          <p:cNvSpPr txBox="1"/>
          <p:nvPr>
            <p:ph hasCustomPrompt="1" idx="2" type="title"/>
          </p:nvPr>
        </p:nvSpPr>
        <p:spPr>
          <a:xfrm>
            <a:off x="4037650" y="574106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7" name="Google Shape;447;p22"/>
          <p:cNvSpPr txBox="1"/>
          <p:nvPr>
            <p:ph idx="3" type="subTitle"/>
          </p:nvPr>
        </p:nvSpPr>
        <p:spPr>
          <a:xfrm>
            <a:off x="4037650" y="1217420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48" name="Google Shape;448;p22"/>
          <p:cNvSpPr txBox="1"/>
          <p:nvPr>
            <p:ph hasCustomPrompt="1" idx="4" type="title"/>
          </p:nvPr>
        </p:nvSpPr>
        <p:spPr>
          <a:xfrm>
            <a:off x="4037650" y="2011111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/>
          <p:nvPr>
            <p:ph idx="5" type="subTitle"/>
          </p:nvPr>
        </p:nvSpPr>
        <p:spPr>
          <a:xfrm>
            <a:off x="4037650" y="2654425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453" name="Google Shape;453;p2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" name="Google Shape;454;p2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2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0" name="Google Shape;470;p23"/>
          <p:cNvSpPr txBox="1"/>
          <p:nvPr>
            <p:ph hasCustomPrompt="1" type="title"/>
          </p:nvPr>
        </p:nvSpPr>
        <p:spPr>
          <a:xfrm>
            <a:off x="958532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1" name="Google Shape;471;p23"/>
          <p:cNvSpPr txBox="1"/>
          <p:nvPr>
            <p:ph hasCustomPrompt="1" idx="2" type="title"/>
          </p:nvPr>
        </p:nvSpPr>
        <p:spPr>
          <a:xfrm>
            <a:off x="6168193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23"/>
          <p:cNvSpPr txBox="1"/>
          <p:nvPr>
            <p:ph idx="1" type="subTitle"/>
          </p:nvPr>
        </p:nvSpPr>
        <p:spPr>
          <a:xfrm flipH="1">
            <a:off x="958532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 flipH="1">
            <a:off x="958532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 flipH="1">
            <a:off x="6168193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5" name="Google Shape;475;p23"/>
          <p:cNvSpPr txBox="1"/>
          <p:nvPr>
            <p:ph idx="5" type="subTitle"/>
          </p:nvPr>
        </p:nvSpPr>
        <p:spPr>
          <a:xfrm flipH="1">
            <a:off x="6168193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6" name="Google Shape;476;p23"/>
          <p:cNvSpPr txBox="1"/>
          <p:nvPr>
            <p:ph hasCustomPrompt="1" idx="6" type="title"/>
          </p:nvPr>
        </p:nvSpPr>
        <p:spPr>
          <a:xfrm>
            <a:off x="3563387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7" name="Google Shape;477;p23"/>
          <p:cNvSpPr txBox="1"/>
          <p:nvPr>
            <p:ph idx="7" type="subTitle"/>
          </p:nvPr>
        </p:nvSpPr>
        <p:spPr>
          <a:xfrm flipH="1">
            <a:off x="3563387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8" type="subTitle"/>
          </p:nvPr>
        </p:nvSpPr>
        <p:spPr>
          <a:xfrm flipH="1">
            <a:off x="3563387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9" name="Google Shape;479;p23"/>
          <p:cNvSpPr txBox="1"/>
          <p:nvPr>
            <p:ph idx="9"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9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24"/>
          <p:cNvGrpSpPr/>
          <p:nvPr/>
        </p:nvGrpSpPr>
        <p:grpSpPr>
          <a:xfrm flipH="1" rot="10800000">
            <a:off x="274350" y="277500"/>
            <a:ext cx="445779" cy="4588500"/>
            <a:chOff x="8306775" y="277500"/>
            <a:chExt cx="562995" cy="4588500"/>
          </a:xfrm>
        </p:grpSpPr>
        <p:sp>
          <p:nvSpPr>
            <p:cNvPr id="483" name="Google Shape;483;p2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2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" name="Google Shape;493;p24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494" name="Google Shape;494;p24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24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496" name="Google Shape;496;p24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4" name="Google Shape;504;p2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05" name="Google Shape;505;p2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06" name="Google Shape;506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1" name="Google Shape;511;p24"/>
          <p:cNvSpPr txBox="1"/>
          <p:nvPr>
            <p:ph idx="1" type="subTitle"/>
          </p:nvPr>
        </p:nvSpPr>
        <p:spPr>
          <a:xfrm>
            <a:off x="1724100" y="2705750"/>
            <a:ext cx="569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12" name="Google Shape;512;p24"/>
          <p:cNvSpPr txBox="1"/>
          <p:nvPr>
            <p:ph type="title"/>
          </p:nvPr>
        </p:nvSpPr>
        <p:spPr>
          <a:xfrm>
            <a:off x="1724100" y="1645776"/>
            <a:ext cx="56958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5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516" name="Google Shape;516;p25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5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6" name="Google Shape;526;p25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27" name="Google Shape;527;p25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28" name="Google Shape;528;p25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25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3" name="Google Shape;533;p25"/>
          <p:cNvSpPr txBox="1"/>
          <p:nvPr>
            <p:ph idx="1" type="body"/>
          </p:nvPr>
        </p:nvSpPr>
        <p:spPr>
          <a:xfrm>
            <a:off x="958500" y="1065275"/>
            <a:ext cx="74655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302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4" name="Google Shape;534;p25"/>
          <p:cNvSpPr txBox="1"/>
          <p:nvPr>
            <p:ph type="title"/>
          </p:nvPr>
        </p:nvSpPr>
        <p:spPr>
          <a:xfrm>
            <a:off x="9585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38" name="Google Shape;538;p2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" name="Google Shape;541;p2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42" name="Google Shape;542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" name="Google Shape;544;p26"/>
          <p:cNvGrpSpPr/>
          <p:nvPr/>
        </p:nvGrpSpPr>
        <p:grpSpPr>
          <a:xfrm>
            <a:off x="8424062" y="277500"/>
            <a:ext cx="445678" cy="4588500"/>
            <a:chOff x="8424062" y="277500"/>
            <a:chExt cx="445678" cy="4588500"/>
          </a:xfrm>
        </p:grpSpPr>
        <p:sp>
          <p:nvSpPr>
            <p:cNvPr id="545" name="Google Shape;545;p26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26"/>
            <p:cNvGrpSpPr/>
            <p:nvPr/>
          </p:nvGrpSpPr>
          <p:grpSpPr>
            <a:xfrm>
              <a:off x="8424092" y="506100"/>
              <a:ext cx="445648" cy="3961734"/>
              <a:chOff x="8424092" y="506100"/>
              <a:chExt cx="445648" cy="3961734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8424092" y="1050168"/>
                <a:ext cx="445067" cy="283424"/>
              </a:xfrm>
              <a:custGeom>
                <a:rect b="b" l="l" r="r" t="t"/>
                <a:pathLst>
                  <a:path extrusionOk="0" h="4394" w="690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8424092" y="1632228"/>
                <a:ext cx="445067" cy="208537"/>
              </a:xfrm>
              <a:custGeom>
                <a:rect b="b" l="l" r="r" t="t"/>
                <a:pathLst>
                  <a:path extrusionOk="0" h="3233" w="690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8424092" y="4356889"/>
                <a:ext cx="445067" cy="110944"/>
              </a:xfrm>
              <a:custGeom>
                <a:rect b="b" l="l" r="r" t="t"/>
                <a:pathLst>
                  <a:path extrusionOk="0" h="1720" w="690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8424092" y="3196059"/>
                <a:ext cx="445067" cy="287423"/>
              </a:xfrm>
              <a:custGeom>
                <a:rect b="b" l="l" r="r" t="t"/>
                <a:pathLst>
                  <a:path extrusionOk="0" h="4456" w="690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8424608" y="3782118"/>
                <a:ext cx="444551" cy="276135"/>
              </a:xfrm>
              <a:custGeom>
                <a:rect b="b" l="l" r="r" t="t"/>
                <a:pathLst>
                  <a:path extrusionOk="0" h="4281" w="6892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8424092" y="2625545"/>
                <a:ext cx="444551" cy="271878"/>
              </a:xfrm>
              <a:custGeom>
                <a:rect b="b" l="l" r="r" t="t"/>
                <a:pathLst>
                  <a:path extrusionOk="0" h="4215" w="6892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8424608" y="506100"/>
                <a:ext cx="444551" cy="245432"/>
              </a:xfrm>
              <a:custGeom>
                <a:rect b="b" l="l" r="r" t="t"/>
                <a:pathLst>
                  <a:path extrusionOk="0" h="3805" w="6892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8424608" y="2139400"/>
                <a:ext cx="445132" cy="187509"/>
              </a:xfrm>
              <a:custGeom>
                <a:rect b="b" l="l" r="r" t="t"/>
                <a:pathLst>
                  <a:path extrusionOk="0" h="2907" w="6901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26"/>
          <p:cNvSpPr txBox="1"/>
          <p:nvPr>
            <p:ph idx="1" type="body"/>
          </p:nvPr>
        </p:nvSpPr>
        <p:spPr>
          <a:xfrm>
            <a:off x="720000" y="1512350"/>
            <a:ext cx="57813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56" name="Google Shape;556;p26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7"/>
          <p:cNvGrpSpPr/>
          <p:nvPr/>
        </p:nvGrpSpPr>
        <p:grpSpPr>
          <a:xfrm>
            <a:off x="8423964" y="277500"/>
            <a:ext cx="445805" cy="4588500"/>
            <a:chOff x="8423964" y="277500"/>
            <a:chExt cx="445805" cy="4588500"/>
          </a:xfrm>
        </p:grpSpPr>
        <p:grpSp>
          <p:nvGrpSpPr>
            <p:cNvPr id="560" name="Google Shape;560;p27"/>
            <p:cNvGrpSpPr/>
            <p:nvPr/>
          </p:nvGrpSpPr>
          <p:grpSpPr>
            <a:xfrm>
              <a:off x="8423964" y="277500"/>
              <a:ext cx="445805" cy="4387775"/>
              <a:chOff x="8423964" y="277500"/>
              <a:chExt cx="445805" cy="4387775"/>
            </a:xfrm>
          </p:grpSpPr>
          <p:sp>
            <p:nvSpPr>
              <p:cNvPr id="561" name="Google Shape;561;p27"/>
              <p:cNvSpPr/>
              <p:nvPr/>
            </p:nvSpPr>
            <p:spPr>
              <a:xfrm flipH="1" rot="10800000">
                <a:off x="8424480" y="277500"/>
                <a:ext cx="445288" cy="787926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 flipH="1" rot="10800000">
                <a:off x="8622544" y="1443092"/>
                <a:ext cx="247224" cy="323840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 flipH="1" rot="10800000">
                <a:off x="8424480" y="2050267"/>
                <a:ext cx="445288" cy="978496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 flipH="1" rot="10800000">
                <a:off x="8423964" y="3053118"/>
                <a:ext cx="445805" cy="131880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 flipH="1" rot="10800000">
                <a:off x="8424480" y="3189618"/>
                <a:ext cx="240312" cy="1060926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 flipH="1" rot="10800000">
                <a:off x="8424480" y="3559259"/>
                <a:ext cx="445288" cy="10323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 flipH="1" rot="10800000">
                <a:off x="8424480" y="4495442"/>
                <a:ext cx="445288" cy="169833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 flipH="1" rot="10800000">
                <a:off x="8424480" y="3011703"/>
                <a:ext cx="10207" cy="248258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9" name="Google Shape;569;p27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71" name="Google Shape;571;p2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72" name="Google Shape;572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2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7" name="Google Shape;577;p27"/>
          <p:cNvSpPr txBox="1"/>
          <p:nvPr>
            <p:ph idx="1" type="subTitle"/>
          </p:nvPr>
        </p:nvSpPr>
        <p:spPr>
          <a:xfrm>
            <a:off x="4113300" y="2559811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78" name="Google Shape;578;p27"/>
          <p:cNvSpPr txBox="1"/>
          <p:nvPr>
            <p:ph type="title"/>
          </p:nvPr>
        </p:nvSpPr>
        <p:spPr>
          <a:xfrm>
            <a:off x="4113300" y="1416064"/>
            <a:ext cx="29589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582" name="Google Shape;582;p2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2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584" name="Google Shape;584;p2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2" name="Google Shape;592;p28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593" name="Google Shape;593;p28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28"/>
          <p:cNvSpPr txBox="1"/>
          <p:nvPr>
            <p:ph type="title"/>
          </p:nvPr>
        </p:nvSpPr>
        <p:spPr>
          <a:xfrm>
            <a:off x="4070200" y="1409296"/>
            <a:ext cx="38871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6" name="Google Shape;596;p28"/>
          <p:cNvSpPr txBox="1"/>
          <p:nvPr>
            <p:ph idx="1" type="subTitle"/>
          </p:nvPr>
        </p:nvSpPr>
        <p:spPr>
          <a:xfrm>
            <a:off x="4070200" y="2869196"/>
            <a:ext cx="38871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29"/>
          <p:cNvGrpSpPr/>
          <p:nvPr/>
        </p:nvGrpSpPr>
        <p:grpSpPr>
          <a:xfrm>
            <a:off x="274065" y="277500"/>
            <a:ext cx="445785" cy="4588500"/>
            <a:chOff x="274065" y="277500"/>
            <a:chExt cx="445785" cy="4588500"/>
          </a:xfrm>
        </p:grpSpPr>
        <p:sp>
          <p:nvSpPr>
            <p:cNvPr id="600" name="Google Shape;600;p29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29"/>
            <p:cNvGrpSpPr/>
            <p:nvPr/>
          </p:nvGrpSpPr>
          <p:grpSpPr>
            <a:xfrm>
              <a:off x="274065" y="888693"/>
              <a:ext cx="445492" cy="3366114"/>
              <a:chOff x="274065" y="675472"/>
              <a:chExt cx="445492" cy="3366114"/>
            </a:xfrm>
          </p:grpSpPr>
          <p:sp>
            <p:nvSpPr>
              <p:cNvPr id="602" name="Google Shape;602;p29"/>
              <p:cNvSpPr/>
              <p:nvPr/>
            </p:nvSpPr>
            <p:spPr>
              <a:xfrm>
                <a:off x="274065" y="1228968"/>
                <a:ext cx="444912" cy="283325"/>
              </a:xfrm>
              <a:custGeom>
                <a:rect b="b" l="l" r="r" t="t"/>
                <a:pathLst>
                  <a:path extrusionOk="0" h="4394" w="690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274065" y="1559750"/>
                <a:ext cx="444912" cy="208464"/>
              </a:xfrm>
              <a:custGeom>
                <a:rect b="b" l="l" r="r" t="t"/>
                <a:pathLst>
                  <a:path extrusionOk="0" h="3233" w="690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>
                <a:off x="274065" y="3930680"/>
                <a:ext cx="444912" cy="110906"/>
              </a:xfrm>
              <a:custGeom>
                <a:rect b="b" l="l" r="r" t="t"/>
                <a:pathLst>
                  <a:path extrusionOk="0" h="1720" w="690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274065" y="3216177"/>
                <a:ext cx="444912" cy="287323"/>
              </a:xfrm>
              <a:custGeom>
                <a:rect b="b" l="l" r="r" t="t"/>
                <a:pathLst>
                  <a:path extrusionOk="0" h="4456" w="690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274581" y="3547669"/>
                <a:ext cx="444396" cy="276039"/>
              </a:xfrm>
              <a:custGeom>
                <a:rect b="b" l="l" r="r" t="t"/>
                <a:pathLst>
                  <a:path extrusionOk="0" h="4281" w="6892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274065" y="2917377"/>
                <a:ext cx="444396" cy="271783"/>
              </a:xfrm>
              <a:custGeom>
                <a:rect b="b" l="l" r="r" t="t"/>
                <a:pathLst>
                  <a:path extrusionOk="0" h="4215" w="6892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274581" y="675472"/>
                <a:ext cx="444396" cy="245346"/>
              </a:xfrm>
              <a:custGeom>
                <a:rect b="b" l="l" r="r" t="t"/>
                <a:pathLst>
                  <a:path extrusionOk="0" h="3805" w="6892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274581" y="1969714"/>
                <a:ext cx="444976" cy="187443"/>
              </a:xfrm>
              <a:custGeom>
                <a:rect b="b" l="l" r="r" t="t"/>
                <a:pathLst>
                  <a:path extrusionOk="0" h="2907" w="6901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11" name="Google Shape;611;p2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7" name="Google Shape;617;p29"/>
          <p:cNvSpPr txBox="1"/>
          <p:nvPr>
            <p:ph idx="1" type="subTitle"/>
          </p:nvPr>
        </p:nvSpPr>
        <p:spPr>
          <a:xfrm>
            <a:off x="1732593" y="2559811"/>
            <a:ext cx="31698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618" name="Google Shape;618;p29"/>
          <p:cNvSpPr txBox="1"/>
          <p:nvPr>
            <p:ph type="title"/>
          </p:nvPr>
        </p:nvSpPr>
        <p:spPr>
          <a:xfrm>
            <a:off x="1732593" y="1416064"/>
            <a:ext cx="31698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622" name="Google Shape;622;p30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23" name="Google Shape;623;p30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30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32" name="Google Shape;632;p3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33" name="Google Shape;633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8" name="Google Shape;638;p30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27" name="Google Shape;27;p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" name="Google Shape;37;p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383400"/>
            <a:ext cx="7465500" cy="32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5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31"/>
          <p:cNvGrpSpPr/>
          <p:nvPr/>
        </p:nvGrpSpPr>
        <p:grpSpPr>
          <a:xfrm flipH="1" rot="10800000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642" name="Google Shape;642;p31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31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2" name="Google Shape;652;p3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53" name="Google Shape;653;p3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3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9" name="Google Shape;659;p31"/>
          <p:cNvSpPr txBox="1"/>
          <p:nvPr>
            <p:ph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663" name="Google Shape;663;p3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2"/>
          <p:cNvSpPr txBox="1"/>
          <p:nvPr>
            <p:ph type="title"/>
          </p:nvPr>
        </p:nvSpPr>
        <p:spPr>
          <a:xfrm>
            <a:off x="722375" y="1393775"/>
            <a:ext cx="45099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32"/>
          <p:cNvSpPr txBox="1"/>
          <p:nvPr>
            <p:ph idx="1" type="subTitle"/>
          </p:nvPr>
        </p:nvSpPr>
        <p:spPr>
          <a:xfrm>
            <a:off x="722375" y="2376421"/>
            <a:ext cx="45099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667" name="Google Shape;667;p32"/>
          <p:cNvSpPr txBox="1"/>
          <p:nvPr/>
        </p:nvSpPr>
        <p:spPr>
          <a:xfrm>
            <a:off x="722375" y="355772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71" name="Google Shape;671;p33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33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73" name="Google Shape;673;p33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3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82" name="Google Shape;682;p3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83" name="Google Shape;683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3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86" name="Google Shape;686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>
            <a:off x="274350" y="277500"/>
            <a:ext cx="445580" cy="4588500"/>
            <a:chOff x="8423983" y="277500"/>
            <a:chExt cx="445580" cy="4588500"/>
          </a:xfrm>
        </p:grpSpPr>
        <p:grpSp>
          <p:nvGrpSpPr>
            <p:cNvPr id="691" name="Google Shape;691;p34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92" name="Google Shape;692;p34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9" name="Google Shape;699;p34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01" name="Google Shape;701;p3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02" name="Google Shape;702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49" name="Google Shape;49;p5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hasCustomPrompt="1" type="title"/>
          </p:nvPr>
        </p:nvSpPr>
        <p:spPr>
          <a:xfrm>
            <a:off x="720425" y="18197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834600" y="1897747"/>
            <a:ext cx="27375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834600" y="2302797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4" name="Google Shape;54;p5"/>
          <p:cNvSpPr txBox="1"/>
          <p:nvPr>
            <p:ph hasCustomPrompt="1" idx="3" type="title"/>
          </p:nvPr>
        </p:nvSpPr>
        <p:spPr>
          <a:xfrm>
            <a:off x="720425" y="3228525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834600" y="3306521"/>
            <a:ext cx="27375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5" type="subTitle"/>
          </p:nvPr>
        </p:nvSpPr>
        <p:spPr>
          <a:xfrm>
            <a:off x="1834600" y="3711547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7" name="Google Shape;57;p5"/>
          <p:cNvSpPr txBox="1"/>
          <p:nvPr>
            <p:ph idx="6" type="title"/>
          </p:nvPr>
        </p:nvSpPr>
        <p:spPr>
          <a:xfrm>
            <a:off x="720000" y="387600"/>
            <a:ext cx="43869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1" name="Google Shape;61;p6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6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" name="Google Shape;71;p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2" name="Google Shape;72;p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82" name="Google Shape;82;p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92" name="Google Shape;92;p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7"/>
          <p:cNvSpPr txBox="1"/>
          <p:nvPr>
            <p:ph idx="1" type="subTitle"/>
          </p:nvPr>
        </p:nvSpPr>
        <p:spPr>
          <a:xfrm>
            <a:off x="1418575" y="2559811"/>
            <a:ext cx="31698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1418575" y="1416064"/>
            <a:ext cx="31698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274350" y="277500"/>
            <a:ext cx="445649" cy="4588500"/>
            <a:chOff x="8423945" y="277500"/>
            <a:chExt cx="445649" cy="4588500"/>
          </a:xfrm>
        </p:grpSpPr>
        <p:sp>
          <p:nvSpPr>
            <p:cNvPr id="103" name="Google Shape;103;p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8"/>
          <p:cNvGrpSpPr/>
          <p:nvPr/>
        </p:nvGrpSpPr>
        <p:grpSpPr>
          <a:xfrm rot="10800000">
            <a:off x="8423872" y="277500"/>
            <a:ext cx="445778" cy="4588500"/>
            <a:chOff x="4126225" y="20075"/>
            <a:chExt cx="445778" cy="4588500"/>
          </a:xfrm>
        </p:grpSpPr>
        <p:sp>
          <p:nvSpPr>
            <p:cNvPr id="114" name="Google Shape;114;p8"/>
            <p:cNvSpPr/>
            <p:nvPr/>
          </p:nvSpPr>
          <p:spPr>
            <a:xfrm flipH="1" rot="10800000">
              <a:off x="4126225" y="20075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8"/>
            <p:cNvGrpSpPr/>
            <p:nvPr/>
          </p:nvGrpSpPr>
          <p:grpSpPr>
            <a:xfrm flipH="1" rot="10800000">
              <a:off x="4126328" y="20084"/>
              <a:ext cx="445676" cy="4326453"/>
              <a:chOff x="6667750" y="1764025"/>
              <a:chExt cx="173125" cy="1330725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74345" y="277500"/>
            <a:ext cx="445649" cy="4588500"/>
            <a:chOff x="8423945" y="277500"/>
            <a:chExt cx="445649" cy="4588500"/>
          </a:xfrm>
        </p:grpSpPr>
        <p:sp>
          <p:nvSpPr>
            <p:cNvPr id="135" name="Google Shape;135;p9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9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" name="Google Shape;145;p9"/>
          <p:cNvGrpSpPr/>
          <p:nvPr/>
        </p:nvGrpSpPr>
        <p:grpSpPr>
          <a:xfrm>
            <a:off x="8423940" y="277500"/>
            <a:ext cx="445573" cy="4588500"/>
            <a:chOff x="8423940" y="277500"/>
            <a:chExt cx="445573" cy="45885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8423940" y="277500"/>
              <a:ext cx="445512" cy="4588500"/>
              <a:chOff x="8423940" y="277500"/>
              <a:chExt cx="445512" cy="45885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8423950" y="277500"/>
                <a:ext cx="414221" cy="363875"/>
              </a:xfrm>
              <a:custGeom>
                <a:rect b="b" l="l" r="r" t="t"/>
                <a:pathLst>
                  <a:path extrusionOk="0" h="1058" w="5520">
                    <a:moveTo>
                      <a:pt x="0" y="0"/>
                    </a:moveTo>
                    <a:lnTo>
                      <a:pt x="0" y="1058"/>
                    </a:lnTo>
                    <a:cubicBezTo>
                      <a:pt x="1198" y="727"/>
                      <a:pt x="2413" y="521"/>
                      <a:pt x="3628" y="314"/>
                    </a:cubicBezTo>
                    <a:cubicBezTo>
                      <a:pt x="4256" y="207"/>
                      <a:pt x="4883" y="99"/>
                      <a:pt x="5511" y="8"/>
                    </a:cubicBezTo>
                    <a:lnTo>
                      <a:pt x="55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424450" y="1072244"/>
                <a:ext cx="444999" cy="511274"/>
              </a:xfrm>
              <a:custGeom>
                <a:rect b="b" l="l" r="r" t="t"/>
                <a:pathLst>
                  <a:path extrusionOk="0" h="1397" w="6892">
                    <a:moveTo>
                      <a:pt x="2051" y="1"/>
                    </a:moveTo>
                    <a:cubicBezTo>
                      <a:pt x="1899" y="1"/>
                      <a:pt x="1747" y="3"/>
                      <a:pt x="1595" y="9"/>
                    </a:cubicBezTo>
                    <a:cubicBezTo>
                      <a:pt x="1215" y="17"/>
                      <a:pt x="843" y="67"/>
                      <a:pt x="480" y="174"/>
                    </a:cubicBezTo>
                    <a:cubicBezTo>
                      <a:pt x="306" y="224"/>
                      <a:pt x="141" y="306"/>
                      <a:pt x="0" y="422"/>
                    </a:cubicBezTo>
                    <a:lnTo>
                      <a:pt x="0" y="1397"/>
                    </a:lnTo>
                    <a:cubicBezTo>
                      <a:pt x="67" y="843"/>
                      <a:pt x="381" y="488"/>
                      <a:pt x="934" y="347"/>
                    </a:cubicBezTo>
                    <a:cubicBezTo>
                      <a:pt x="1248" y="273"/>
                      <a:pt x="1562" y="232"/>
                      <a:pt x="1884" y="224"/>
                    </a:cubicBezTo>
                    <a:cubicBezTo>
                      <a:pt x="1982" y="221"/>
                      <a:pt x="2080" y="219"/>
                      <a:pt x="2178" y="219"/>
                    </a:cubicBezTo>
                    <a:cubicBezTo>
                      <a:pt x="2661" y="219"/>
                      <a:pt x="3146" y="253"/>
                      <a:pt x="3620" y="314"/>
                    </a:cubicBezTo>
                    <a:cubicBezTo>
                      <a:pt x="3983" y="364"/>
                      <a:pt x="4347" y="405"/>
                      <a:pt x="4710" y="471"/>
                    </a:cubicBezTo>
                    <a:cubicBezTo>
                      <a:pt x="5446" y="604"/>
                      <a:pt x="6173" y="777"/>
                      <a:pt x="6892" y="967"/>
                    </a:cubicBezTo>
                    <a:lnTo>
                      <a:pt x="6883" y="728"/>
                    </a:lnTo>
                    <a:cubicBezTo>
                      <a:pt x="6140" y="537"/>
                      <a:pt x="5388" y="372"/>
                      <a:pt x="4636" y="232"/>
                    </a:cubicBezTo>
                    <a:cubicBezTo>
                      <a:pt x="4107" y="141"/>
                      <a:pt x="3570" y="75"/>
                      <a:pt x="3041" y="42"/>
                    </a:cubicBezTo>
                    <a:cubicBezTo>
                      <a:pt x="2708" y="14"/>
                      <a:pt x="2379" y="1"/>
                      <a:pt x="20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423950" y="3272725"/>
                <a:ext cx="357948" cy="617229"/>
              </a:xfrm>
              <a:custGeom>
                <a:rect b="b" l="l" r="r" t="t"/>
                <a:pathLst>
                  <a:path extrusionOk="0" h="3304" w="1572">
                    <a:moveTo>
                      <a:pt x="0" y="1"/>
                    </a:moveTo>
                    <a:lnTo>
                      <a:pt x="0" y="3041"/>
                    </a:lnTo>
                    <a:cubicBezTo>
                      <a:pt x="347" y="3182"/>
                      <a:pt x="719" y="3264"/>
                      <a:pt x="1091" y="3297"/>
                    </a:cubicBezTo>
                    <a:cubicBezTo>
                      <a:pt x="1124" y="3301"/>
                      <a:pt x="1155" y="3303"/>
                      <a:pt x="1185" y="3303"/>
                    </a:cubicBezTo>
                    <a:cubicBezTo>
                      <a:pt x="1469" y="3303"/>
                      <a:pt x="1571" y="3124"/>
                      <a:pt x="1504" y="2802"/>
                    </a:cubicBezTo>
                    <a:cubicBezTo>
                      <a:pt x="1438" y="2529"/>
                      <a:pt x="1331" y="2273"/>
                      <a:pt x="1207" y="2025"/>
                    </a:cubicBezTo>
                    <a:cubicBezTo>
                      <a:pt x="868" y="1314"/>
                      <a:pt x="463" y="6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423950" y="2014388"/>
                <a:ext cx="444982" cy="827468"/>
              </a:xfrm>
              <a:custGeom>
                <a:rect b="b" l="l" r="r" t="t"/>
                <a:pathLst>
                  <a:path extrusionOk="0" h="8840" w="6892">
                    <a:moveTo>
                      <a:pt x="6891" y="1"/>
                    </a:moveTo>
                    <a:cubicBezTo>
                      <a:pt x="6354" y="621"/>
                      <a:pt x="5776" y="1215"/>
                      <a:pt x="5164" y="1777"/>
                    </a:cubicBezTo>
                    <a:cubicBezTo>
                      <a:pt x="4917" y="2009"/>
                      <a:pt x="4652" y="2232"/>
                      <a:pt x="4388" y="2447"/>
                    </a:cubicBezTo>
                    <a:cubicBezTo>
                      <a:pt x="3785" y="2942"/>
                      <a:pt x="3148" y="3389"/>
                      <a:pt x="2487" y="3802"/>
                    </a:cubicBezTo>
                    <a:cubicBezTo>
                      <a:pt x="2289" y="3917"/>
                      <a:pt x="2132" y="4099"/>
                      <a:pt x="2041" y="4314"/>
                    </a:cubicBezTo>
                    <a:cubicBezTo>
                      <a:pt x="1950" y="4554"/>
                      <a:pt x="1884" y="4793"/>
                      <a:pt x="1835" y="5041"/>
                    </a:cubicBezTo>
                    <a:cubicBezTo>
                      <a:pt x="1801" y="5206"/>
                      <a:pt x="1752" y="5372"/>
                      <a:pt x="1686" y="5529"/>
                    </a:cubicBezTo>
                    <a:cubicBezTo>
                      <a:pt x="1614" y="5680"/>
                      <a:pt x="1529" y="5756"/>
                      <a:pt x="1414" y="5756"/>
                    </a:cubicBezTo>
                    <a:cubicBezTo>
                      <a:pt x="1398" y="5756"/>
                      <a:pt x="1381" y="5755"/>
                      <a:pt x="1364" y="5752"/>
                    </a:cubicBezTo>
                    <a:cubicBezTo>
                      <a:pt x="1314" y="5743"/>
                      <a:pt x="1256" y="5727"/>
                      <a:pt x="1207" y="5702"/>
                    </a:cubicBezTo>
                    <a:cubicBezTo>
                      <a:pt x="1091" y="5644"/>
                      <a:pt x="983" y="5570"/>
                      <a:pt x="884" y="5487"/>
                    </a:cubicBezTo>
                    <a:cubicBezTo>
                      <a:pt x="835" y="5446"/>
                      <a:pt x="777" y="5396"/>
                      <a:pt x="736" y="5355"/>
                    </a:cubicBezTo>
                    <a:cubicBezTo>
                      <a:pt x="562" y="5182"/>
                      <a:pt x="397" y="5008"/>
                      <a:pt x="240" y="4826"/>
                    </a:cubicBezTo>
                    <a:cubicBezTo>
                      <a:pt x="157" y="4735"/>
                      <a:pt x="75" y="4636"/>
                      <a:pt x="0" y="4545"/>
                    </a:cubicBezTo>
                    <a:lnTo>
                      <a:pt x="0" y="6008"/>
                    </a:lnTo>
                    <a:cubicBezTo>
                      <a:pt x="339" y="6462"/>
                      <a:pt x="694" y="6917"/>
                      <a:pt x="1058" y="7355"/>
                    </a:cubicBezTo>
                    <a:cubicBezTo>
                      <a:pt x="1405" y="7784"/>
                      <a:pt x="1793" y="8173"/>
                      <a:pt x="2231" y="8511"/>
                    </a:cubicBezTo>
                    <a:cubicBezTo>
                      <a:pt x="2372" y="8635"/>
                      <a:pt x="2537" y="8734"/>
                      <a:pt x="2710" y="8801"/>
                    </a:cubicBezTo>
                    <a:cubicBezTo>
                      <a:pt x="2784" y="8826"/>
                      <a:pt x="2848" y="8839"/>
                      <a:pt x="2904" y="8839"/>
                    </a:cubicBezTo>
                    <a:cubicBezTo>
                      <a:pt x="3063" y="8839"/>
                      <a:pt x="3155" y="8736"/>
                      <a:pt x="3198" y="8528"/>
                    </a:cubicBezTo>
                    <a:cubicBezTo>
                      <a:pt x="3256" y="8263"/>
                      <a:pt x="3198" y="8007"/>
                      <a:pt x="3165" y="7751"/>
                    </a:cubicBezTo>
                    <a:cubicBezTo>
                      <a:pt x="3099" y="7264"/>
                      <a:pt x="2991" y="6784"/>
                      <a:pt x="2942" y="6289"/>
                    </a:cubicBezTo>
                    <a:cubicBezTo>
                      <a:pt x="2892" y="5925"/>
                      <a:pt x="2900" y="5553"/>
                      <a:pt x="2967" y="5190"/>
                    </a:cubicBezTo>
                    <a:cubicBezTo>
                      <a:pt x="3024" y="4868"/>
                      <a:pt x="3214" y="4587"/>
                      <a:pt x="3495" y="4421"/>
                    </a:cubicBezTo>
                    <a:cubicBezTo>
                      <a:pt x="4710" y="3669"/>
                      <a:pt x="5850" y="2802"/>
                      <a:pt x="6891" y="1827"/>
                    </a:cubicBezTo>
                    <a:lnTo>
                      <a:pt x="6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9"/>
              <p:cNvGrpSpPr/>
              <p:nvPr/>
            </p:nvGrpSpPr>
            <p:grpSpPr>
              <a:xfrm>
                <a:off x="8423940" y="4038535"/>
                <a:ext cx="444982" cy="827465"/>
                <a:chOff x="8423940" y="3551036"/>
                <a:chExt cx="444982" cy="827465"/>
              </a:xfrm>
            </p:grpSpPr>
            <p:sp>
              <p:nvSpPr>
                <p:cNvPr id="152" name="Google Shape;152;p9"/>
                <p:cNvSpPr/>
                <p:nvPr/>
              </p:nvSpPr>
              <p:spPr>
                <a:xfrm>
                  <a:off x="8423940" y="3551036"/>
                  <a:ext cx="444982" cy="827465"/>
                </a:xfrm>
                <a:custGeom>
                  <a:rect b="b" l="l" r="r" t="t"/>
                  <a:pathLst>
                    <a:path extrusionOk="0" h="12816" w="6892">
                      <a:moveTo>
                        <a:pt x="6891" y="1"/>
                      </a:moveTo>
                      <a:cubicBezTo>
                        <a:pt x="6734" y="133"/>
                        <a:pt x="6577" y="257"/>
                        <a:pt x="6412" y="389"/>
                      </a:cubicBezTo>
                      <a:cubicBezTo>
                        <a:pt x="5635" y="1000"/>
                        <a:pt x="4817" y="1570"/>
                        <a:pt x="3958" y="2074"/>
                      </a:cubicBezTo>
                      <a:cubicBezTo>
                        <a:pt x="3875" y="2124"/>
                        <a:pt x="3801" y="2182"/>
                        <a:pt x="3743" y="2256"/>
                      </a:cubicBezTo>
                      <a:cubicBezTo>
                        <a:pt x="3677" y="2331"/>
                        <a:pt x="3628" y="2413"/>
                        <a:pt x="3594" y="2504"/>
                      </a:cubicBezTo>
                      <a:cubicBezTo>
                        <a:pt x="3578" y="2537"/>
                        <a:pt x="3570" y="2562"/>
                        <a:pt x="3561" y="2595"/>
                      </a:cubicBezTo>
                      <a:cubicBezTo>
                        <a:pt x="3528" y="2711"/>
                        <a:pt x="3495" y="2826"/>
                        <a:pt x="3479" y="2942"/>
                      </a:cubicBezTo>
                      <a:cubicBezTo>
                        <a:pt x="3462" y="3058"/>
                        <a:pt x="3454" y="3182"/>
                        <a:pt x="3454" y="3297"/>
                      </a:cubicBezTo>
                      <a:lnTo>
                        <a:pt x="3454" y="3339"/>
                      </a:lnTo>
                      <a:lnTo>
                        <a:pt x="3454" y="3446"/>
                      </a:lnTo>
                      <a:cubicBezTo>
                        <a:pt x="3454" y="3545"/>
                        <a:pt x="3471" y="3636"/>
                        <a:pt x="3479" y="3735"/>
                      </a:cubicBezTo>
                      <a:cubicBezTo>
                        <a:pt x="3570" y="4388"/>
                        <a:pt x="3718" y="5033"/>
                        <a:pt x="3917" y="5660"/>
                      </a:cubicBezTo>
                      <a:cubicBezTo>
                        <a:pt x="3966" y="5817"/>
                        <a:pt x="4008" y="5974"/>
                        <a:pt x="4049" y="6131"/>
                      </a:cubicBezTo>
                      <a:cubicBezTo>
                        <a:pt x="4090" y="6264"/>
                        <a:pt x="4123" y="6404"/>
                        <a:pt x="4165" y="6545"/>
                      </a:cubicBezTo>
                      <a:cubicBezTo>
                        <a:pt x="4264" y="6916"/>
                        <a:pt x="4338" y="7296"/>
                        <a:pt x="4396" y="7677"/>
                      </a:cubicBezTo>
                      <a:cubicBezTo>
                        <a:pt x="4404" y="7743"/>
                        <a:pt x="4413" y="7801"/>
                        <a:pt x="4421" y="7858"/>
                      </a:cubicBezTo>
                      <a:cubicBezTo>
                        <a:pt x="4446" y="8032"/>
                        <a:pt x="4462" y="8205"/>
                        <a:pt x="4487" y="8379"/>
                      </a:cubicBezTo>
                      <a:cubicBezTo>
                        <a:pt x="4528" y="8652"/>
                        <a:pt x="4561" y="8916"/>
                        <a:pt x="4611" y="9180"/>
                      </a:cubicBezTo>
                      <a:cubicBezTo>
                        <a:pt x="4636" y="9321"/>
                        <a:pt x="4660" y="9461"/>
                        <a:pt x="4677" y="9602"/>
                      </a:cubicBezTo>
                      <a:cubicBezTo>
                        <a:pt x="4685" y="9684"/>
                        <a:pt x="4685" y="9767"/>
                        <a:pt x="4685" y="9841"/>
                      </a:cubicBezTo>
                      <a:cubicBezTo>
                        <a:pt x="4685" y="9941"/>
                        <a:pt x="4669" y="10031"/>
                        <a:pt x="4627" y="10114"/>
                      </a:cubicBezTo>
                      <a:cubicBezTo>
                        <a:pt x="4569" y="10213"/>
                        <a:pt x="4454" y="10263"/>
                        <a:pt x="4264" y="10279"/>
                      </a:cubicBezTo>
                      <a:cubicBezTo>
                        <a:pt x="4225" y="10282"/>
                        <a:pt x="4187" y="10283"/>
                        <a:pt x="4149" y="10283"/>
                      </a:cubicBezTo>
                      <a:cubicBezTo>
                        <a:pt x="3780" y="10283"/>
                        <a:pt x="3434" y="10179"/>
                        <a:pt x="3082" y="10089"/>
                      </a:cubicBezTo>
                      <a:cubicBezTo>
                        <a:pt x="2066" y="9808"/>
                        <a:pt x="1091" y="9453"/>
                        <a:pt x="108" y="9089"/>
                      </a:cubicBezTo>
                      <a:lnTo>
                        <a:pt x="0" y="9048"/>
                      </a:lnTo>
                      <a:lnTo>
                        <a:pt x="0" y="10288"/>
                      </a:lnTo>
                      <a:lnTo>
                        <a:pt x="91" y="10321"/>
                      </a:lnTo>
                      <a:cubicBezTo>
                        <a:pt x="339" y="10420"/>
                        <a:pt x="587" y="10511"/>
                        <a:pt x="835" y="10610"/>
                      </a:cubicBezTo>
                      <a:cubicBezTo>
                        <a:pt x="1091" y="10701"/>
                        <a:pt x="1347" y="10800"/>
                        <a:pt x="1603" y="10899"/>
                      </a:cubicBezTo>
                      <a:cubicBezTo>
                        <a:pt x="2462" y="11213"/>
                        <a:pt x="3314" y="11535"/>
                        <a:pt x="4156" y="11891"/>
                      </a:cubicBezTo>
                      <a:cubicBezTo>
                        <a:pt x="4636" y="12097"/>
                        <a:pt x="5131" y="12287"/>
                        <a:pt x="5619" y="12485"/>
                      </a:cubicBezTo>
                      <a:cubicBezTo>
                        <a:pt x="5892" y="12601"/>
                        <a:pt x="6156" y="12709"/>
                        <a:pt x="6429" y="12816"/>
                      </a:cubicBezTo>
                      <a:lnTo>
                        <a:pt x="6891" y="12816"/>
                      </a:lnTo>
                      <a:lnTo>
                        <a:pt x="6891" y="9238"/>
                      </a:lnTo>
                      <a:cubicBezTo>
                        <a:pt x="6387" y="8280"/>
                        <a:pt x="5949" y="7280"/>
                        <a:pt x="5594" y="6264"/>
                      </a:cubicBezTo>
                      <a:cubicBezTo>
                        <a:pt x="5495" y="5999"/>
                        <a:pt x="5421" y="5727"/>
                        <a:pt x="5363" y="5446"/>
                      </a:cubicBezTo>
                      <a:cubicBezTo>
                        <a:pt x="5288" y="5066"/>
                        <a:pt x="5255" y="4677"/>
                        <a:pt x="5280" y="4289"/>
                      </a:cubicBezTo>
                      <a:cubicBezTo>
                        <a:pt x="5313" y="3925"/>
                        <a:pt x="5412" y="3620"/>
                        <a:pt x="5710" y="3413"/>
                      </a:cubicBezTo>
                      <a:cubicBezTo>
                        <a:pt x="5768" y="3372"/>
                        <a:pt x="5825" y="3339"/>
                        <a:pt x="5892" y="3306"/>
                      </a:cubicBezTo>
                      <a:cubicBezTo>
                        <a:pt x="6239" y="3149"/>
                        <a:pt x="6569" y="2967"/>
                        <a:pt x="6891" y="2785"/>
                      </a:cubicBezTo>
                      <a:lnTo>
                        <a:pt x="68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423940" y="4225353"/>
                  <a:ext cx="390554" cy="153148"/>
                </a:xfrm>
                <a:custGeom>
                  <a:rect b="b" l="l" r="r" t="t"/>
                  <a:pathLst>
                    <a:path extrusionOk="0" h="2372" w="6049">
                      <a:moveTo>
                        <a:pt x="0" y="1"/>
                      </a:moveTo>
                      <a:lnTo>
                        <a:pt x="0" y="1033"/>
                      </a:lnTo>
                      <a:cubicBezTo>
                        <a:pt x="422" y="1190"/>
                        <a:pt x="843" y="1356"/>
                        <a:pt x="1264" y="1504"/>
                      </a:cubicBezTo>
                      <a:cubicBezTo>
                        <a:pt x="1992" y="1769"/>
                        <a:pt x="2727" y="2000"/>
                        <a:pt x="3454" y="2248"/>
                      </a:cubicBezTo>
                      <a:cubicBezTo>
                        <a:pt x="3561" y="2289"/>
                        <a:pt x="3669" y="2331"/>
                        <a:pt x="3776" y="2372"/>
                      </a:cubicBezTo>
                      <a:lnTo>
                        <a:pt x="6049" y="2372"/>
                      </a:lnTo>
                      <a:cubicBezTo>
                        <a:pt x="5057" y="1959"/>
                        <a:pt x="4065" y="1554"/>
                        <a:pt x="3074" y="1149"/>
                      </a:cubicBezTo>
                      <a:cubicBezTo>
                        <a:pt x="2487" y="918"/>
                        <a:pt x="1901" y="703"/>
                        <a:pt x="1306" y="488"/>
                      </a:cubicBezTo>
                      <a:lnTo>
                        <a:pt x="860" y="323"/>
                      </a:lnTo>
                      <a:cubicBezTo>
                        <a:pt x="570" y="224"/>
                        <a:pt x="281" y="10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4" name="Google Shape;154;p9"/>
              <p:cNvSpPr/>
              <p:nvPr/>
            </p:nvSpPr>
            <p:spPr>
              <a:xfrm>
                <a:off x="8729475" y="2784401"/>
                <a:ext cx="139976" cy="1031106"/>
              </a:xfrm>
              <a:custGeom>
                <a:rect b="b" l="l" r="r" t="t"/>
                <a:pathLst>
                  <a:path extrusionOk="0" h="5636" w="1356">
                    <a:moveTo>
                      <a:pt x="1356" y="1"/>
                    </a:moveTo>
                    <a:lnTo>
                      <a:pt x="868" y="232"/>
                    </a:lnTo>
                    <a:lnTo>
                      <a:pt x="587" y="364"/>
                    </a:lnTo>
                    <a:cubicBezTo>
                      <a:pt x="571" y="372"/>
                      <a:pt x="554" y="381"/>
                      <a:pt x="538" y="397"/>
                    </a:cubicBezTo>
                    <a:cubicBezTo>
                      <a:pt x="281" y="529"/>
                      <a:pt x="108" y="777"/>
                      <a:pt x="58" y="1067"/>
                    </a:cubicBezTo>
                    <a:cubicBezTo>
                      <a:pt x="34" y="1207"/>
                      <a:pt x="9" y="1347"/>
                      <a:pt x="9" y="1488"/>
                    </a:cubicBezTo>
                    <a:cubicBezTo>
                      <a:pt x="0" y="1818"/>
                      <a:pt x="34" y="2149"/>
                      <a:pt x="108" y="2471"/>
                    </a:cubicBezTo>
                    <a:cubicBezTo>
                      <a:pt x="149" y="2645"/>
                      <a:pt x="199" y="2818"/>
                      <a:pt x="248" y="2992"/>
                    </a:cubicBezTo>
                    <a:cubicBezTo>
                      <a:pt x="496" y="3777"/>
                      <a:pt x="810" y="4545"/>
                      <a:pt x="1182" y="5281"/>
                    </a:cubicBezTo>
                    <a:cubicBezTo>
                      <a:pt x="1190" y="5314"/>
                      <a:pt x="1207" y="5347"/>
                      <a:pt x="1223" y="5380"/>
                    </a:cubicBezTo>
                    <a:cubicBezTo>
                      <a:pt x="1265" y="5471"/>
                      <a:pt x="1314" y="5553"/>
                      <a:pt x="1356" y="5636"/>
                    </a:cubicBez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9"/>
            <p:cNvSpPr/>
            <p:nvPr/>
          </p:nvSpPr>
          <p:spPr>
            <a:xfrm>
              <a:off x="8424013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57" name="Google Shape;157;p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" name="Google Shape;163;p9"/>
          <p:cNvSpPr txBox="1"/>
          <p:nvPr>
            <p:ph idx="1" type="subTitle"/>
          </p:nvPr>
        </p:nvSpPr>
        <p:spPr>
          <a:xfrm>
            <a:off x="1739850" y="2363325"/>
            <a:ext cx="56643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1739850" y="1551100"/>
            <a:ext cx="56643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0"/>
          <p:cNvGrpSpPr/>
          <p:nvPr/>
        </p:nvGrpSpPr>
        <p:grpSpPr>
          <a:xfrm>
            <a:off x="170850" y="174000"/>
            <a:ext cx="8802300" cy="1470525"/>
            <a:chOff x="170850" y="174000"/>
            <a:chExt cx="8802300" cy="1470525"/>
          </a:xfrm>
        </p:grpSpPr>
        <p:sp>
          <p:nvSpPr>
            <p:cNvPr id="167" name="Google Shape;167;p10"/>
            <p:cNvSpPr/>
            <p:nvPr/>
          </p:nvSpPr>
          <p:spPr>
            <a:xfrm>
              <a:off x="274350" y="277500"/>
              <a:ext cx="8595300" cy="126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0"/>
            <p:cNvGrpSpPr/>
            <p:nvPr/>
          </p:nvGrpSpPr>
          <p:grpSpPr>
            <a:xfrm>
              <a:off x="170850" y="174000"/>
              <a:ext cx="8802300" cy="207000"/>
              <a:chOff x="170850" y="174000"/>
              <a:chExt cx="8802300" cy="207000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1708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0"/>
            <p:cNvGrpSpPr/>
            <p:nvPr/>
          </p:nvGrpSpPr>
          <p:grpSpPr>
            <a:xfrm>
              <a:off x="170850" y="1437525"/>
              <a:ext cx="8802300" cy="207000"/>
              <a:chOff x="170850" y="174000"/>
              <a:chExt cx="8802300" cy="207000"/>
            </a:xfrm>
          </p:grpSpPr>
          <p:sp>
            <p:nvSpPr>
              <p:cNvPr id="172" name="Google Shape;172;p1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1708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" name="Google Shape;174;p10"/>
          <p:cNvSpPr txBox="1"/>
          <p:nvPr>
            <p:ph type="title"/>
          </p:nvPr>
        </p:nvSpPr>
        <p:spPr>
          <a:xfrm>
            <a:off x="720000" y="387600"/>
            <a:ext cx="74655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5"/>
          <p:cNvSpPr txBox="1"/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 OF AMAZON REVIEWS</a:t>
            </a:r>
            <a:endParaRPr/>
          </a:p>
        </p:txBody>
      </p:sp>
      <p:sp>
        <p:nvSpPr>
          <p:cNvPr id="712" name="Google Shape;712;p35"/>
          <p:cNvSpPr txBox="1"/>
          <p:nvPr>
            <p:ph idx="1" type="subTitle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Goblin One"/>
                <a:ea typeface="Goblin One"/>
                <a:cs typeface="Goblin One"/>
                <a:sym typeface="Goblin One"/>
              </a:rPr>
              <a:t>APRENENTATGE COMPUTACIONAL</a:t>
            </a:r>
            <a:endParaRPr sz="1300">
              <a:solidFill>
                <a:schemeClr val="accent1"/>
              </a:solidFill>
            </a:endParaRPr>
          </a:p>
        </p:txBody>
      </p:sp>
      <p:grpSp>
        <p:nvGrpSpPr>
          <p:cNvPr id="713" name="Google Shape;713;p35"/>
          <p:cNvGrpSpPr/>
          <p:nvPr/>
        </p:nvGrpSpPr>
        <p:grpSpPr>
          <a:xfrm>
            <a:off x="170850" y="174000"/>
            <a:ext cx="207000" cy="4795500"/>
            <a:chOff x="170850" y="174000"/>
            <a:chExt cx="207000" cy="4795500"/>
          </a:xfrm>
        </p:grpSpPr>
        <p:sp>
          <p:nvSpPr>
            <p:cNvPr id="714" name="Google Shape;714;p35"/>
            <p:cNvSpPr/>
            <p:nvPr/>
          </p:nvSpPr>
          <p:spPr>
            <a:xfrm>
              <a:off x="1708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708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5"/>
          <p:cNvSpPr txBox="1"/>
          <p:nvPr>
            <p:ph idx="2" type="ctrTitle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UAB</a:t>
            </a:r>
            <a:endParaRPr/>
          </a:p>
        </p:txBody>
      </p:sp>
      <p:grpSp>
        <p:nvGrpSpPr>
          <p:cNvPr id="717" name="Google Shape;717;p35"/>
          <p:cNvGrpSpPr/>
          <p:nvPr/>
        </p:nvGrpSpPr>
        <p:grpSpPr>
          <a:xfrm>
            <a:off x="274999" y="276422"/>
            <a:ext cx="3325631" cy="4590655"/>
            <a:chOff x="274999" y="276422"/>
            <a:chExt cx="3325631" cy="4590655"/>
          </a:xfrm>
        </p:grpSpPr>
        <p:grpSp>
          <p:nvGrpSpPr>
            <p:cNvPr id="718" name="Google Shape;718;p35"/>
            <p:cNvGrpSpPr/>
            <p:nvPr/>
          </p:nvGrpSpPr>
          <p:grpSpPr>
            <a:xfrm>
              <a:off x="274999" y="276422"/>
              <a:ext cx="3325631" cy="4590655"/>
              <a:chOff x="238125" y="2618375"/>
              <a:chExt cx="967175" cy="1335075"/>
            </a:xfrm>
          </p:grpSpPr>
          <p:sp>
            <p:nvSpPr>
              <p:cNvPr id="719" name="Google Shape;719;p35"/>
              <p:cNvSpPr/>
              <p:nvPr/>
            </p:nvSpPr>
            <p:spPr>
              <a:xfrm>
                <a:off x="238125" y="3181875"/>
                <a:ext cx="967175" cy="551425"/>
              </a:xfrm>
              <a:custGeom>
                <a:rect b="b" l="l" r="r" t="t"/>
                <a:pathLst>
                  <a:path extrusionOk="0" h="22057" w="38687">
                    <a:moveTo>
                      <a:pt x="1156" y="1"/>
                    </a:moveTo>
                    <a:cubicBezTo>
                      <a:pt x="1131" y="1"/>
                      <a:pt x="1107" y="1"/>
                      <a:pt x="1082" y="2"/>
                    </a:cubicBezTo>
                    <a:cubicBezTo>
                      <a:pt x="711" y="10"/>
                      <a:pt x="347" y="76"/>
                      <a:pt x="0" y="183"/>
                    </a:cubicBezTo>
                    <a:lnTo>
                      <a:pt x="0" y="266"/>
                    </a:lnTo>
                    <a:cubicBezTo>
                      <a:pt x="157" y="208"/>
                      <a:pt x="322" y="167"/>
                      <a:pt x="471" y="125"/>
                    </a:cubicBezTo>
                    <a:lnTo>
                      <a:pt x="488" y="125"/>
                    </a:lnTo>
                    <a:cubicBezTo>
                      <a:pt x="735" y="76"/>
                      <a:pt x="983" y="51"/>
                      <a:pt x="1239" y="51"/>
                    </a:cubicBezTo>
                    <a:cubicBezTo>
                      <a:pt x="1760" y="51"/>
                      <a:pt x="2272" y="150"/>
                      <a:pt x="2760" y="340"/>
                    </a:cubicBezTo>
                    <a:cubicBezTo>
                      <a:pt x="3784" y="745"/>
                      <a:pt x="4710" y="1381"/>
                      <a:pt x="5462" y="2199"/>
                    </a:cubicBezTo>
                    <a:cubicBezTo>
                      <a:pt x="6065" y="2869"/>
                      <a:pt x="6602" y="3604"/>
                      <a:pt x="7048" y="4397"/>
                    </a:cubicBezTo>
                    <a:cubicBezTo>
                      <a:pt x="7618" y="5364"/>
                      <a:pt x="8172" y="6356"/>
                      <a:pt x="8651" y="7380"/>
                    </a:cubicBezTo>
                    <a:cubicBezTo>
                      <a:pt x="9031" y="8182"/>
                      <a:pt x="9345" y="9008"/>
                      <a:pt x="9651" y="9842"/>
                    </a:cubicBezTo>
                    <a:cubicBezTo>
                      <a:pt x="10081" y="11024"/>
                      <a:pt x="10477" y="12214"/>
                      <a:pt x="10874" y="13404"/>
                    </a:cubicBezTo>
                    <a:cubicBezTo>
                      <a:pt x="11370" y="14883"/>
                      <a:pt x="11758" y="16403"/>
                      <a:pt x="12022" y="17948"/>
                    </a:cubicBezTo>
                    <a:cubicBezTo>
                      <a:pt x="12130" y="18518"/>
                      <a:pt x="12254" y="19080"/>
                      <a:pt x="12320" y="19667"/>
                    </a:cubicBezTo>
                    <a:cubicBezTo>
                      <a:pt x="12361" y="20039"/>
                      <a:pt x="12402" y="20427"/>
                      <a:pt x="12435" y="20807"/>
                    </a:cubicBezTo>
                    <a:cubicBezTo>
                      <a:pt x="12468" y="21055"/>
                      <a:pt x="12518" y="21303"/>
                      <a:pt x="12601" y="21534"/>
                    </a:cubicBezTo>
                    <a:cubicBezTo>
                      <a:pt x="12683" y="21848"/>
                      <a:pt x="12964" y="22055"/>
                      <a:pt x="13286" y="22055"/>
                    </a:cubicBezTo>
                    <a:cubicBezTo>
                      <a:pt x="13330" y="22056"/>
                      <a:pt x="13373" y="22056"/>
                      <a:pt x="13416" y="22056"/>
                    </a:cubicBezTo>
                    <a:cubicBezTo>
                      <a:pt x="14472" y="22056"/>
                      <a:pt x="15426" y="21760"/>
                      <a:pt x="16220" y="21014"/>
                    </a:cubicBezTo>
                    <a:cubicBezTo>
                      <a:pt x="16881" y="20410"/>
                      <a:pt x="17451" y="19708"/>
                      <a:pt x="17922" y="18948"/>
                    </a:cubicBezTo>
                    <a:cubicBezTo>
                      <a:pt x="18178" y="18535"/>
                      <a:pt x="18467" y="18146"/>
                      <a:pt x="18781" y="17775"/>
                    </a:cubicBezTo>
                    <a:cubicBezTo>
                      <a:pt x="19236" y="17180"/>
                      <a:pt x="19649" y="16543"/>
                      <a:pt x="19996" y="15882"/>
                    </a:cubicBezTo>
                    <a:cubicBezTo>
                      <a:pt x="20525" y="14916"/>
                      <a:pt x="21095" y="13990"/>
                      <a:pt x="21698" y="13081"/>
                    </a:cubicBezTo>
                    <a:cubicBezTo>
                      <a:pt x="22177" y="12371"/>
                      <a:pt x="22607" y="11635"/>
                      <a:pt x="23053" y="10908"/>
                    </a:cubicBezTo>
                    <a:cubicBezTo>
                      <a:pt x="23334" y="10470"/>
                      <a:pt x="23689" y="10082"/>
                      <a:pt x="24102" y="9768"/>
                    </a:cubicBezTo>
                    <a:cubicBezTo>
                      <a:pt x="24292" y="9603"/>
                      <a:pt x="24449" y="9421"/>
                      <a:pt x="24582" y="9214"/>
                    </a:cubicBezTo>
                    <a:cubicBezTo>
                      <a:pt x="24920" y="8710"/>
                      <a:pt x="25210" y="8165"/>
                      <a:pt x="25424" y="7595"/>
                    </a:cubicBezTo>
                    <a:cubicBezTo>
                      <a:pt x="25730" y="6818"/>
                      <a:pt x="26168" y="6108"/>
                      <a:pt x="26722" y="5480"/>
                    </a:cubicBezTo>
                    <a:lnTo>
                      <a:pt x="27118" y="5034"/>
                    </a:lnTo>
                    <a:cubicBezTo>
                      <a:pt x="27209" y="4926"/>
                      <a:pt x="27308" y="4810"/>
                      <a:pt x="27399" y="4703"/>
                    </a:cubicBezTo>
                    <a:cubicBezTo>
                      <a:pt x="27515" y="4571"/>
                      <a:pt x="27639" y="4430"/>
                      <a:pt x="27755" y="4298"/>
                    </a:cubicBezTo>
                    <a:cubicBezTo>
                      <a:pt x="27961" y="4050"/>
                      <a:pt x="28159" y="3802"/>
                      <a:pt x="28358" y="3554"/>
                    </a:cubicBezTo>
                    <a:cubicBezTo>
                      <a:pt x="28506" y="3364"/>
                      <a:pt x="28655" y="3174"/>
                      <a:pt x="28796" y="2976"/>
                    </a:cubicBezTo>
                    <a:cubicBezTo>
                      <a:pt x="29068" y="2637"/>
                      <a:pt x="29291" y="2266"/>
                      <a:pt x="29473" y="1869"/>
                    </a:cubicBezTo>
                    <a:cubicBezTo>
                      <a:pt x="29589" y="1629"/>
                      <a:pt x="29688" y="1373"/>
                      <a:pt x="29762" y="1117"/>
                    </a:cubicBezTo>
                    <a:cubicBezTo>
                      <a:pt x="29779" y="1026"/>
                      <a:pt x="29820" y="927"/>
                      <a:pt x="29845" y="836"/>
                    </a:cubicBezTo>
                    <a:cubicBezTo>
                      <a:pt x="29961" y="473"/>
                      <a:pt x="30175" y="216"/>
                      <a:pt x="30589" y="208"/>
                    </a:cubicBezTo>
                    <a:cubicBezTo>
                      <a:pt x="30853" y="200"/>
                      <a:pt x="31103" y="141"/>
                      <a:pt x="31366" y="141"/>
                    </a:cubicBezTo>
                    <a:cubicBezTo>
                      <a:pt x="31382" y="141"/>
                      <a:pt x="31398" y="142"/>
                      <a:pt x="31415" y="142"/>
                    </a:cubicBezTo>
                    <a:cubicBezTo>
                      <a:pt x="31836" y="150"/>
                      <a:pt x="32249" y="316"/>
                      <a:pt x="32547" y="613"/>
                    </a:cubicBezTo>
                    <a:cubicBezTo>
                      <a:pt x="32902" y="960"/>
                      <a:pt x="33191" y="1365"/>
                      <a:pt x="33414" y="1803"/>
                    </a:cubicBezTo>
                    <a:cubicBezTo>
                      <a:pt x="33952" y="2811"/>
                      <a:pt x="34332" y="3885"/>
                      <a:pt x="34679" y="4967"/>
                    </a:cubicBezTo>
                    <a:cubicBezTo>
                      <a:pt x="34885" y="5595"/>
                      <a:pt x="35075" y="6232"/>
                      <a:pt x="35315" y="6851"/>
                    </a:cubicBezTo>
                    <a:cubicBezTo>
                      <a:pt x="35588" y="7570"/>
                      <a:pt x="36050" y="8198"/>
                      <a:pt x="36662" y="8661"/>
                    </a:cubicBezTo>
                    <a:cubicBezTo>
                      <a:pt x="36818" y="8793"/>
                      <a:pt x="37018" y="8860"/>
                      <a:pt x="37221" y="8860"/>
                    </a:cubicBezTo>
                    <a:cubicBezTo>
                      <a:pt x="37233" y="8860"/>
                      <a:pt x="37245" y="8860"/>
                      <a:pt x="37257" y="8859"/>
                    </a:cubicBezTo>
                    <a:lnTo>
                      <a:pt x="38686" y="8859"/>
                    </a:lnTo>
                    <a:lnTo>
                      <a:pt x="38686" y="7892"/>
                    </a:lnTo>
                    <a:cubicBezTo>
                      <a:pt x="38215" y="7892"/>
                      <a:pt x="37744" y="7892"/>
                      <a:pt x="37265" y="7901"/>
                    </a:cubicBezTo>
                    <a:cubicBezTo>
                      <a:pt x="37215" y="7901"/>
                      <a:pt x="37157" y="7892"/>
                      <a:pt x="37108" y="7884"/>
                    </a:cubicBezTo>
                    <a:cubicBezTo>
                      <a:pt x="36918" y="7851"/>
                      <a:pt x="36736" y="7760"/>
                      <a:pt x="36587" y="7628"/>
                    </a:cubicBezTo>
                    <a:cubicBezTo>
                      <a:pt x="36554" y="7595"/>
                      <a:pt x="36521" y="7570"/>
                      <a:pt x="36488" y="7537"/>
                    </a:cubicBezTo>
                    <a:lnTo>
                      <a:pt x="36463" y="7512"/>
                    </a:lnTo>
                    <a:cubicBezTo>
                      <a:pt x="36191" y="7248"/>
                      <a:pt x="35959" y="6942"/>
                      <a:pt x="35786" y="6603"/>
                    </a:cubicBezTo>
                    <a:cubicBezTo>
                      <a:pt x="35629" y="6322"/>
                      <a:pt x="35497" y="6025"/>
                      <a:pt x="35389" y="5719"/>
                    </a:cubicBezTo>
                    <a:cubicBezTo>
                      <a:pt x="35051" y="4802"/>
                      <a:pt x="34728" y="3860"/>
                      <a:pt x="34315" y="2968"/>
                    </a:cubicBezTo>
                    <a:cubicBezTo>
                      <a:pt x="34199" y="2720"/>
                      <a:pt x="34084" y="2472"/>
                      <a:pt x="33960" y="2224"/>
                    </a:cubicBezTo>
                    <a:cubicBezTo>
                      <a:pt x="33877" y="2084"/>
                      <a:pt x="33803" y="1943"/>
                      <a:pt x="33712" y="1811"/>
                    </a:cubicBezTo>
                    <a:cubicBezTo>
                      <a:pt x="33547" y="1522"/>
                      <a:pt x="33365" y="1241"/>
                      <a:pt x="33158" y="985"/>
                    </a:cubicBezTo>
                    <a:cubicBezTo>
                      <a:pt x="32960" y="720"/>
                      <a:pt x="32712" y="497"/>
                      <a:pt x="32439" y="316"/>
                    </a:cubicBezTo>
                    <a:cubicBezTo>
                      <a:pt x="32179" y="158"/>
                      <a:pt x="31874" y="75"/>
                      <a:pt x="31566" y="75"/>
                    </a:cubicBezTo>
                    <a:cubicBezTo>
                      <a:pt x="31552" y="75"/>
                      <a:pt x="31537" y="76"/>
                      <a:pt x="31522" y="76"/>
                    </a:cubicBezTo>
                    <a:cubicBezTo>
                      <a:pt x="31357" y="76"/>
                      <a:pt x="31192" y="92"/>
                      <a:pt x="31027" y="101"/>
                    </a:cubicBezTo>
                    <a:cubicBezTo>
                      <a:pt x="30955" y="104"/>
                      <a:pt x="30883" y="106"/>
                      <a:pt x="30811" y="106"/>
                    </a:cubicBezTo>
                    <a:cubicBezTo>
                      <a:pt x="30709" y="106"/>
                      <a:pt x="30608" y="102"/>
                      <a:pt x="30506" y="92"/>
                    </a:cubicBezTo>
                    <a:lnTo>
                      <a:pt x="30440" y="84"/>
                    </a:lnTo>
                    <a:lnTo>
                      <a:pt x="30283" y="84"/>
                    </a:lnTo>
                    <a:cubicBezTo>
                      <a:pt x="30200" y="84"/>
                      <a:pt x="30118" y="117"/>
                      <a:pt x="30052" y="167"/>
                    </a:cubicBezTo>
                    <a:cubicBezTo>
                      <a:pt x="30019" y="183"/>
                      <a:pt x="29994" y="208"/>
                      <a:pt x="29969" y="241"/>
                    </a:cubicBezTo>
                    <a:cubicBezTo>
                      <a:pt x="29961" y="274"/>
                      <a:pt x="29952" y="316"/>
                      <a:pt x="29944" y="349"/>
                    </a:cubicBezTo>
                    <a:lnTo>
                      <a:pt x="29919" y="481"/>
                    </a:lnTo>
                    <a:cubicBezTo>
                      <a:pt x="29845" y="811"/>
                      <a:pt x="29738" y="1142"/>
                      <a:pt x="29605" y="1456"/>
                    </a:cubicBezTo>
                    <a:cubicBezTo>
                      <a:pt x="29481" y="1770"/>
                      <a:pt x="29324" y="2075"/>
                      <a:pt x="29151" y="2373"/>
                    </a:cubicBezTo>
                    <a:cubicBezTo>
                      <a:pt x="28969" y="2662"/>
                      <a:pt x="28771" y="2935"/>
                      <a:pt x="28548" y="3199"/>
                    </a:cubicBezTo>
                    <a:cubicBezTo>
                      <a:pt x="28333" y="3455"/>
                      <a:pt x="28102" y="3703"/>
                      <a:pt x="27862" y="3951"/>
                    </a:cubicBezTo>
                    <a:cubicBezTo>
                      <a:pt x="27705" y="4108"/>
                      <a:pt x="27548" y="4273"/>
                      <a:pt x="27391" y="4430"/>
                    </a:cubicBezTo>
                    <a:cubicBezTo>
                      <a:pt x="27358" y="4463"/>
                      <a:pt x="27325" y="4496"/>
                      <a:pt x="27292" y="4529"/>
                    </a:cubicBezTo>
                    <a:cubicBezTo>
                      <a:pt x="27193" y="4637"/>
                      <a:pt x="27102" y="4728"/>
                      <a:pt x="27003" y="4827"/>
                    </a:cubicBezTo>
                    <a:cubicBezTo>
                      <a:pt x="26912" y="4926"/>
                      <a:pt x="26804" y="5034"/>
                      <a:pt x="26705" y="5124"/>
                    </a:cubicBezTo>
                    <a:cubicBezTo>
                      <a:pt x="26441" y="5372"/>
                      <a:pt x="26193" y="5637"/>
                      <a:pt x="25962" y="5926"/>
                    </a:cubicBezTo>
                    <a:cubicBezTo>
                      <a:pt x="25937" y="5959"/>
                      <a:pt x="25904" y="6000"/>
                      <a:pt x="25879" y="6033"/>
                    </a:cubicBezTo>
                    <a:cubicBezTo>
                      <a:pt x="25838" y="6091"/>
                      <a:pt x="25788" y="6149"/>
                      <a:pt x="25747" y="6207"/>
                    </a:cubicBezTo>
                    <a:lnTo>
                      <a:pt x="25697" y="6281"/>
                    </a:lnTo>
                    <a:cubicBezTo>
                      <a:pt x="25433" y="6653"/>
                      <a:pt x="25201" y="7041"/>
                      <a:pt x="24995" y="7446"/>
                    </a:cubicBezTo>
                    <a:cubicBezTo>
                      <a:pt x="24821" y="7826"/>
                      <a:pt x="24582" y="8165"/>
                      <a:pt x="24292" y="8463"/>
                    </a:cubicBezTo>
                    <a:cubicBezTo>
                      <a:pt x="24185" y="8570"/>
                      <a:pt x="24061" y="8661"/>
                      <a:pt x="23921" y="8735"/>
                    </a:cubicBezTo>
                    <a:cubicBezTo>
                      <a:pt x="23855" y="8760"/>
                      <a:pt x="23780" y="8793"/>
                      <a:pt x="23706" y="8834"/>
                    </a:cubicBezTo>
                    <a:cubicBezTo>
                      <a:pt x="23375" y="9033"/>
                      <a:pt x="23094" y="9305"/>
                      <a:pt x="22888" y="9636"/>
                    </a:cubicBezTo>
                    <a:cubicBezTo>
                      <a:pt x="22409" y="10346"/>
                      <a:pt x="21929" y="11057"/>
                      <a:pt x="21475" y="11784"/>
                    </a:cubicBezTo>
                    <a:cubicBezTo>
                      <a:pt x="21161" y="12305"/>
                      <a:pt x="20855" y="12817"/>
                      <a:pt x="20582" y="13362"/>
                    </a:cubicBezTo>
                    <a:cubicBezTo>
                      <a:pt x="20376" y="13775"/>
                      <a:pt x="20194" y="14205"/>
                      <a:pt x="20012" y="14626"/>
                    </a:cubicBezTo>
                    <a:cubicBezTo>
                      <a:pt x="19930" y="14808"/>
                      <a:pt x="19855" y="14990"/>
                      <a:pt x="19773" y="15172"/>
                    </a:cubicBezTo>
                    <a:cubicBezTo>
                      <a:pt x="19723" y="15287"/>
                      <a:pt x="19665" y="15395"/>
                      <a:pt x="19616" y="15511"/>
                    </a:cubicBezTo>
                    <a:cubicBezTo>
                      <a:pt x="19492" y="15775"/>
                      <a:pt x="19368" y="16023"/>
                      <a:pt x="19236" y="16287"/>
                    </a:cubicBezTo>
                    <a:cubicBezTo>
                      <a:pt x="19021" y="16700"/>
                      <a:pt x="18781" y="17105"/>
                      <a:pt x="18509" y="17485"/>
                    </a:cubicBezTo>
                    <a:cubicBezTo>
                      <a:pt x="18261" y="17832"/>
                      <a:pt x="17963" y="18146"/>
                      <a:pt x="17740" y="18518"/>
                    </a:cubicBezTo>
                    <a:cubicBezTo>
                      <a:pt x="17542" y="18857"/>
                      <a:pt x="17327" y="19187"/>
                      <a:pt x="17079" y="19501"/>
                    </a:cubicBezTo>
                    <a:cubicBezTo>
                      <a:pt x="16534" y="20196"/>
                      <a:pt x="15873" y="20741"/>
                      <a:pt x="15030" y="21038"/>
                    </a:cubicBezTo>
                    <a:cubicBezTo>
                      <a:pt x="14789" y="21131"/>
                      <a:pt x="14535" y="21174"/>
                      <a:pt x="14280" y="21174"/>
                    </a:cubicBezTo>
                    <a:cubicBezTo>
                      <a:pt x="14238" y="21174"/>
                      <a:pt x="14196" y="21173"/>
                      <a:pt x="14154" y="21171"/>
                    </a:cubicBezTo>
                    <a:cubicBezTo>
                      <a:pt x="13947" y="21162"/>
                      <a:pt x="13749" y="21121"/>
                      <a:pt x="13551" y="21063"/>
                    </a:cubicBezTo>
                    <a:cubicBezTo>
                      <a:pt x="13237" y="20964"/>
                      <a:pt x="12989" y="20716"/>
                      <a:pt x="12882" y="20410"/>
                    </a:cubicBezTo>
                    <a:cubicBezTo>
                      <a:pt x="12741" y="19981"/>
                      <a:pt x="12634" y="19543"/>
                      <a:pt x="12576" y="19105"/>
                    </a:cubicBezTo>
                    <a:cubicBezTo>
                      <a:pt x="12502" y="18692"/>
                      <a:pt x="12411" y="18279"/>
                      <a:pt x="12320" y="17865"/>
                    </a:cubicBezTo>
                    <a:cubicBezTo>
                      <a:pt x="12254" y="17568"/>
                      <a:pt x="12188" y="17279"/>
                      <a:pt x="12130" y="16981"/>
                    </a:cubicBezTo>
                    <a:cubicBezTo>
                      <a:pt x="12022" y="16486"/>
                      <a:pt x="11915" y="15998"/>
                      <a:pt x="11791" y="15511"/>
                    </a:cubicBezTo>
                    <a:cubicBezTo>
                      <a:pt x="11584" y="14684"/>
                      <a:pt x="11336" y="13875"/>
                      <a:pt x="11047" y="13073"/>
                    </a:cubicBezTo>
                    <a:cubicBezTo>
                      <a:pt x="10956" y="12817"/>
                      <a:pt x="10865" y="12561"/>
                      <a:pt x="10775" y="12305"/>
                    </a:cubicBezTo>
                    <a:lnTo>
                      <a:pt x="10510" y="11545"/>
                    </a:lnTo>
                    <a:cubicBezTo>
                      <a:pt x="10155" y="10495"/>
                      <a:pt x="9791" y="9454"/>
                      <a:pt x="9378" y="8429"/>
                    </a:cubicBezTo>
                    <a:cubicBezTo>
                      <a:pt x="9114" y="7768"/>
                      <a:pt x="8816" y="7124"/>
                      <a:pt x="8494" y="6496"/>
                    </a:cubicBezTo>
                    <a:cubicBezTo>
                      <a:pt x="8395" y="6306"/>
                      <a:pt x="8296" y="6116"/>
                      <a:pt x="8188" y="5926"/>
                    </a:cubicBezTo>
                    <a:lnTo>
                      <a:pt x="8048" y="5703"/>
                    </a:lnTo>
                    <a:lnTo>
                      <a:pt x="7940" y="5529"/>
                    </a:lnTo>
                    <a:cubicBezTo>
                      <a:pt x="7841" y="5339"/>
                      <a:pt x="7726" y="5157"/>
                      <a:pt x="7618" y="4967"/>
                    </a:cubicBezTo>
                    <a:cubicBezTo>
                      <a:pt x="7362" y="4529"/>
                      <a:pt x="7098" y="4100"/>
                      <a:pt x="6825" y="3678"/>
                    </a:cubicBezTo>
                    <a:cubicBezTo>
                      <a:pt x="6676" y="3447"/>
                      <a:pt x="6511" y="3224"/>
                      <a:pt x="6354" y="3009"/>
                    </a:cubicBezTo>
                    <a:cubicBezTo>
                      <a:pt x="6288" y="2918"/>
                      <a:pt x="6214" y="2819"/>
                      <a:pt x="6139" y="2728"/>
                    </a:cubicBezTo>
                    <a:cubicBezTo>
                      <a:pt x="5908" y="2447"/>
                      <a:pt x="5660" y="2183"/>
                      <a:pt x="5396" y="1927"/>
                    </a:cubicBezTo>
                    <a:cubicBezTo>
                      <a:pt x="4627" y="1158"/>
                      <a:pt x="3693" y="588"/>
                      <a:pt x="2661" y="241"/>
                    </a:cubicBezTo>
                    <a:cubicBezTo>
                      <a:pt x="2172" y="83"/>
                      <a:pt x="1668" y="1"/>
                      <a:pt x="1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238125" y="2797850"/>
                <a:ext cx="966950" cy="901900"/>
              </a:xfrm>
              <a:custGeom>
                <a:rect b="b" l="l" r="r" t="t"/>
                <a:pathLst>
                  <a:path extrusionOk="0" h="36076" w="38678">
                    <a:moveTo>
                      <a:pt x="26540" y="1"/>
                    </a:moveTo>
                    <a:cubicBezTo>
                      <a:pt x="26502" y="1"/>
                      <a:pt x="26464" y="12"/>
                      <a:pt x="26424" y="44"/>
                    </a:cubicBezTo>
                    <a:cubicBezTo>
                      <a:pt x="26408" y="52"/>
                      <a:pt x="26399" y="60"/>
                      <a:pt x="26383" y="77"/>
                    </a:cubicBezTo>
                    <a:cubicBezTo>
                      <a:pt x="26375" y="85"/>
                      <a:pt x="26366" y="101"/>
                      <a:pt x="26358" y="110"/>
                    </a:cubicBezTo>
                    <a:cubicBezTo>
                      <a:pt x="26300" y="192"/>
                      <a:pt x="26284" y="283"/>
                      <a:pt x="26300" y="382"/>
                    </a:cubicBezTo>
                    <a:cubicBezTo>
                      <a:pt x="26342" y="663"/>
                      <a:pt x="26375" y="944"/>
                      <a:pt x="26416" y="1225"/>
                    </a:cubicBezTo>
                    <a:cubicBezTo>
                      <a:pt x="26432" y="1324"/>
                      <a:pt x="26441" y="1423"/>
                      <a:pt x="26441" y="1523"/>
                    </a:cubicBezTo>
                    <a:lnTo>
                      <a:pt x="26441" y="2035"/>
                    </a:lnTo>
                    <a:lnTo>
                      <a:pt x="26441" y="2464"/>
                    </a:lnTo>
                    <a:cubicBezTo>
                      <a:pt x="26449" y="2919"/>
                      <a:pt x="26449" y="3373"/>
                      <a:pt x="26449" y="3820"/>
                    </a:cubicBezTo>
                    <a:cubicBezTo>
                      <a:pt x="26457" y="4885"/>
                      <a:pt x="26515" y="5943"/>
                      <a:pt x="26639" y="7001"/>
                    </a:cubicBezTo>
                    <a:cubicBezTo>
                      <a:pt x="26705" y="7530"/>
                      <a:pt x="26780" y="8058"/>
                      <a:pt x="26870" y="8579"/>
                    </a:cubicBezTo>
                    <a:cubicBezTo>
                      <a:pt x="26953" y="9108"/>
                      <a:pt x="27044" y="9628"/>
                      <a:pt x="27176" y="10141"/>
                    </a:cubicBezTo>
                    <a:cubicBezTo>
                      <a:pt x="27308" y="10653"/>
                      <a:pt x="27465" y="11157"/>
                      <a:pt x="27655" y="11653"/>
                    </a:cubicBezTo>
                    <a:cubicBezTo>
                      <a:pt x="27845" y="12148"/>
                      <a:pt x="28068" y="12628"/>
                      <a:pt x="28275" y="13123"/>
                    </a:cubicBezTo>
                    <a:cubicBezTo>
                      <a:pt x="28482" y="13627"/>
                      <a:pt x="28647" y="14140"/>
                      <a:pt x="28771" y="14660"/>
                    </a:cubicBezTo>
                    <a:cubicBezTo>
                      <a:pt x="28903" y="15189"/>
                      <a:pt x="28936" y="15743"/>
                      <a:pt x="28862" y="16280"/>
                    </a:cubicBezTo>
                    <a:cubicBezTo>
                      <a:pt x="28837" y="16420"/>
                      <a:pt x="28804" y="16552"/>
                      <a:pt x="28763" y="16685"/>
                    </a:cubicBezTo>
                    <a:cubicBezTo>
                      <a:pt x="28713" y="16817"/>
                      <a:pt x="28655" y="16949"/>
                      <a:pt x="28573" y="17065"/>
                    </a:cubicBezTo>
                    <a:cubicBezTo>
                      <a:pt x="28556" y="17098"/>
                      <a:pt x="28531" y="17122"/>
                      <a:pt x="28506" y="17156"/>
                    </a:cubicBezTo>
                    <a:lnTo>
                      <a:pt x="28473" y="17197"/>
                    </a:lnTo>
                    <a:lnTo>
                      <a:pt x="28440" y="17230"/>
                    </a:lnTo>
                    <a:lnTo>
                      <a:pt x="28308" y="17379"/>
                    </a:lnTo>
                    <a:cubicBezTo>
                      <a:pt x="28225" y="17486"/>
                      <a:pt x="28135" y="17577"/>
                      <a:pt x="28035" y="17676"/>
                    </a:cubicBezTo>
                    <a:cubicBezTo>
                      <a:pt x="27845" y="17874"/>
                      <a:pt x="27631" y="18040"/>
                      <a:pt x="27399" y="18197"/>
                    </a:cubicBezTo>
                    <a:cubicBezTo>
                      <a:pt x="27176" y="18337"/>
                      <a:pt x="26928" y="18461"/>
                      <a:pt x="26680" y="18560"/>
                    </a:cubicBezTo>
                    <a:lnTo>
                      <a:pt x="26490" y="18635"/>
                    </a:lnTo>
                    <a:lnTo>
                      <a:pt x="26292" y="18692"/>
                    </a:lnTo>
                    <a:cubicBezTo>
                      <a:pt x="26168" y="18742"/>
                      <a:pt x="26036" y="18767"/>
                      <a:pt x="25904" y="18800"/>
                    </a:cubicBezTo>
                    <a:cubicBezTo>
                      <a:pt x="25771" y="18833"/>
                      <a:pt x="25639" y="18849"/>
                      <a:pt x="25507" y="18866"/>
                    </a:cubicBezTo>
                    <a:lnTo>
                      <a:pt x="25284" y="18899"/>
                    </a:lnTo>
                    <a:cubicBezTo>
                      <a:pt x="25251" y="18899"/>
                      <a:pt x="25218" y="18907"/>
                      <a:pt x="25193" y="18915"/>
                    </a:cubicBezTo>
                    <a:lnTo>
                      <a:pt x="25102" y="18915"/>
                    </a:lnTo>
                    <a:cubicBezTo>
                      <a:pt x="24898" y="18936"/>
                      <a:pt x="24694" y="18951"/>
                      <a:pt x="24490" y="18951"/>
                    </a:cubicBezTo>
                    <a:cubicBezTo>
                      <a:pt x="24446" y="18951"/>
                      <a:pt x="24402" y="18950"/>
                      <a:pt x="24359" y="18949"/>
                    </a:cubicBezTo>
                    <a:lnTo>
                      <a:pt x="24119" y="18957"/>
                    </a:lnTo>
                    <a:cubicBezTo>
                      <a:pt x="24045" y="18957"/>
                      <a:pt x="23970" y="18949"/>
                      <a:pt x="23904" y="18949"/>
                    </a:cubicBezTo>
                    <a:cubicBezTo>
                      <a:pt x="23863" y="18949"/>
                      <a:pt x="23813" y="18940"/>
                      <a:pt x="23772" y="18932"/>
                    </a:cubicBezTo>
                    <a:cubicBezTo>
                      <a:pt x="23673" y="18915"/>
                      <a:pt x="23574" y="18891"/>
                      <a:pt x="23483" y="18866"/>
                    </a:cubicBezTo>
                    <a:cubicBezTo>
                      <a:pt x="22640" y="18610"/>
                      <a:pt x="21830" y="18263"/>
                      <a:pt x="21062" y="17833"/>
                    </a:cubicBezTo>
                    <a:lnTo>
                      <a:pt x="20996" y="17792"/>
                    </a:lnTo>
                    <a:cubicBezTo>
                      <a:pt x="20706" y="17635"/>
                      <a:pt x="20425" y="17461"/>
                      <a:pt x="20136" y="17313"/>
                    </a:cubicBezTo>
                    <a:cubicBezTo>
                      <a:pt x="19930" y="17205"/>
                      <a:pt x="19707" y="17106"/>
                      <a:pt x="19484" y="17032"/>
                    </a:cubicBezTo>
                    <a:cubicBezTo>
                      <a:pt x="19317" y="16981"/>
                      <a:pt x="19151" y="16956"/>
                      <a:pt x="18979" y="16956"/>
                    </a:cubicBezTo>
                    <a:cubicBezTo>
                      <a:pt x="18955" y="16956"/>
                      <a:pt x="18930" y="16956"/>
                      <a:pt x="18905" y="16957"/>
                    </a:cubicBezTo>
                    <a:cubicBezTo>
                      <a:pt x="18525" y="16974"/>
                      <a:pt x="18170" y="17122"/>
                      <a:pt x="17889" y="17379"/>
                    </a:cubicBezTo>
                    <a:cubicBezTo>
                      <a:pt x="17856" y="17403"/>
                      <a:pt x="17831" y="17428"/>
                      <a:pt x="17798" y="17453"/>
                    </a:cubicBezTo>
                    <a:cubicBezTo>
                      <a:pt x="17699" y="17560"/>
                      <a:pt x="17616" y="17684"/>
                      <a:pt x="17567" y="17825"/>
                    </a:cubicBezTo>
                    <a:cubicBezTo>
                      <a:pt x="17558" y="17858"/>
                      <a:pt x="17542" y="17891"/>
                      <a:pt x="17534" y="17924"/>
                    </a:cubicBezTo>
                    <a:cubicBezTo>
                      <a:pt x="17517" y="17965"/>
                      <a:pt x="17509" y="17990"/>
                      <a:pt x="17500" y="18023"/>
                    </a:cubicBezTo>
                    <a:cubicBezTo>
                      <a:pt x="17459" y="18131"/>
                      <a:pt x="17426" y="18230"/>
                      <a:pt x="17393" y="18337"/>
                    </a:cubicBezTo>
                    <a:cubicBezTo>
                      <a:pt x="17277" y="18684"/>
                      <a:pt x="17178" y="19039"/>
                      <a:pt x="17087" y="19395"/>
                    </a:cubicBezTo>
                    <a:cubicBezTo>
                      <a:pt x="16996" y="19725"/>
                      <a:pt x="16922" y="20064"/>
                      <a:pt x="16848" y="20403"/>
                    </a:cubicBezTo>
                    <a:cubicBezTo>
                      <a:pt x="16839" y="20469"/>
                      <a:pt x="16823" y="20543"/>
                      <a:pt x="16806" y="20609"/>
                    </a:cubicBezTo>
                    <a:lnTo>
                      <a:pt x="16600" y="21659"/>
                    </a:lnTo>
                    <a:cubicBezTo>
                      <a:pt x="16484" y="22237"/>
                      <a:pt x="16377" y="22815"/>
                      <a:pt x="16261" y="23402"/>
                    </a:cubicBezTo>
                    <a:cubicBezTo>
                      <a:pt x="16046" y="24468"/>
                      <a:pt x="15815" y="25542"/>
                      <a:pt x="15402" y="26558"/>
                    </a:cubicBezTo>
                    <a:cubicBezTo>
                      <a:pt x="15327" y="26740"/>
                      <a:pt x="15245" y="26922"/>
                      <a:pt x="15146" y="27104"/>
                    </a:cubicBezTo>
                    <a:cubicBezTo>
                      <a:pt x="15079" y="27211"/>
                      <a:pt x="15005" y="27327"/>
                      <a:pt x="14931" y="27426"/>
                    </a:cubicBezTo>
                    <a:lnTo>
                      <a:pt x="14906" y="27459"/>
                    </a:lnTo>
                    <a:cubicBezTo>
                      <a:pt x="14898" y="27476"/>
                      <a:pt x="14881" y="27500"/>
                      <a:pt x="14873" y="27517"/>
                    </a:cubicBezTo>
                    <a:cubicBezTo>
                      <a:pt x="14677" y="27753"/>
                      <a:pt x="14459" y="27871"/>
                      <a:pt x="14243" y="27871"/>
                    </a:cubicBezTo>
                    <a:cubicBezTo>
                      <a:pt x="14021" y="27871"/>
                      <a:pt x="13801" y="27747"/>
                      <a:pt x="13609" y="27500"/>
                    </a:cubicBezTo>
                    <a:cubicBezTo>
                      <a:pt x="13402" y="27228"/>
                      <a:pt x="13237" y="26930"/>
                      <a:pt x="13105" y="26608"/>
                    </a:cubicBezTo>
                    <a:cubicBezTo>
                      <a:pt x="13055" y="26484"/>
                      <a:pt x="13006" y="26360"/>
                      <a:pt x="12948" y="26244"/>
                    </a:cubicBezTo>
                    <a:cubicBezTo>
                      <a:pt x="12683" y="25650"/>
                      <a:pt x="12435" y="25055"/>
                      <a:pt x="12171" y="24468"/>
                    </a:cubicBezTo>
                    <a:cubicBezTo>
                      <a:pt x="12072" y="24245"/>
                      <a:pt x="11964" y="24022"/>
                      <a:pt x="11865" y="23799"/>
                    </a:cubicBezTo>
                    <a:cubicBezTo>
                      <a:pt x="11733" y="23510"/>
                      <a:pt x="11593" y="23220"/>
                      <a:pt x="11436" y="22939"/>
                    </a:cubicBezTo>
                    <a:cubicBezTo>
                      <a:pt x="11419" y="22915"/>
                      <a:pt x="11403" y="22882"/>
                      <a:pt x="11386" y="22849"/>
                    </a:cubicBezTo>
                    <a:cubicBezTo>
                      <a:pt x="11196" y="22493"/>
                      <a:pt x="11014" y="22130"/>
                      <a:pt x="10832" y="21774"/>
                    </a:cubicBezTo>
                    <a:cubicBezTo>
                      <a:pt x="10783" y="21659"/>
                      <a:pt x="10725" y="21543"/>
                      <a:pt x="10667" y="21427"/>
                    </a:cubicBezTo>
                    <a:cubicBezTo>
                      <a:pt x="10155" y="20411"/>
                      <a:pt x="9593" y="19428"/>
                      <a:pt x="8965" y="18469"/>
                    </a:cubicBezTo>
                    <a:cubicBezTo>
                      <a:pt x="8692" y="18056"/>
                      <a:pt x="8411" y="17660"/>
                      <a:pt x="8114" y="17263"/>
                    </a:cubicBezTo>
                    <a:cubicBezTo>
                      <a:pt x="8048" y="17172"/>
                      <a:pt x="7974" y="17073"/>
                      <a:pt x="7899" y="16982"/>
                    </a:cubicBezTo>
                    <a:lnTo>
                      <a:pt x="7874" y="16949"/>
                    </a:lnTo>
                    <a:cubicBezTo>
                      <a:pt x="7602" y="16602"/>
                      <a:pt x="7296" y="16280"/>
                      <a:pt x="6974" y="15974"/>
                    </a:cubicBezTo>
                    <a:cubicBezTo>
                      <a:pt x="6709" y="15726"/>
                      <a:pt x="6412" y="15503"/>
                      <a:pt x="6106" y="15313"/>
                    </a:cubicBezTo>
                    <a:cubicBezTo>
                      <a:pt x="6024" y="15263"/>
                      <a:pt x="5933" y="15206"/>
                      <a:pt x="5850" y="15164"/>
                    </a:cubicBezTo>
                    <a:cubicBezTo>
                      <a:pt x="5718" y="15090"/>
                      <a:pt x="5577" y="15032"/>
                      <a:pt x="5437" y="14974"/>
                    </a:cubicBezTo>
                    <a:cubicBezTo>
                      <a:pt x="5313" y="14916"/>
                      <a:pt x="5189" y="14875"/>
                      <a:pt x="5065" y="14834"/>
                    </a:cubicBezTo>
                    <a:cubicBezTo>
                      <a:pt x="4916" y="14784"/>
                      <a:pt x="4768" y="14743"/>
                      <a:pt x="4619" y="14693"/>
                    </a:cubicBezTo>
                    <a:cubicBezTo>
                      <a:pt x="4379" y="14627"/>
                      <a:pt x="4140" y="14561"/>
                      <a:pt x="3900" y="14495"/>
                    </a:cubicBezTo>
                    <a:cubicBezTo>
                      <a:pt x="3594" y="14421"/>
                      <a:pt x="3272" y="14346"/>
                      <a:pt x="2958" y="14288"/>
                    </a:cubicBezTo>
                    <a:cubicBezTo>
                      <a:pt x="2735" y="14247"/>
                      <a:pt x="2504" y="14222"/>
                      <a:pt x="2281" y="14198"/>
                    </a:cubicBezTo>
                    <a:cubicBezTo>
                      <a:pt x="1943" y="14164"/>
                      <a:pt x="1606" y="14147"/>
                      <a:pt x="1268" y="14147"/>
                    </a:cubicBezTo>
                    <a:cubicBezTo>
                      <a:pt x="1027" y="14147"/>
                      <a:pt x="786" y="14155"/>
                      <a:pt x="545" y="14173"/>
                    </a:cubicBezTo>
                    <a:cubicBezTo>
                      <a:pt x="364" y="14189"/>
                      <a:pt x="182" y="14214"/>
                      <a:pt x="8" y="14239"/>
                    </a:cubicBezTo>
                    <a:lnTo>
                      <a:pt x="0" y="15363"/>
                    </a:lnTo>
                    <a:cubicBezTo>
                      <a:pt x="347" y="15255"/>
                      <a:pt x="711" y="15197"/>
                      <a:pt x="1082" y="15181"/>
                    </a:cubicBezTo>
                    <a:cubicBezTo>
                      <a:pt x="1110" y="15180"/>
                      <a:pt x="1138" y="15180"/>
                      <a:pt x="1165" y="15180"/>
                    </a:cubicBezTo>
                    <a:cubicBezTo>
                      <a:pt x="1692" y="15180"/>
                      <a:pt x="2224" y="15255"/>
                      <a:pt x="2727" y="15420"/>
                    </a:cubicBezTo>
                    <a:cubicBezTo>
                      <a:pt x="3784" y="15767"/>
                      <a:pt x="4743" y="16371"/>
                      <a:pt x="5520" y="17164"/>
                    </a:cubicBezTo>
                    <a:cubicBezTo>
                      <a:pt x="5900" y="17560"/>
                      <a:pt x="6263" y="17982"/>
                      <a:pt x="6585" y="18428"/>
                    </a:cubicBezTo>
                    <a:cubicBezTo>
                      <a:pt x="6817" y="18767"/>
                      <a:pt x="7040" y="19114"/>
                      <a:pt x="7246" y="19477"/>
                    </a:cubicBezTo>
                    <a:cubicBezTo>
                      <a:pt x="7742" y="20254"/>
                      <a:pt x="8205" y="21056"/>
                      <a:pt x="8643" y="21874"/>
                    </a:cubicBezTo>
                    <a:cubicBezTo>
                      <a:pt x="9147" y="22865"/>
                      <a:pt x="9585" y="23890"/>
                      <a:pt x="9948" y="24939"/>
                    </a:cubicBezTo>
                    <a:cubicBezTo>
                      <a:pt x="10452" y="26335"/>
                      <a:pt x="10965" y="27732"/>
                      <a:pt x="11436" y="29145"/>
                    </a:cubicBezTo>
                    <a:cubicBezTo>
                      <a:pt x="11551" y="29508"/>
                      <a:pt x="11659" y="29872"/>
                      <a:pt x="11758" y="30244"/>
                    </a:cubicBezTo>
                    <a:cubicBezTo>
                      <a:pt x="11948" y="30921"/>
                      <a:pt x="12113" y="31615"/>
                      <a:pt x="12278" y="32309"/>
                    </a:cubicBezTo>
                    <a:cubicBezTo>
                      <a:pt x="12477" y="33144"/>
                      <a:pt x="12675" y="33978"/>
                      <a:pt x="12865" y="34813"/>
                    </a:cubicBezTo>
                    <a:lnTo>
                      <a:pt x="12882" y="34862"/>
                    </a:lnTo>
                    <a:cubicBezTo>
                      <a:pt x="12890" y="34887"/>
                      <a:pt x="12890" y="34904"/>
                      <a:pt x="12898" y="34929"/>
                    </a:cubicBezTo>
                    <a:lnTo>
                      <a:pt x="12915" y="34995"/>
                    </a:lnTo>
                    <a:cubicBezTo>
                      <a:pt x="13088" y="35606"/>
                      <a:pt x="13493" y="35912"/>
                      <a:pt x="13939" y="36019"/>
                    </a:cubicBezTo>
                    <a:cubicBezTo>
                      <a:pt x="14086" y="36057"/>
                      <a:pt x="14237" y="36076"/>
                      <a:pt x="14388" y="36076"/>
                    </a:cubicBezTo>
                    <a:cubicBezTo>
                      <a:pt x="14502" y="36076"/>
                      <a:pt x="14614" y="36065"/>
                      <a:pt x="14724" y="36044"/>
                    </a:cubicBezTo>
                    <a:cubicBezTo>
                      <a:pt x="14881" y="36019"/>
                      <a:pt x="15038" y="35986"/>
                      <a:pt x="15187" y="35928"/>
                    </a:cubicBezTo>
                    <a:cubicBezTo>
                      <a:pt x="15402" y="35862"/>
                      <a:pt x="15600" y="35763"/>
                      <a:pt x="15790" y="35647"/>
                    </a:cubicBezTo>
                    <a:cubicBezTo>
                      <a:pt x="16021" y="35507"/>
                      <a:pt x="16245" y="35342"/>
                      <a:pt x="16451" y="35160"/>
                    </a:cubicBezTo>
                    <a:cubicBezTo>
                      <a:pt x="16699" y="34937"/>
                      <a:pt x="16922" y="34689"/>
                      <a:pt x="17120" y="34416"/>
                    </a:cubicBezTo>
                    <a:cubicBezTo>
                      <a:pt x="17236" y="34259"/>
                      <a:pt x="17343" y="34094"/>
                      <a:pt x="17443" y="33929"/>
                    </a:cubicBezTo>
                    <a:cubicBezTo>
                      <a:pt x="17567" y="33730"/>
                      <a:pt x="17699" y="33532"/>
                      <a:pt x="17839" y="33334"/>
                    </a:cubicBezTo>
                    <a:cubicBezTo>
                      <a:pt x="17955" y="33160"/>
                      <a:pt x="18079" y="32995"/>
                      <a:pt x="18211" y="32830"/>
                    </a:cubicBezTo>
                    <a:cubicBezTo>
                      <a:pt x="18748" y="32152"/>
                      <a:pt x="19112" y="31367"/>
                      <a:pt x="19434" y="30566"/>
                    </a:cubicBezTo>
                    <a:cubicBezTo>
                      <a:pt x="19847" y="29574"/>
                      <a:pt x="20202" y="28558"/>
                      <a:pt x="20624" y="27575"/>
                    </a:cubicBezTo>
                    <a:cubicBezTo>
                      <a:pt x="20649" y="27509"/>
                      <a:pt x="20673" y="27443"/>
                      <a:pt x="20698" y="27385"/>
                    </a:cubicBezTo>
                    <a:cubicBezTo>
                      <a:pt x="20863" y="26996"/>
                      <a:pt x="21078" y="26625"/>
                      <a:pt x="21318" y="26278"/>
                    </a:cubicBezTo>
                    <a:cubicBezTo>
                      <a:pt x="21557" y="25955"/>
                      <a:pt x="21789" y="25625"/>
                      <a:pt x="22020" y="25303"/>
                    </a:cubicBezTo>
                    <a:cubicBezTo>
                      <a:pt x="22177" y="25071"/>
                      <a:pt x="22334" y="24848"/>
                      <a:pt x="22499" y="24625"/>
                    </a:cubicBezTo>
                    <a:cubicBezTo>
                      <a:pt x="22532" y="24575"/>
                      <a:pt x="22566" y="24534"/>
                      <a:pt x="22607" y="24485"/>
                    </a:cubicBezTo>
                    <a:cubicBezTo>
                      <a:pt x="22698" y="24352"/>
                      <a:pt x="22805" y="24228"/>
                      <a:pt x="22913" y="24104"/>
                    </a:cubicBezTo>
                    <a:cubicBezTo>
                      <a:pt x="23160" y="23824"/>
                      <a:pt x="23483" y="23617"/>
                      <a:pt x="23830" y="23485"/>
                    </a:cubicBezTo>
                    <a:cubicBezTo>
                      <a:pt x="24028" y="23419"/>
                      <a:pt x="24202" y="23303"/>
                      <a:pt x="24342" y="23154"/>
                    </a:cubicBezTo>
                    <a:cubicBezTo>
                      <a:pt x="24482" y="23006"/>
                      <a:pt x="24615" y="22840"/>
                      <a:pt x="24722" y="22667"/>
                    </a:cubicBezTo>
                    <a:cubicBezTo>
                      <a:pt x="24962" y="22328"/>
                      <a:pt x="25177" y="21973"/>
                      <a:pt x="25416" y="21642"/>
                    </a:cubicBezTo>
                    <a:cubicBezTo>
                      <a:pt x="25631" y="21353"/>
                      <a:pt x="25879" y="21089"/>
                      <a:pt x="26143" y="20841"/>
                    </a:cubicBezTo>
                    <a:cubicBezTo>
                      <a:pt x="26201" y="20775"/>
                      <a:pt x="26259" y="20717"/>
                      <a:pt x="26309" y="20651"/>
                    </a:cubicBezTo>
                    <a:cubicBezTo>
                      <a:pt x="26424" y="20527"/>
                      <a:pt x="26548" y="20403"/>
                      <a:pt x="26672" y="20287"/>
                    </a:cubicBezTo>
                    <a:cubicBezTo>
                      <a:pt x="26796" y="20171"/>
                      <a:pt x="26912" y="20056"/>
                      <a:pt x="27027" y="19932"/>
                    </a:cubicBezTo>
                    <a:cubicBezTo>
                      <a:pt x="27267" y="19700"/>
                      <a:pt x="27498" y="19461"/>
                      <a:pt x="27730" y="19213"/>
                    </a:cubicBezTo>
                    <a:cubicBezTo>
                      <a:pt x="28192" y="18725"/>
                      <a:pt x="28639" y="18221"/>
                      <a:pt x="28969" y="17651"/>
                    </a:cubicBezTo>
                    <a:cubicBezTo>
                      <a:pt x="29316" y="17081"/>
                      <a:pt x="29564" y="16461"/>
                      <a:pt x="29713" y="15809"/>
                    </a:cubicBezTo>
                    <a:lnTo>
                      <a:pt x="29738" y="15693"/>
                    </a:lnTo>
                    <a:cubicBezTo>
                      <a:pt x="29746" y="15643"/>
                      <a:pt x="29754" y="15602"/>
                      <a:pt x="29771" y="15553"/>
                    </a:cubicBezTo>
                    <a:cubicBezTo>
                      <a:pt x="29795" y="15453"/>
                      <a:pt x="29862" y="15354"/>
                      <a:pt x="29961" y="15296"/>
                    </a:cubicBezTo>
                    <a:cubicBezTo>
                      <a:pt x="30036" y="15262"/>
                      <a:pt x="30118" y="15245"/>
                      <a:pt x="30200" y="15245"/>
                    </a:cubicBezTo>
                    <a:cubicBezTo>
                      <a:pt x="30217" y="15245"/>
                      <a:pt x="30233" y="15245"/>
                      <a:pt x="30250" y="15247"/>
                    </a:cubicBezTo>
                    <a:cubicBezTo>
                      <a:pt x="30341" y="15247"/>
                      <a:pt x="30423" y="15263"/>
                      <a:pt x="30506" y="15272"/>
                    </a:cubicBezTo>
                    <a:cubicBezTo>
                      <a:pt x="30603" y="15281"/>
                      <a:pt x="30700" y="15285"/>
                      <a:pt x="30796" y="15285"/>
                    </a:cubicBezTo>
                    <a:cubicBezTo>
                      <a:pt x="30865" y="15285"/>
                      <a:pt x="30933" y="15283"/>
                      <a:pt x="31002" y="15280"/>
                    </a:cubicBezTo>
                    <a:cubicBezTo>
                      <a:pt x="31167" y="15272"/>
                      <a:pt x="31341" y="15255"/>
                      <a:pt x="31514" y="15255"/>
                    </a:cubicBezTo>
                    <a:cubicBezTo>
                      <a:pt x="31869" y="15255"/>
                      <a:pt x="32216" y="15354"/>
                      <a:pt x="32522" y="15536"/>
                    </a:cubicBezTo>
                    <a:cubicBezTo>
                      <a:pt x="32621" y="15602"/>
                      <a:pt x="32712" y="15668"/>
                      <a:pt x="32803" y="15743"/>
                    </a:cubicBezTo>
                    <a:cubicBezTo>
                      <a:pt x="32935" y="15850"/>
                      <a:pt x="33059" y="15974"/>
                      <a:pt x="33167" y="16106"/>
                    </a:cubicBezTo>
                    <a:cubicBezTo>
                      <a:pt x="33175" y="16114"/>
                      <a:pt x="33175" y="16114"/>
                      <a:pt x="33183" y="16123"/>
                    </a:cubicBezTo>
                    <a:cubicBezTo>
                      <a:pt x="33786" y="16842"/>
                      <a:pt x="34199" y="17660"/>
                      <a:pt x="34588" y="18502"/>
                    </a:cubicBezTo>
                    <a:cubicBezTo>
                      <a:pt x="34976" y="19337"/>
                      <a:pt x="35282" y="20213"/>
                      <a:pt x="35654" y="21056"/>
                    </a:cubicBezTo>
                    <a:cubicBezTo>
                      <a:pt x="35687" y="21122"/>
                      <a:pt x="35712" y="21196"/>
                      <a:pt x="35745" y="21262"/>
                    </a:cubicBezTo>
                    <a:cubicBezTo>
                      <a:pt x="35926" y="21667"/>
                      <a:pt x="36133" y="22064"/>
                      <a:pt x="36488" y="22353"/>
                    </a:cubicBezTo>
                    <a:cubicBezTo>
                      <a:pt x="36571" y="22427"/>
                      <a:pt x="36670" y="22501"/>
                      <a:pt x="36753" y="22576"/>
                    </a:cubicBezTo>
                    <a:cubicBezTo>
                      <a:pt x="36786" y="22601"/>
                      <a:pt x="36819" y="22625"/>
                      <a:pt x="36852" y="22650"/>
                    </a:cubicBezTo>
                    <a:cubicBezTo>
                      <a:pt x="36946" y="22701"/>
                      <a:pt x="37046" y="22726"/>
                      <a:pt x="37153" y="22726"/>
                    </a:cubicBezTo>
                    <a:cubicBezTo>
                      <a:pt x="37168" y="22726"/>
                      <a:pt x="37183" y="22726"/>
                      <a:pt x="37199" y="22725"/>
                    </a:cubicBezTo>
                    <a:lnTo>
                      <a:pt x="38678" y="22725"/>
                    </a:lnTo>
                    <a:lnTo>
                      <a:pt x="38678" y="15660"/>
                    </a:lnTo>
                    <a:cubicBezTo>
                      <a:pt x="38306" y="15660"/>
                      <a:pt x="37942" y="15660"/>
                      <a:pt x="37571" y="15668"/>
                    </a:cubicBezTo>
                    <a:cubicBezTo>
                      <a:pt x="37551" y="15669"/>
                      <a:pt x="37531" y="15670"/>
                      <a:pt x="37511" y="15670"/>
                    </a:cubicBezTo>
                    <a:cubicBezTo>
                      <a:pt x="37135" y="15670"/>
                      <a:pt x="36772" y="15522"/>
                      <a:pt x="36505" y="15255"/>
                    </a:cubicBezTo>
                    <a:cubicBezTo>
                      <a:pt x="36009" y="14817"/>
                      <a:pt x="35464" y="14429"/>
                      <a:pt x="34885" y="14107"/>
                    </a:cubicBezTo>
                    <a:cubicBezTo>
                      <a:pt x="34629" y="13958"/>
                      <a:pt x="34340" y="13884"/>
                      <a:pt x="34042" y="13884"/>
                    </a:cubicBezTo>
                    <a:cubicBezTo>
                      <a:pt x="33968" y="13884"/>
                      <a:pt x="33894" y="13884"/>
                      <a:pt x="33819" y="13892"/>
                    </a:cubicBezTo>
                    <a:cubicBezTo>
                      <a:pt x="33456" y="13908"/>
                      <a:pt x="33100" y="13966"/>
                      <a:pt x="32729" y="13983"/>
                    </a:cubicBezTo>
                    <a:cubicBezTo>
                      <a:pt x="32630" y="13983"/>
                      <a:pt x="32539" y="13991"/>
                      <a:pt x="32439" y="14007"/>
                    </a:cubicBezTo>
                    <a:cubicBezTo>
                      <a:pt x="32282" y="14032"/>
                      <a:pt x="32117" y="14065"/>
                      <a:pt x="31960" y="14098"/>
                    </a:cubicBezTo>
                    <a:lnTo>
                      <a:pt x="31473" y="14189"/>
                    </a:lnTo>
                    <a:cubicBezTo>
                      <a:pt x="31360" y="14217"/>
                      <a:pt x="31244" y="14234"/>
                      <a:pt x="31127" y="14234"/>
                    </a:cubicBezTo>
                    <a:cubicBezTo>
                      <a:pt x="31072" y="14234"/>
                      <a:pt x="31016" y="14230"/>
                      <a:pt x="30960" y="14222"/>
                    </a:cubicBezTo>
                    <a:cubicBezTo>
                      <a:pt x="30911" y="14214"/>
                      <a:pt x="30861" y="14206"/>
                      <a:pt x="30812" y="14189"/>
                    </a:cubicBezTo>
                    <a:cubicBezTo>
                      <a:pt x="30646" y="14148"/>
                      <a:pt x="30489" y="14074"/>
                      <a:pt x="30357" y="13974"/>
                    </a:cubicBezTo>
                    <a:cubicBezTo>
                      <a:pt x="30258" y="13908"/>
                      <a:pt x="30159" y="13826"/>
                      <a:pt x="30060" y="13735"/>
                    </a:cubicBezTo>
                    <a:cubicBezTo>
                      <a:pt x="29820" y="13503"/>
                      <a:pt x="29605" y="13239"/>
                      <a:pt x="29432" y="12958"/>
                    </a:cubicBezTo>
                    <a:cubicBezTo>
                      <a:pt x="29333" y="12818"/>
                      <a:pt x="29258" y="12669"/>
                      <a:pt x="29176" y="12520"/>
                    </a:cubicBezTo>
                    <a:cubicBezTo>
                      <a:pt x="29093" y="12380"/>
                      <a:pt x="29027" y="12223"/>
                      <a:pt x="28961" y="12074"/>
                    </a:cubicBezTo>
                    <a:cubicBezTo>
                      <a:pt x="28829" y="11768"/>
                      <a:pt x="28713" y="11454"/>
                      <a:pt x="28614" y="11140"/>
                    </a:cubicBezTo>
                    <a:cubicBezTo>
                      <a:pt x="28416" y="10512"/>
                      <a:pt x="28259" y="9868"/>
                      <a:pt x="28135" y="9215"/>
                    </a:cubicBezTo>
                    <a:cubicBezTo>
                      <a:pt x="28002" y="8571"/>
                      <a:pt x="27887" y="7918"/>
                      <a:pt x="27788" y="7273"/>
                    </a:cubicBezTo>
                    <a:cubicBezTo>
                      <a:pt x="27639" y="6265"/>
                      <a:pt x="27507" y="5266"/>
                      <a:pt x="27416" y="4258"/>
                    </a:cubicBezTo>
                    <a:cubicBezTo>
                      <a:pt x="27399" y="4101"/>
                      <a:pt x="27383" y="3944"/>
                      <a:pt x="27366" y="3778"/>
                    </a:cubicBezTo>
                    <a:cubicBezTo>
                      <a:pt x="27350" y="3679"/>
                      <a:pt x="27341" y="3580"/>
                      <a:pt x="27333" y="3481"/>
                    </a:cubicBezTo>
                    <a:cubicBezTo>
                      <a:pt x="27333" y="3456"/>
                      <a:pt x="27333" y="3431"/>
                      <a:pt x="27333" y="3406"/>
                    </a:cubicBezTo>
                    <a:cubicBezTo>
                      <a:pt x="27325" y="3307"/>
                      <a:pt x="27317" y="3192"/>
                      <a:pt x="27308" y="3084"/>
                    </a:cubicBezTo>
                    <a:cubicBezTo>
                      <a:pt x="27292" y="2646"/>
                      <a:pt x="27242" y="2200"/>
                      <a:pt x="27234" y="1754"/>
                    </a:cubicBezTo>
                    <a:lnTo>
                      <a:pt x="27234" y="1556"/>
                    </a:lnTo>
                    <a:cubicBezTo>
                      <a:pt x="27242" y="1349"/>
                      <a:pt x="27226" y="1134"/>
                      <a:pt x="27184" y="919"/>
                    </a:cubicBezTo>
                    <a:cubicBezTo>
                      <a:pt x="27168" y="804"/>
                      <a:pt x="27143" y="688"/>
                      <a:pt x="27118" y="581"/>
                    </a:cubicBezTo>
                    <a:cubicBezTo>
                      <a:pt x="27093" y="465"/>
                      <a:pt x="27044" y="358"/>
                      <a:pt x="26978" y="267"/>
                    </a:cubicBezTo>
                    <a:cubicBezTo>
                      <a:pt x="26920" y="184"/>
                      <a:pt x="26837" y="118"/>
                      <a:pt x="26755" y="77"/>
                    </a:cubicBezTo>
                    <a:cubicBezTo>
                      <a:pt x="26684" y="44"/>
                      <a:pt x="26613" y="1"/>
                      <a:pt x="26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238125" y="2757500"/>
                <a:ext cx="967175" cy="717350"/>
              </a:xfrm>
              <a:custGeom>
                <a:rect b="b" l="l" r="r" t="t"/>
                <a:pathLst>
                  <a:path extrusionOk="0" h="28694" w="38687">
                    <a:moveTo>
                      <a:pt x="25363" y="0"/>
                    </a:moveTo>
                    <a:cubicBezTo>
                      <a:pt x="25337" y="0"/>
                      <a:pt x="25311" y="2"/>
                      <a:pt x="25284" y="5"/>
                    </a:cubicBezTo>
                    <a:lnTo>
                      <a:pt x="25267" y="5"/>
                    </a:lnTo>
                    <a:cubicBezTo>
                      <a:pt x="25160" y="22"/>
                      <a:pt x="25077" y="88"/>
                      <a:pt x="25036" y="179"/>
                    </a:cubicBezTo>
                    <a:cubicBezTo>
                      <a:pt x="25003" y="261"/>
                      <a:pt x="24986" y="352"/>
                      <a:pt x="24995" y="443"/>
                    </a:cubicBezTo>
                    <a:cubicBezTo>
                      <a:pt x="25003" y="534"/>
                      <a:pt x="25020" y="625"/>
                      <a:pt x="25044" y="716"/>
                    </a:cubicBezTo>
                    <a:cubicBezTo>
                      <a:pt x="25077" y="815"/>
                      <a:pt x="25110" y="914"/>
                      <a:pt x="25152" y="1013"/>
                    </a:cubicBezTo>
                    <a:cubicBezTo>
                      <a:pt x="25416" y="1633"/>
                      <a:pt x="25672" y="2252"/>
                      <a:pt x="25945" y="2856"/>
                    </a:cubicBezTo>
                    <a:cubicBezTo>
                      <a:pt x="25970" y="2913"/>
                      <a:pt x="25995" y="2971"/>
                      <a:pt x="26011" y="3029"/>
                    </a:cubicBezTo>
                    <a:cubicBezTo>
                      <a:pt x="26036" y="3120"/>
                      <a:pt x="26052" y="3211"/>
                      <a:pt x="26052" y="3302"/>
                    </a:cubicBezTo>
                    <a:cubicBezTo>
                      <a:pt x="26061" y="3426"/>
                      <a:pt x="26077" y="3558"/>
                      <a:pt x="26094" y="3682"/>
                    </a:cubicBezTo>
                    <a:cubicBezTo>
                      <a:pt x="26102" y="3773"/>
                      <a:pt x="26110" y="3864"/>
                      <a:pt x="26118" y="3946"/>
                    </a:cubicBezTo>
                    <a:cubicBezTo>
                      <a:pt x="26118" y="3988"/>
                      <a:pt x="26127" y="4029"/>
                      <a:pt x="26127" y="4070"/>
                    </a:cubicBezTo>
                    <a:cubicBezTo>
                      <a:pt x="26127" y="4946"/>
                      <a:pt x="26176" y="5830"/>
                      <a:pt x="26193" y="6706"/>
                    </a:cubicBezTo>
                    <a:cubicBezTo>
                      <a:pt x="26193" y="6937"/>
                      <a:pt x="26201" y="7177"/>
                      <a:pt x="26209" y="7417"/>
                    </a:cubicBezTo>
                    <a:cubicBezTo>
                      <a:pt x="26226" y="7755"/>
                      <a:pt x="26251" y="8102"/>
                      <a:pt x="26292" y="8441"/>
                    </a:cubicBezTo>
                    <a:cubicBezTo>
                      <a:pt x="26333" y="8821"/>
                      <a:pt x="26383" y="9201"/>
                      <a:pt x="26441" y="9581"/>
                    </a:cubicBezTo>
                    <a:cubicBezTo>
                      <a:pt x="26573" y="10424"/>
                      <a:pt x="26755" y="11267"/>
                      <a:pt x="26978" y="12093"/>
                    </a:cubicBezTo>
                    <a:cubicBezTo>
                      <a:pt x="27077" y="12440"/>
                      <a:pt x="27176" y="12779"/>
                      <a:pt x="27292" y="13118"/>
                    </a:cubicBezTo>
                    <a:cubicBezTo>
                      <a:pt x="27383" y="13407"/>
                      <a:pt x="27490" y="13688"/>
                      <a:pt x="27598" y="13969"/>
                    </a:cubicBezTo>
                    <a:cubicBezTo>
                      <a:pt x="27746" y="14366"/>
                      <a:pt x="27912" y="14754"/>
                      <a:pt x="28077" y="15150"/>
                    </a:cubicBezTo>
                    <a:cubicBezTo>
                      <a:pt x="28325" y="15712"/>
                      <a:pt x="28498" y="16307"/>
                      <a:pt x="28589" y="16919"/>
                    </a:cubicBezTo>
                    <a:cubicBezTo>
                      <a:pt x="28696" y="17712"/>
                      <a:pt x="28473" y="18381"/>
                      <a:pt x="27903" y="18910"/>
                    </a:cubicBezTo>
                    <a:cubicBezTo>
                      <a:pt x="27837" y="18968"/>
                      <a:pt x="27771" y="19034"/>
                      <a:pt x="27697" y="19084"/>
                    </a:cubicBezTo>
                    <a:cubicBezTo>
                      <a:pt x="27267" y="19431"/>
                      <a:pt x="26771" y="19670"/>
                      <a:pt x="26234" y="19786"/>
                    </a:cubicBezTo>
                    <a:cubicBezTo>
                      <a:pt x="26011" y="19835"/>
                      <a:pt x="25780" y="19868"/>
                      <a:pt x="25548" y="19877"/>
                    </a:cubicBezTo>
                    <a:cubicBezTo>
                      <a:pt x="25317" y="19877"/>
                      <a:pt x="25094" y="19893"/>
                      <a:pt x="24863" y="19893"/>
                    </a:cubicBezTo>
                    <a:lnTo>
                      <a:pt x="24714" y="19893"/>
                    </a:lnTo>
                    <a:cubicBezTo>
                      <a:pt x="24532" y="19893"/>
                      <a:pt x="24350" y="19893"/>
                      <a:pt x="24168" y="19868"/>
                    </a:cubicBezTo>
                    <a:cubicBezTo>
                      <a:pt x="23954" y="19852"/>
                      <a:pt x="23739" y="19794"/>
                      <a:pt x="23532" y="19711"/>
                    </a:cubicBezTo>
                    <a:cubicBezTo>
                      <a:pt x="22954" y="19439"/>
                      <a:pt x="22384" y="19125"/>
                      <a:pt x="21855" y="18761"/>
                    </a:cubicBezTo>
                    <a:cubicBezTo>
                      <a:pt x="21838" y="18745"/>
                      <a:pt x="21814" y="18736"/>
                      <a:pt x="21797" y="18720"/>
                    </a:cubicBezTo>
                    <a:cubicBezTo>
                      <a:pt x="21243" y="18348"/>
                      <a:pt x="20723" y="17935"/>
                      <a:pt x="20202" y="17530"/>
                    </a:cubicBezTo>
                    <a:cubicBezTo>
                      <a:pt x="20161" y="17497"/>
                      <a:pt x="20128" y="17472"/>
                      <a:pt x="20087" y="17448"/>
                    </a:cubicBezTo>
                    <a:cubicBezTo>
                      <a:pt x="19806" y="17224"/>
                      <a:pt x="19508" y="17026"/>
                      <a:pt x="19203" y="16844"/>
                    </a:cubicBezTo>
                    <a:cubicBezTo>
                      <a:pt x="19004" y="16734"/>
                      <a:pt x="18784" y="16675"/>
                      <a:pt x="18561" y="16675"/>
                    </a:cubicBezTo>
                    <a:cubicBezTo>
                      <a:pt x="18450" y="16675"/>
                      <a:pt x="18338" y="16690"/>
                      <a:pt x="18228" y="16720"/>
                    </a:cubicBezTo>
                    <a:cubicBezTo>
                      <a:pt x="18153" y="16729"/>
                      <a:pt x="18079" y="16753"/>
                      <a:pt x="18004" y="16770"/>
                    </a:cubicBezTo>
                    <a:cubicBezTo>
                      <a:pt x="17616" y="16877"/>
                      <a:pt x="17261" y="17092"/>
                      <a:pt x="16988" y="17390"/>
                    </a:cubicBezTo>
                    <a:cubicBezTo>
                      <a:pt x="16848" y="17555"/>
                      <a:pt x="16740" y="17737"/>
                      <a:pt x="16658" y="17935"/>
                    </a:cubicBezTo>
                    <a:cubicBezTo>
                      <a:pt x="16162" y="19050"/>
                      <a:pt x="15848" y="20224"/>
                      <a:pt x="15575" y="21414"/>
                    </a:cubicBezTo>
                    <a:cubicBezTo>
                      <a:pt x="15319" y="22496"/>
                      <a:pt x="15055" y="23578"/>
                      <a:pt x="14699" y="24644"/>
                    </a:cubicBezTo>
                    <a:cubicBezTo>
                      <a:pt x="14699" y="24653"/>
                      <a:pt x="14699" y="24661"/>
                      <a:pt x="14699" y="24661"/>
                    </a:cubicBezTo>
                    <a:cubicBezTo>
                      <a:pt x="14584" y="25057"/>
                      <a:pt x="14402" y="25438"/>
                      <a:pt x="14171" y="25785"/>
                    </a:cubicBezTo>
                    <a:cubicBezTo>
                      <a:pt x="14042" y="25965"/>
                      <a:pt x="13919" y="26054"/>
                      <a:pt x="13784" y="26054"/>
                    </a:cubicBezTo>
                    <a:cubicBezTo>
                      <a:pt x="13746" y="26054"/>
                      <a:pt x="13707" y="26047"/>
                      <a:pt x="13667" y="26032"/>
                    </a:cubicBezTo>
                    <a:cubicBezTo>
                      <a:pt x="13617" y="26016"/>
                      <a:pt x="13576" y="25999"/>
                      <a:pt x="13534" y="25966"/>
                    </a:cubicBezTo>
                    <a:cubicBezTo>
                      <a:pt x="13485" y="25933"/>
                      <a:pt x="13443" y="25900"/>
                      <a:pt x="13402" y="25859"/>
                    </a:cubicBezTo>
                    <a:cubicBezTo>
                      <a:pt x="13262" y="25718"/>
                      <a:pt x="13146" y="25561"/>
                      <a:pt x="13047" y="25388"/>
                    </a:cubicBezTo>
                    <a:cubicBezTo>
                      <a:pt x="13006" y="25305"/>
                      <a:pt x="12956" y="25231"/>
                      <a:pt x="12915" y="25157"/>
                    </a:cubicBezTo>
                    <a:cubicBezTo>
                      <a:pt x="12782" y="24934"/>
                      <a:pt x="12659" y="24702"/>
                      <a:pt x="12543" y="24479"/>
                    </a:cubicBezTo>
                    <a:cubicBezTo>
                      <a:pt x="12402" y="24223"/>
                      <a:pt x="12270" y="23967"/>
                      <a:pt x="12113" y="23719"/>
                    </a:cubicBezTo>
                    <a:cubicBezTo>
                      <a:pt x="11832" y="23248"/>
                      <a:pt x="11560" y="22777"/>
                      <a:pt x="11287" y="22306"/>
                    </a:cubicBezTo>
                    <a:cubicBezTo>
                      <a:pt x="11196" y="22149"/>
                      <a:pt x="11105" y="21992"/>
                      <a:pt x="11006" y="21835"/>
                    </a:cubicBezTo>
                    <a:cubicBezTo>
                      <a:pt x="10940" y="21719"/>
                      <a:pt x="10882" y="21612"/>
                      <a:pt x="10808" y="21504"/>
                    </a:cubicBezTo>
                    <a:cubicBezTo>
                      <a:pt x="10725" y="21356"/>
                      <a:pt x="10642" y="21215"/>
                      <a:pt x="10552" y="21075"/>
                    </a:cubicBezTo>
                    <a:cubicBezTo>
                      <a:pt x="10072" y="20282"/>
                      <a:pt x="9577" y="19505"/>
                      <a:pt x="9056" y="18736"/>
                    </a:cubicBezTo>
                    <a:cubicBezTo>
                      <a:pt x="8395" y="17753"/>
                      <a:pt x="7676" y="16820"/>
                      <a:pt x="6792" y="16018"/>
                    </a:cubicBezTo>
                    <a:cubicBezTo>
                      <a:pt x="6437" y="15679"/>
                      <a:pt x="6040" y="15382"/>
                      <a:pt x="5619" y="15134"/>
                    </a:cubicBezTo>
                    <a:cubicBezTo>
                      <a:pt x="5429" y="15035"/>
                      <a:pt x="5222" y="14969"/>
                      <a:pt x="5007" y="14960"/>
                    </a:cubicBezTo>
                    <a:cubicBezTo>
                      <a:pt x="4900" y="14952"/>
                      <a:pt x="4801" y="14944"/>
                      <a:pt x="4693" y="14936"/>
                    </a:cubicBezTo>
                    <a:cubicBezTo>
                      <a:pt x="4388" y="14911"/>
                      <a:pt x="4065" y="14894"/>
                      <a:pt x="3760" y="14861"/>
                    </a:cubicBezTo>
                    <a:cubicBezTo>
                      <a:pt x="3677" y="14845"/>
                      <a:pt x="3594" y="14837"/>
                      <a:pt x="3512" y="14820"/>
                    </a:cubicBezTo>
                    <a:cubicBezTo>
                      <a:pt x="3289" y="14779"/>
                      <a:pt x="3049" y="14779"/>
                      <a:pt x="2818" y="14762"/>
                    </a:cubicBezTo>
                    <a:cubicBezTo>
                      <a:pt x="2272" y="14713"/>
                      <a:pt x="1719" y="14688"/>
                      <a:pt x="1173" y="14688"/>
                    </a:cubicBezTo>
                    <a:cubicBezTo>
                      <a:pt x="793" y="14688"/>
                      <a:pt x="405" y="14688"/>
                      <a:pt x="25" y="14704"/>
                    </a:cubicBezTo>
                    <a:lnTo>
                      <a:pt x="0" y="14704"/>
                    </a:lnTo>
                    <a:lnTo>
                      <a:pt x="0" y="15646"/>
                    </a:lnTo>
                    <a:cubicBezTo>
                      <a:pt x="165" y="15630"/>
                      <a:pt x="339" y="15613"/>
                      <a:pt x="504" y="15605"/>
                    </a:cubicBezTo>
                    <a:cubicBezTo>
                      <a:pt x="554" y="15605"/>
                      <a:pt x="603" y="15605"/>
                      <a:pt x="644" y="15597"/>
                    </a:cubicBezTo>
                    <a:cubicBezTo>
                      <a:pt x="801" y="15588"/>
                      <a:pt x="958" y="15564"/>
                      <a:pt x="1124" y="15564"/>
                    </a:cubicBezTo>
                    <a:cubicBezTo>
                      <a:pt x="1330" y="15564"/>
                      <a:pt x="1529" y="15564"/>
                      <a:pt x="1727" y="15580"/>
                    </a:cubicBezTo>
                    <a:cubicBezTo>
                      <a:pt x="2413" y="15613"/>
                      <a:pt x="3090" y="15712"/>
                      <a:pt x="3760" y="15853"/>
                    </a:cubicBezTo>
                    <a:lnTo>
                      <a:pt x="3842" y="15878"/>
                    </a:lnTo>
                    <a:cubicBezTo>
                      <a:pt x="4131" y="15944"/>
                      <a:pt x="4429" y="16018"/>
                      <a:pt x="4726" y="16092"/>
                    </a:cubicBezTo>
                    <a:cubicBezTo>
                      <a:pt x="4875" y="16125"/>
                      <a:pt x="5015" y="16159"/>
                      <a:pt x="5164" y="16192"/>
                    </a:cubicBezTo>
                    <a:cubicBezTo>
                      <a:pt x="5660" y="16316"/>
                      <a:pt x="6123" y="16555"/>
                      <a:pt x="6519" y="16886"/>
                    </a:cubicBezTo>
                    <a:cubicBezTo>
                      <a:pt x="7222" y="17448"/>
                      <a:pt x="7833" y="18109"/>
                      <a:pt x="8345" y="18844"/>
                    </a:cubicBezTo>
                    <a:cubicBezTo>
                      <a:pt x="8858" y="19563"/>
                      <a:pt x="9345" y="20298"/>
                      <a:pt x="9791" y="21058"/>
                    </a:cubicBezTo>
                    <a:cubicBezTo>
                      <a:pt x="10188" y="21719"/>
                      <a:pt x="10552" y="22389"/>
                      <a:pt x="10899" y="23074"/>
                    </a:cubicBezTo>
                    <a:cubicBezTo>
                      <a:pt x="11163" y="23611"/>
                      <a:pt x="11485" y="24124"/>
                      <a:pt x="11750" y="24661"/>
                    </a:cubicBezTo>
                    <a:cubicBezTo>
                      <a:pt x="12047" y="25247"/>
                      <a:pt x="12320" y="25842"/>
                      <a:pt x="12584" y="26437"/>
                    </a:cubicBezTo>
                    <a:cubicBezTo>
                      <a:pt x="12824" y="26966"/>
                      <a:pt x="13055" y="27487"/>
                      <a:pt x="13320" y="27991"/>
                    </a:cubicBezTo>
                    <a:cubicBezTo>
                      <a:pt x="13344" y="28024"/>
                      <a:pt x="13361" y="28057"/>
                      <a:pt x="13377" y="28090"/>
                    </a:cubicBezTo>
                    <a:cubicBezTo>
                      <a:pt x="13402" y="28123"/>
                      <a:pt x="13419" y="28148"/>
                      <a:pt x="13435" y="28181"/>
                    </a:cubicBezTo>
                    <a:cubicBezTo>
                      <a:pt x="13526" y="28313"/>
                      <a:pt x="13634" y="28437"/>
                      <a:pt x="13757" y="28544"/>
                    </a:cubicBezTo>
                    <a:cubicBezTo>
                      <a:pt x="13824" y="28619"/>
                      <a:pt x="13923" y="28668"/>
                      <a:pt x="14030" y="28693"/>
                    </a:cubicBezTo>
                    <a:cubicBezTo>
                      <a:pt x="14080" y="28693"/>
                      <a:pt x="14129" y="28693"/>
                      <a:pt x="14179" y="28676"/>
                    </a:cubicBezTo>
                    <a:cubicBezTo>
                      <a:pt x="14237" y="28660"/>
                      <a:pt x="14286" y="28643"/>
                      <a:pt x="14344" y="28610"/>
                    </a:cubicBezTo>
                    <a:cubicBezTo>
                      <a:pt x="14485" y="28528"/>
                      <a:pt x="14609" y="28412"/>
                      <a:pt x="14699" y="28280"/>
                    </a:cubicBezTo>
                    <a:cubicBezTo>
                      <a:pt x="14724" y="28255"/>
                      <a:pt x="14741" y="28230"/>
                      <a:pt x="14765" y="28206"/>
                    </a:cubicBezTo>
                    <a:cubicBezTo>
                      <a:pt x="14815" y="28131"/>
                      <a:pt x="14873" y="28049"/>
                      <a:pt x="14914" y="27974"/>
                    </a:cubicBezTo>
                    <a:cubicBezTo>
                      <a:pt x="15038" y="27759"/>
                      <a:pt x="15146" y="27545"/>
                      <a:pt x="15228" y="27321"/>
                    </a:cubicBezTo>
                    <a:cubicBezTo>
                      <a:pt x="15253" y="27255"/>
                      <a:pt x="15278" y="27189"/>
                      <a:pt x="15303" y="27123"/>
                    </a:cubicBezTo>
                    <a:cubicBezTo>
                      <a:pt x="15575" y="26355"/>
                      <a:pt x="15790" y="25570"/>
                      <a:pt x="15939" y="24768"/>
                    </a:cubicBezTo>
                    <a:cubicBezTo>
                      <a:pt x="15955" y="24694"/>
                      <a:pt x="15972" y="24611"/>
                      <a:pt x="15988" y="24537"/>
                    </a:cubicBezTo>
                    <a:cubicBezTo>
                      <a:pt x="16154" y="23727"/>
                      <a:pt x="16311" y="22917"/>
                      <a:pt x="16484" y="22116"/>
                    </a:cubicBezTo>
                    <a:cubicBezTo>
                      <a:pt x="16691" y="21124"/>
                      <a:pt x="16922" y="20141"/>
                      <a:pt x="17286" y="19191"/>
                    </a:cubicBezTo>
                    <a:cubicBezTo>
                      <a:pt x="17302" y="19158"/>
                      <a:pt x="17310" y="19125"/>
                      <a:pt x="17327" y="19092"/>
                    </a:cubicBezTo>
                    <a:lnTo>
                      <a:pt x="17327" y="19084"/>
                    </a:lnTo>
                    <a:cubicBezTo>
                      <a:pt x="17467" y="18761"/>
                      <a:pt x="17715" y="18505"/>
                      <a:pt x="18029" y="18356"/>
                    </a:cubicBezTo>
                    <a:cubicBezTo>
                      <a:pt x="18186" y="18282"/>
                      <a:pt x="18360" y="18224"/>
                      <a:pt x="18533" y="18191"/>
                    </a:cubicBezTo>
                    <a:cubicBezTo>
                      <a:pt x="18637" y="18170"/>
                      <a:pt x="18737" y="18161"/>
                      <a:pt x="18833" y="18161"/>
                    </a:cubicBezTo>
                    <a:cubicBezTo>
                      <a:pt x="19152" y="18161"/>
                      <a:pt x="19436" y="18265"/>
                      <a:pt x="19715" y="18398"/>
                    </a:cubicBezTo>
                    <a:cubicBezTo>
                      <a:pt x="19814" y="18447"/>
                      <a:pt x="19921" y="18505"/>
                      <a:pt x="20029" y="18563"/>
                    </a:cubicBezTo>
                    <a:cubicBezTo>
                      <a:pt x="20202" y="18662"/>
                      <a:pt x="20376" y="18761"/>
                      <a:pt x="20549" y="18860"/>
                    </a:cubicBezTo>
                    <a:cubicBezTo>
                      <a:pt x="21086" y="19174"/>
                      <a:pt x="21624" y="19505"/>
                      <a:pt x="22185" y="19769"/>
                    </a:cubicBezTo>
                    <a:cubicBezTo>
                      <a:pt x="22342" y="19844"/>
                      <a:pt x="22491" y="19910"/>
                      <a:pt x="22648" y="19976"/>
                    </a:cubicBezTo>
                    <a:cubicBezTo>
                      <a:pt x="22797" y="20034"/>
                      <a:pt x="22970" y="20108"/>
                      <a:pt x="23127" y="20182"/>
                    </a:cubicBezTo>
                    <a:cubicBezTo>
                      <a:pt x="23218" y="20216"/>
                      <a:pt x="23317" y="20257"/>
                      <a:pt x="23408" y="20282"/>
                    </a:cubicBezTo>
                    <a:cubicBezTo>
                      <a:pt x="23673" y="20356"/>
                      <a:pt x="23937" y="20406"/>
                      <a:pt x="24210" y="20414"/>
                    </a:cubicBezTo>
                    <a:cubicBezTo>
                      <a:pt x="24259" y="20415"/>
                      <a:pt x="24309" y="20416"/>
                      <a:pt x="24359" y="20416"/>
                    </a:cubicBezTo>
                    <a:cubicBezTo>
                      <a:pt x="24601" y="20416"/>
                      <a:pt x="24845" y="20400"/>
                      <a:pt x="25077" y="20372"/>
                    </a:cubicBezTo>
                    <a:cubicBezTo>
                      <a:pt x="25218" y="20356"/>
                      <a:pt x="25358" y="20339"/>
                      <a:pt x="25491" y="20323"/>
                    </a:cubicBezTo>
                    <a:cubicBezTo>
                      <a:pt x="25614" y="20306"/>
                      <a:pt x="25730" y="20282"/>
                      <a:pt x="25854" y="20257"/>
                    </a:cubicBezTo>
                    <a:cubicBezTo>
                      <a:pt x="25970" y="20232"/>
                      <a:pt x="26110" y="20199"/>
                      <a:pt x="26234" y="20149"/>
                    </a:cubicBezTo>
                    <a:lnTo>
                      <a:pt x="26416" y="20092"/>
                    </a:lnTo>
                    <a:lnTo>
                      <a:pt x="26598" y="20017"/>
                    </a:lnTo>
                    <a:cubicBezTo>
                      <a:pt x="26846" y="19926"/>
                      <a:pt x="27077" y="19802"/>
                      <a:pt x="27292" y="19662"/>
                    </a:cubicBezTo>
                    <a:cubicBezTo>
                      <a:pt x="27515" y="19513"/>
                      <a:pt x="27713" y="19348"/>
                      <a:pt x="27895" y="19166"/>
                    </a:cubicBezTo>
                    <a:cubicBezTo>
                      <a:pt x="27986" y="19075"/>
                      <a:pt x="28077" y="18976"/>
                      <a:pt x="28159" y="18877"/>
                    </a:cubicBezTo>
                    <a:lnTo>
                      <a:pt x="28292" y="18720"/>
                    </a:lnTo>
                    <a:cubicBezTo>
                      <a:pt x="28316" y="18695"/>
                      <a:pt x="28341" y="18670"/>
                      <a:pt x="28358" y="18654"/>
                    </a:cubicBezTo>
                    <a:cubicBezTo>
                      <a:pt x="28382" y="18629"/>
                      <a:pt x="28399" y="18604"/>
                      <a:pt x="28416" y="18579"/>
                    </a:cubicBezTo>
                    <a:cubicBezTo>
                      <a:pt x="28482" y="18472"/>
                      <a:pt x="28531" y="18356"/>
                      <a:pt x="28573" y="18241"/>
                    </a:cubicBezTo>
                    <a:cubicBezTo>
                      <a:pt x="28597" y="18175"/>
                      <a:pt x="28614" y="18117"/>
                      <a:pt x="28622" y="18059"/>
                    </a:cubicBezTo>
                    <a:cubicBezTo>
                      <a:pt x="28639" y="17993"/>
                      <a:pt x="28655" y="17927"/>
                      <a:pt x="28663" y="17869"/>
                    </a:cubicBezTo>
                    <a:cubicBezTo>
                      <a:pt x="28730" y="17348"/>
                      <a:pt x="28696" y="16828"/>
                      <a:pt x="28573" y="16316"/>
                    </a:cubicBezTo>
                    <a:cubicBezTo>
                      <a:pt x="28440" y="15803"/>
                      <a:pt x="28275" y="15307"/>
                      <a:pt x="28068" y="14820"/>
                    </a:cubicBezTo>
                    <a:cubicBezTo>
                      <a:pt x="27870" y="14324"/>
                      <a:pt x="27647" y="13845"/>
                      <a:pt x="27457" y="13341"/>
                    </a:cubicBezTo>
                    <a:cubicBezTo>
                      <a:pt x="27267" y="12837"/>
                      <a:pt x="27102" y="12325"/>
                      <a:pt x="26978" y="11804"/>
                    </a:cubicBezTo>
                    <a:cubicBezTo>
                      <a:pt x="26854" y="11284"/>
                      <a:pt x="26763" y="10755"/>
                      <a:pt x="26680" y="10226"/>
                    </a:cubicBezTo>
                    <a:cubicBezTo>
                      <a:pt x="26598" y="9697"/>
                      <a:pt x="26548" y="9160"/>
                      <a:pt x="26482" y="8631"/>
                    </a:cubicBezTo>
                    <a:cubicBezTo>
                      <a:pt x="26366" y="7565"/>
                      <a:pt x="26317" y="6499"/>
                      <a:pt x="26325" y="5434"/>
                    </a:cubicBezTo>
                    <a:cubicBezTo>
                      <a:pt x="26333" y="4897"/>
                      <a:pt x="26342" y="4368"/>
                      <a:pt x="26325" y="3831"/>
                    </a:cubicBezTo>
                    <a:cubicBezTo>
                      <a:pt x="26317" y="3451"/>
                      <a:pt x="26309" y="3070"/>
                      <a:pt x="26267" y="2699"/>
                    </a:cubicBezTo>
                    <a:cubicBezTo>
                      <a:pt x="26251" y="2641"/>
                      <a:pt x="26234" y="2583"/>
                      <a:pt x="26226" y="2525"/>
                    </a:cubicBezTo>
                    <a:cubicBezTo>
                      <a:pt x="26193" y="2393"/>
                      <a:pt x="26152" y="2261"/>
                      <a:pt x="26110" y="2129"/>
                    </a:cubicBezTo>
                    <a:cubicBezTo>
                      <a:pt x="26061" y="1980"/>
                      <a:pt x="26028" y="1823"/>
                      <a:pt x="26011" y="1666"/>
                    </a:cubicBezTo>
                    <a:cubicBezTo>
                      <a:pt x="26011" y="1624"/>
                      <a:pt x="26003" y="1575"/>
                      <a:pt x="26003" y="1525"/>
                    </a:cubicBezTo>
                    <a:lnTo>
                      <a:pt x="26003" y="1467"/>
                    </a:lnTo>
                    <a:cubicBezTo>
                      <a:pt x="26003" y="1393"/>
                      <a:pt x="26028" y="1319"/>
                      <a:pt x="26061" y="1253"/>
                    </a:cubicBezTo>
                    <a:cubicBezTo>
                      <a:pt x="26102" y="1201"/>
                      <a:pt x="26156" y="1175"/>
                      <a:pt x="26227" y="1175"/>
                    </a:cubicBezTo>
                    <a:cubicBezTo>
                      <a:pt x="26270" y="1175"/>
                      <a:pt x="26319" y="1184"/>
                      <a:pt x="26375" y="1203"/>
                    </a:cubicBezTo>
                    <a:cubicBezTo>
                      <a:pt x="26920" y="1393"/>
                      <a:pt x="27250" y="1691"/>
                      <a:pt x="27308" y="2285"/>
                    </a:cubicBezTo>
                    <a:cubicBezTo>
                      <a:pt x="27350" y="2641"/>
                      <a:pt x="27350" y="2996"/>
                      <a:pt x="27350" y="3360"/>
                    </a:cubicBezTo>
                    <a:cubicBezTo>
                      <a:pt x="27350" y="4136"/>
                      <a:pt x="27432" y="4913"/>
                      <a:pt x="27498" y="5690"/>
                    </a:cubicBezTo>
                    <a:cubicBezTo>
                      <a:pt x="27622" y="6747"/>
                      <a:pt x="27779" y="7805"/>
                      <a:pt x="27953" y="8846"/>
                    </a:cubicBezTo>
                    <a:cubicBezTo>
                      <a:pt x="28060" y="9499"/>
                      <a:pt x="28184" y="10143"/>
                      <a:pt x="28316" y="10788"/>
                    </a:cubicBezTo>
                    <a:cubicBezTo>
                      <a:pt x="28449" y="11424"/>
                      <a:pt x="28606" y="12069"/>
                      <a:pt x="28796" y="12688"/>
                    </a:cubicBezTo>
                    <a:cubicBezTo>
                      <a:pt x="28895" y="12994"/>
                      <a:pt x="29010" y="13300"/>
                      <a:pt x="29143" y="13597"/>
                    </a:cubicBezTo>
                    <a:cubicBezTo>
                      <a:pt x="29209" y="13754"/>
                      <a:pt x="29283" y="13895"/>
                      <a:pt x="29349" y="14043"/>
                    </a:cubicBezTo>
                    <a:lnTo>
                      <a:pt x="29407" y="14151"/>
                    </a:lnTo>
                    <a:cubicBezTo>
                      <a:pt x="29481" y="14275"/>
                      <a:pt x="29556" y="14399"/>
                      <a:pt x="29638" y="14523"/>
                    </a:cubicBezTo>
                    <a:lnTo>
                      <a:pt x="29655" y="14547"/>
                    </a:lnTo>
                    <a:cubicBezTo>
                      <a:pt x="29680" y="14580"/>
                      <a:pt x="29696" y="14605"/>
                      <a:pt x="29713" y="14638"/>
                    </a:cubicBezTo>
                    <a:cubicBezTo>
                      <a:pt x="29721" y="14646"/>
                      <a:pt x="29721" y="14655"/>
                      <a:pt x="29721" y="14663"/>
                    </a:cubicBezTo>
                    <a:cubicBezTo>
                      <a:pt x="29862" y="14861"/>
                      <a:pt x="30019" y="15043"/>
                      <a:pt x="30192" y="15217"/>
                    </a:cubicBezTo>
                    <a:cubicBezTo>
                      <a:pt x="30407" y="15440"/>
                      <a:pt x="30688" y="15597"/>
                      <a:pt x="30994" y="15671"/>
                    </a:cubicBezTo>
                    <a:cubicBezTo>
                      <a:pt x="31041" y="15676"/>
                      <a:pt x="31089" y="15679"/>
                      <a:pt x="31137" y="15679"/>
                    </a:cubicBezTo>
                    <a:cubicBezTo>
                      <a:pt x="31241" y="15679"/>
                      <a:pt x="31346" y="15666"/>
                      <a:pt x="31448" y="15638"/>
                    </a:cubicBezTo>
                    <a:lnTo>
                      <a:pt x="31935" y="15555"/>
                    </a:lnTo>
                    <a:cubicBezTo>
                      <a:pt x="32258" y="15498"/>
                      <a:pt x="32588" y="15448"/>
                      <a:pt x="32919" y="15407"/>
                    </a:cubicBezTo>
                    <a:cubicBezTo>
                      <a:pt x="33125" y="15382"/>
                      <a:pt x="33332" y="15365"/>
                      <a:pt x="33538" y="15357"/>
                    </a:cubicBezTo>
                    <a:cubicBezTo>
                      <a:pt x="33712" y="15324"/>
                      <a:pt x="33885" y="15291"/>
                      <a:pt x="34059" y="15266"/>
                    </a:cubicBezTo>
                    <a:cubicBezTo>
                      <a:pt x="34130" y="15257"/>
                      <a:pt x="34202" y="15253"/>
                      <a:pt x="34275" y="15253"/>
                    </a:cubicBezTo>
                    <a:cubicBezTo>
                      <a:pt x="34406" y="15253"/>
                      <a:pt x="34538" y="15267"/>
                      <a:pt x="34670" y="15299"/>
                    </a:cubicBezTo>
                    <a:cubicBezTo>
                      <a:pt x="34778" y="15332"/>
                      <a:pt x="34885" y="15365"/>
                      <a:pt x="34993" y="15415"/>
                    </a:cubicBezTo>
                    <a:cubicBezTo>
                      <a:pt x="35108" y="15473"/>
                      <a:pt x="35224" y="15531"/>
                      <a:pt x="35340" y="15588"/>
                    </a:cubicBezTo>
                    <a:cubicBezTo>
                      <a:pt x="35786" y="15803"/>
                      <a:pt x="36199" y="16084"/>
                      <a:pt x="36579" y="16415"/>
                    </a:cubicBezTo>
                    <a:cubicBezTo>
                      <a:pt x="36711" y="16539"/>
                      <a:pt x="36877" y="16630"/>
                      <a:pt x="37058" y="16679"/>
                    </a:cubicBezTo>
                    <a:cubicBezTo>
                      <a:pt x="37173" y="16715"/>
                      <a:pt x="37301" y="16739"/>
                      <a:pt x="37430" y="16739"/>
                    </a:cubicBezTo>
                    <a:cubicBezTo>
                      <a:pt x="37450" y="16739"/>
                      <a:pt x="37469" y="16738"/>
                      <a:pt x="37488" y="16737"/>
                    </a:cubicBezTo>
                    <a:cubicBezTo>
                      <a:pt x="37620" y="16734"/>
                      <a:pt x="37752" y="16733"/>
                      <a:pt x="37885" y="16733"/>
                    </a:cubicBezTo>
                    <a:cubicBezTo>
                      <a:pt x="38149" y="16733"/>
                      <a:pt x="38413" y="16737"/>
                      <a:pt x="38678" y="16737"/>
                    </a:cubicBezTo>
                    <a:lnTo>
                      <a:pt x="38686" y="15018"/>
                    </a:lnTo>
                    <a:cubicBezTo>
                      <a:pt x="38248" y="15018"/>
                      <a:pt x="37802" y="15018"/>
                      <a:pt x="37364" y="15027"/>
                    </a:cubicBezTo>
                    <a:lnTo>
                      <a:pt x="37331" y="15027"/>
                    </a:lnTo>
                    <a:cubicBezTo>
                      <a:pt x="37075" y="15027"/>
                      <a:pt x="36819" y="14952"/>
                      <a:pt x="36604" y="14812"/>
                    </a:cubicBezTo>
                    <a:cubicBezTo>
                      <a:pt x="36530" y="14762"/>
                      <a:pt x="36463" y="14704"/>
                      <a:pt x="36397" y="14646"/>
                    </a:cubicBezTo>
                    <a:cubicBezTo>
                      <a:pt x="36364" y="14613"/>
                      <a:pt x="36323" y="14589"/>
                      <a:pt x="36290" y="14556"/>
                    </a:cubicBezTo>
                    <a:cubicBezTo>
                      <a:pt x="36133" y="14440"/>
                      <a:pt x="35951" y="14341"/>
                      <a:pt x="35753" y="14283"/>
                    </a:cubicBezTo>
                    <a:cubicBezTo>
                      <a:pt x="35621" y="14242"/>
                      <a:pt x="35488" y="14209"/>
                      <a:pt x="35348" y="14184"/>
                    </a:cubicBezTo>
                    <a:cubicBezTo>
                      <a:pt x="35315" y="14175"/>
                      <a:pt x="35290" y="14167"/>
                      <a:pt x="35257" y="14159"/>
                    </a:cubicBezTo>
                    <a:cubicBezTo>
                      <a:pt x="35232" y="14155"/>
                      <a:pt x="35205" y="14153"/>
                      <a:pt x="35179" y="14153"/>
                    </a:cubicBezTo>
                    <a:cubicBezTo>
                      <a:pt x="35152" y="14153"/>
                      <a:pt x="35125" y="14155"/>
                      <a:pt x="35100" y="14159"/>
                    </a:cubicBezTo>
                    <a:cubicBezTo>
                      <a:pt x="34993" y="14184"/>
                      <a:pt x="34877" y="14217"/>
                      <a:pt x="34786" y="14275"/>
                    </a:cubicBezTo>
                    <a:lnTo>
                      <a:pt x="34745" y="14291"/>
                    </a:lnTo>
                    <a:lnTo>
                      <a:pt x="34629" y="14349"/>
                    </a:lnTo>
                    <a:cubicBezTo>
                      <a:pt x="34340" y="14489"/>
                      <a:pt x="34051" y="14630"/>
                      <a:pt x="33753" y="14754"/>
                    </a:cubicBezTo>
                    <a:cubicBezTo>
                      <a:pt x="33654" y="14795"/>
                      <a:pt x="33547" y="14837"/>
                      <a:pt x="33448" y="14870"/>
                    </a:cubicBezTo>
                    <a:cubicBezTo>
                      <a:pt x="33051" y="14993"/>
                      <a:pt x="32654" y="15076"/>
                      <a:pt x="32241" y="15117"/>
                    </a:cubicBezTo>
                    <a:cubicBezTo>
                      <a:pt x="32084" y="15142"/>
                      <a:pt x="31927" y="15175"/>
                      <a:pt x="31770" y="15217"/>
                    </a:cubicBezTo>
                    <a:cubicBezTo>
                      <a:pt x="31704" y="15225"/>
                      <a:pt x="31646" y="15241"/>
                      <a:pt x="31588" y="15250"/>
                    </a:cubicBezTo>
                    <a:cubicBezTo>
                      <a:pt x="31522" y="15258"/>
                      <a:pt x="31440" y="15266"/>
                      <a:pt x="31365" y="15274"/>
                    </a:cubicBezTo>
                    <a:lnTo>
                      <a:pt x="31159" y="15291"/>
                    </a:lnTo>
                    <a:cubicBezTo>
                      <a:pt x="31127" y="15294"/>
                      <a:pt x="31095" y="15295"/>
                      <a:pt x="31064" y="15295"/>
                    </a:cubicBezTo>
                    <a:cubicBezTo>
                      <a:pt x="30906" y="15295"/>
                      <a:pt x="30751" y="15261"/>
                      <a:pt x="30613" y="15192"/>
                    </a:cubicBezTo>
                    <a:cubicBezTo>
                      <a:pt x="30440" y="15093"/>
                      <a:pt x="30291" y="14969"/>
                      <a:pt x="30175" y="14820"/>
                    </a:cubicBezTo>
                    <a:lnTo>
                      <a:pt x="30134" y="14770"/>
                    </a:lnTo>
                    <a:cubicBezTo>
                      <a:pt x="29481" y="13911"/>
                      <a:pt x="29027" y="12920"/>
                      <a:pt x="28812" y="11862"/>
                    </a:cubicBezTo>
                    <a:cubicBezTo>
                      <a:pt x="28796" y="11804"/>
                      <a:pt x="28779" y="11738"/>
                      <a:pt x="28771" y="11680"/>
                    </a:cubicBezTo>
                    <a:cubicBezTo>
                      <a:pt x="28630" y="11044"/>
                      <a:pt x="28482" y="10408"/>
                      <a:pt x="28349" y="9771"/>
                    </a:cubicBezTo>
                    <a:cubicBezTo>
                      <a:pt x="28300" y="9548"/>
                      <a:pt x="28250" y="9317"/>
                      <a:pt x="28209" y="9094"/>
                    </a:cubicBezTo>
                    <a:cubicBezTo>
                      <a:pt x="28159" y="8813"/>
                      <a:pt x="28118" y="8532"/>
                      <a:pt x="28077" y="8251"/>
                    </a:cubicBezTo>
                    <a:cubicBezTo>
                      <a:pt x="28060" y="8119"/>
                      <a:pt x="28035" y="7987"/>
                      <a:pt x="28019" y="7846"/>
                    </a:cubicBezTo>
                    <a:cubicBezTo>
                      <a:pt x="27986" y="7640"/>
                      <a:pt x="27961" y="7433"/>
                      <a:pt x="27928" y="7218"/>
                    </a:cubicBezTo>
                    <a:cubicBezTo>
                      <a:pt x="27912" y="7053"/>
                      <a:pt x="27887" y="6880"/>
                      <a:pt x="27870" y="6714"/>
                    </a:cubicBezTo>
                    <a:cubicBezTo>
                      <a:pt x="27854" y="6615"/>
                      <a:pt x="27845" y="6524"/>
                      <a:pt x="27837" y="6433"/>
                    </a:cubicBezTo>
                    <a:cubicBezTo>
                      <a:pt x="27829" y="6342"/>
                      <a:pt x="27812" y="6243"/>
                      <a:pt x="27812" y="6152"/>
                    </a:cubicBezTo>
                    <a:cubicBezTo>
                      <a:pt x="27804" y="6037"/>
                      <a:pt x="27796" y="5913"/>
                      <a:pt x="27788" y="5797"/>
                    </a:cubicBezTo>
                    <a:cubicBezTo>
                      <a:pt x="27746" y="5384"/>
                      <a:pt x="27705" y="4971"/>
                      <a:pt x="27680" y="4549"/>
                    </a:cubicBezTo>
                    <a:cubicBezTo>
                      <a:pt x="27680" y="4450"/>
                      <a:pt x="27672" y="4351"/>
                      <a:pt x="27664" y="4252"/>
                    </a:cubicBezTo>
                    <a:cubicBezTo>
                      <a:pt x="27631" y="4012"/>
                      <a:pt x="27631" y="3773"/>
                      <a:pt x="27655" y="3533"/>
                    </a:cubicBezTo>
                    <a:cubicBezTo>
                      <a:pt x="27680" y="3269"/>
                      <a:pt x="27697" y="2996"/>
                      <a:pt x="27697" y="2723"/>
                    </a:cubicBezTo>
                    <a:lnTo>
                      <a:pt x="27697" y="2038"/>
                    </a:lnTo>
                    <a:cubicBezTo>
                      <a:pt x="27705" y="1575"/>
                      <a:pt x="27482" y="1145"/>
                      <a:pt x="27110" y="889"/>
                    </a:cubicBezTo>
                    <a:cubicBezTo>
                      <a:pt x="26804" y="641"/>
                      <a:pt x="26474" y="418"/>
                      <a:pt x="26127" y="245"/>
                    </a:cubicBezTo>
                    <a:cubicBezTo>
                      <a:pt x="26061" y="212"/>
                      <a:pt x="26003" y="179"/>
                      <a:pt x="25937" y="162"/>
                    </a:cubicBezTo>
                    <a:cubicBezTo>
                      <a:pt x="25862" y="129"/>
                      <a:pt x="25788" y="104"/>
                      <a:pt x="25714" y="79"/>
                    </a:cubicBezTo>
                    <a:cubicBezTo>
                      <a:pt x="25648" y="63"/>
                      <a:pt x="25565" y="38"/>
                      <a:pt x="25491" y="22"/>
                    </a:cubicBezTo>
                    <a:cubicBezTo>
                      <a:pt x="25449" y="6"/>
                      <a:pt x="25407" y="0"/>
                      <a:pt x="25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238125" y="2641525"/>
                <a:ext cx="967175" cy="580450"/>
              </a:xfrm>
              <a:custGeom>
                <a:rect b="b" l="l" r="r" t="t"/>
                <a:pathLst>
                  <a:path extrusionOk="0" h="23218" w="38687">
                    <a:moveTo>
                      <a:pt x="20392" y="0"/>
                    </a:moveTo>
                    <a:cubicBezTo>
                      <a:pt x="19831" y="0"/>
                      <a:pt x="19649" y="257"/>
                      <a:pt x="19831" y="802"/>
                    </a:cubicBezTo>
                    <a:cubicBezTo>
                      <a:pt x="20021" y="1331"/>
                      <a:pt x="20268" y="1835"/>
                      <a:pt x="20558" y="2322"/>
                    </a:cubicBezTo>
                    <a:cubicBezTo>
                      <a:pt x="21318" y="3644"/>
                      <a:pt x="22136" y="4933"/>
                      <a:pt x="22929" y="6230"/>
                    </a:cubicBezTo>
                    <a:cubicBezTo>
                      <a:pt x="23532" y="7181"/>
                      <a:pt x="24053" y="8189"/>
                      <a:pt x="24491" y="9238"/>
                    </a:cubicBezTo>
                    <a:cubicBezTo>
                      <a:pt x="24598" y="9519"/>
                      <a:pt x="24664" y="9816"/>
                      <a:pt x="24697" y="10122"/>
                    </a:cubicBezTo>
                    <a:cubicBezTo>
                      <a:pt x="24755" y="10585"/>
                      <a:pt x="24788" y="11048"/>
                      <a:pt x="24821" y="11510"/>
                    </a:cubicBezTo>
                    <a:cubicBezTo>
                      <a:pt x="24945" y="13477"/>
                      <a:pt x="25300" y="15419"/>
                      <a:pt x="25871" y="17311"/>
                    </a:cubicBezTo>
                    <a:cubicBezTo>
                      <a:pt x="26176" y="18302"/>
                      <a:pt x="26449" y="19302"/>
                      <a:pt x="26722" y="20302"/>
                    </a:cubicBezTo>
                    <a:cubicBezTo>
                      <a:pt x="26804" y="20533"/>
                      <a:pt x="26821" y="20781"/>
                      <a:pt x="26780" y="21021"/>
                    </a:cubicBezTo>
                    <a:cubicBezTo>
                      <a:pt x="26709" y="21308"/>
                      <a:pt x="26538" y="21465"/>
                      <a:pt x="26275" y="21465"/>
                    </a:cubicBezTo>
                    <a:cubicBezTo>
                      <a:pt x="26228" y="21465"/>
                      <a:pt x="26179" y="21460"/>
                      <a:pt x="26127" y="21450"/>
                    </a:cubicBezTo>
                    <a:cubicBezTo>
                      <a:pt x="25648" y="21351"/>
                      <a:pt x="25210" y="21112"/>
                      <a:pt x="24879" y="20756"/>
                    </a:cubicBezTo>
                    <a:cubicBezTo>
                      <a:pt x="24036" y="19905"/>
                      <a:pt x="23260" y="18996"/>
                      <a:pt x="22557" y="18030"/>
                    </a:cubicBezTo>
                    <a:cubicBezTo>
                      <a:pt x="21673" y="16831"/>
                      <a:pt x="20905" y="15551"/>
                      <a:pt x="20103" y="14303"/>
                    </a:cubicBezTo>
                    <a:cubicBezTo>
                      <a:pt x="19649" y="13601"/>
                      <a:pt x="19153" y="12931"/>
                      <a:pt x="18451" y="12444"/>
                    </a:cubicBezTo>
                    <a:cubicBezTo>
                      <a:pt x="17856" y="12031"/>
                      <a:pt x="17178" y="11733"/>
                      <a:pt x="16468" y="11585"/>
                    </a:cubicBezTo>
                    <a:cubicBezTo>
                      <a:pt x="16345" y="11559"/>
                      <a:pt x="16225" y="11547"/>
                      <a:pt x="16107" y="11547"/>
                    </a:cubicBezTo>
                    <a:cubicBezTo>
                      <a:pt x="15498" y="11547"/>
                      <a:pt x="14970" y="11882"/>
                      <a:pt x="14617" y="12485"/>
                    </a:cubicBezTo>
                    <a:cubicBezTo>
                      <a:pt x="14509" y="12667"/>
                      <a:pt x="14427" y="12857"/>
                      <a:pt x="14369" y="13047"/>
                    </a:cubicBezTo>
                    <a:cubicBezTo>
                      <a:pt x="13981" y="14204"/>
                      <a:pt x="13658" y="15385"/>
                      <a:pt x="13295" y="16542"/>
                    </a:cubicBezTo>
                    <a:cubicBezTo>
                      <a:pt x="13072" y="17236"/>
                      <a:pt x="12865" y="17930"/>
                      <a:pt x="12584" y="18608"/>
                    </a:cubicBezTo>
                    <a:cubicBezTo>
                      <a:pt x="12485" y="18872"/>
                      <a:pt x="12336" y="19128"/>
                      <a:pt x="12138" y="19335"/>
                    </a:cubicBezTo>
                    <a:cubicBezTo>
                      <a:pt x="12051" y="19437"/>
                      <a:pt x="11927" y="19492"/>
                      <a:pt x="11802" y="19492"/>
                    </a:cubicBezTo>
                    <a:cubicBezTo>
                      <a:pt x="11724" y="19492"/>
                      <a:pt x="11646" y="19470"/>
                      <a:pt x="11576" y="19426"/>
                    </a:cubicBezTo>
                    <a:cubicBezTo>
                      <a:pt x="11378" y="19327"/>
                      <a:pt x="11196" y="19195"/>
                      <a:pt x="11039" y="19029"/>
                    </a:cubicBezTo>
                    <a:cubicBezTo>
                      <a:pt x="10593" y="18600"/>
                      <a:pt x="10188" y="18129"/>
                      <a:pt x="9791" y="17658"/>
                    </a:cubicBezTo>
                    <a:cubicBezTo>
                      <a:pt x="9064" y="16823"/>
                      <a:pt x="8354" y="15980"/>
                      <a:pt x="7585" y="15187"/>
                    </a:cubicBezTo>
                    <a:cubicBezTo>
                      <a:pt x="6371" y="13915"/>
                      <a:pt x="5024" y="12774"/>
                      <a:pt x="3569" y="11783"/>
                    </a:cubicBezTo>
                    <a:cubicBezTo>
                      <a:pt x="3016" y="11386"/>
                      <a:pt x="2388" y="11089"/>
                      <a:pt x="1735" y="10915"/>
                    </a:cubicBezTo>
                    <a:cubicBezTo>
                      <a:pt x="1619" y="10882"/>
                      <a:pt x="1504" y="10866"/>
                      <a:pt x="1388" y="10866"/>
                    </a:cubicBezTo>
                    <a:lnTo>
                      <a:pt x="0" y="10866"/>
                    </a:lnTo>
                    <a:lnTo>
                      <a:pt x="0" y="13783"/>
                    </a:lnTo>
                    <a:lnTo>
                      <a:pt x="2553" y="13783"/>
                    </a:lnTo>
                    <a:cubicBezTo>
                      <a:pt x="2793" y="13783"/>
                      <a:pt x="3032" y="13840"/>
                      <a:pt x="3247" y="13956"/>
                    </a:cubicBezTo>
                    <a:cubicBezTo>
                      <a:pt x="3917" y="14320"/>
                      <a:pt x="4553" y="14749"/>
                      <a:pt x="5139" y="15237"/>
                    </a:cubicBezTo>
                    <a:cubicBezTo>
                      <a:pt x="6238" y="16104"/>
                      <a:pt x="7197" y="17129"/>
                      <a:pt x="8114" y="18187"/>
                    </a:cubicBezTo>
                    <a:cubicBezTo>
                      <a:pt x="9122" y="19352"/>
                      <a:pt x="10056" y="20574"/>
                      <a:pt x="10989" y="21806"/>
                    </a:cubicBezTo>
                    <a:cubicBezTo>
                      <a:pt x="11270" y="22194"/>
                      <a:pt x="11593" y="22566"/>
                      <a:pt x="11940" y="22905"/>
                    </a:cubicBezTo>
                    <a:cubicBezTo>
                      <a:pt x="12039" y="23004"/>
                      <a:pt x="12154" y="23095"/>
                      <a:pt x="12278" y="23161"/>
                    </a:cubicBezTo>
                    <a:cubicBezTo>
                      <a:pt x="12348" y="23199"/>
                      <a:pt x="12424" y="23217"/>
                      <a:pt x="12499" y="23217"/>
                    </a:cubicBezTo>
                    <a:cubicBezTo>
                      <a:pt x="12619" y="23217"/>
                      <a:pt x="12737" y="23170"/>
                      <a:pt x="12824" y="23078"/>
                    </a:cubicBezTo>
                    <a:cubicBezTo>
                      <a:pt x="12956" y="22946"/>
                      <a:pt x="13063" y="22789"/>
                      <a:pt x="13146" y="22615"/>
                    </a:cubicBezTo>
                    <a:cubicBezTo>
                      <a:pt x="13377" y="22161"/>
                      <a:pt x="13576" y="21690"/>
                      <a:pt x="13741" y="21211"/>
                    </a:cubicBezTo>
                    <a:cubicBezTo>
                      <a:pt x="14220" y="19938"/>
                      <a:pt x="14575" y="18633"/>
                      <a:pt x="14980" y="17344"/>
                    </a:cubicBezTo>
                    <a:cubicBezTo>
                      <a:pt x="15245" y="16476"/>
                      <a:pt x="15534" y="15617"/>
                      <a:pt x="15988" y="14832"/>
                    </a:cubicBezTo>
                    <a:cubicBezTo>
                      <a:pt x="16202" y="14454"/>
                      <a:pt x="16406" y="14296"/>
                      <a:pt x="16728" y="14296"/>
                    </a:cubicBezTo>
                    <a:cubicBezTo>
                      <a:pt x="16842" y="14296"/>
                      <a:pt x="16971" y="14316"/>
                      <a:pt x="17120" y="14353"/>
                    </a:cubicBezTo>
                    <a:cubicBezTo>
                      <a:pt x="17327" y="14402"/>
                      <a:pt x="17525" y="14493"/>
                      <a:pt x="17707" y="14609"/>
                    </a:cubicBezTo>
                    <a:cubicBezTo>
                      <a:pt x="18186" y="14923"/>
                      <a:pt x="18599" y="15336"/>
                      <a:pt x="18922" y="15807"/>
                    </a:cubicBezTo>
                    <a:cubicBezTo>
                      <a:pt x="19508" y="16625"/>
                      <a:pt x="20054" y="17468"/>
                      <a:pt x="20624" y="18294"/>
                    </a:cubicBezTo>
                    <a:cubicBezTo>
                      <a:pt x="21500" y="19583"/>
                      <a:pt x="22491" y="20789"/>
                      <a:pt x="23590" y="21905"/>
                    </a:cubicBezTo>
                    <a:cubicBezTo>
                      <a:pt x="24111" y="22450"/>
                      <a:pt x="24805" y="22781"/>
                      <a:pt x="25548" y="22838"/>
                    </a:cubicBezTo>
                    <a:cubicBezTo>
                      <a:pt x="25796" y="22871"/>
                      <a:pt x="26052" y="22896"/>
                      <a:pt x="26300" y="22921"/>
                    </a:cubicBezTo>
                    <a:cubicBezTo>
                      <a:pt x="26362" y="22925"/>
                      <a:pt x="26428" y="22927"/>
                      <a:pt x="26495" y="22927"/>
                    </a:cubicBezTo>
                    <a:cubicBezTo>
                      <a:pt x="26563" y="22927"/>
                      <a:pt x="26631" y="22925"/>
                      <a:pt x="26697" y="22921"/>
                    </a:cubicBezTo>
                    <a:cubicBezTo>
                      <a:pt x="26738" y="22871"/>
                      <a:pt x="26804" y="22838"/>
                      <a:pt x="26879" y="22830"/>
                    </a:cubicBezTo>
                    <a:cubicBezTo>
                      <a:pt x="27077" y="22781"/>
                      <a:pt x="27267" y="22681"/>
                      <a:pt x="27416" y="22533"/>
                    </a:cubicBezTo>
                    <a:cubicBezTo>
                      <a:pt x="27548" y="22384"/>
                      <a:pt x="27631" y="22186"/>
                      <a:pt x="27639" y="21987"/>
                    </a:cubicBezTo>
                    <a:cubicBezTo>
                      <a:pt x="27655" y="21773"/>
                      <a:pt x="27639" y="21549"/>
                      <a:pt x="27606" y="21335"/>
                    </a:cubicBezTo>
                    <a:cubicBezTo>
                      <a:pt x="27573" y="21120"/>
                      <a:pt x="27523" y="20897"/>
                      <a:pt x="27482" y="20674"/>
                    </a:cubicBezTo>
                    <a:cubicBezTo>
                      <a:pt x="27374" y="20236"/>
                      <a:pt x="27242" y="19806"/>
                      <a:pt x="27085" y="19385"/>
                    </a:cubicBezTo>
                    <a:cubicBezTo>
                      <a:pt x="26937" y="18955"/>
                      <a:pt x="26788" y="18525"/>
                      <a:pt x="26631" y="18096"/>
                    </a:cubicBezTo>
                    <a:cubicBezTo>
                      <a:pt x="26317" y="17236"/>
                      <a:pt x="26003" y="16377"/>
                      <a:pt x="25747" y="15476"/>
                    </a:cubicBezTo>
                    <a:cubicBezTo>
                      <a:pt x="25639" y="15030"/>
                      <a:pt x="25557" y="14567"/>
                      <a:pt x="25499" y="14097"/>
                    </a:cubicBezTo>
                    <a:cubicBezTo>
                      <a:pt x="25441" y="13642"/>
                      <a:pt x="25400" y="13188"/>
                      <a:pt x="25350" y="12725"/>
                    </a:cubicBezTo>
                    <a:cubicBezTo>
                      <a:pt x="25276" y="11816"/>
                      <a:pt x="25218" y="10899"/>
                      <a:pt x="25152" y="9990"/>
                    </a:cubicBezTo>
                    <a:lnTo>
                      <a:pt x="25127" y="9651"/>
                    </a:lnTo>
                    <a:lnTo>
                      <a:pt x="25110" y="9486"/>
                    </a:lnTo>
                    <a:lnTo>
                      <a:pt x="25086" y="9329"/>
                    </a:lnTo>
                    <a:lnTo>
                      <a:pt x="25061" y="9180"/>
                    </a:lnTo>
                    <a:lnTo>
                      <a:pt x="25020" y="9023"/>
                    </a:lnTo>
                    <a:cubicBezTo>
                      <a:pt x="24986" y="8916"/>
                      <a:pt x="24962" y="8817"/>
                      <a:pt x="24920" y="8709"/>
                    </a:cubicBezTo>
                    <a:cubicBezTo>
                      <a:pt x="24772" y="8288"/>
                      <a:pt x="24606" y="7875"/>
                      <a:pt x="24408" y="7470"/>
                    </a:cubicBezTo>
                    <a:cubicBezTo>
                      <a:pt x="23978" y="6553"/>
                      <a:pt x="23491" y="5652"/>
                      <a:pt x="22995" y="4760"/>
                    </a:cubicBezTo>
                    <a:cubicBezTo>
                      <a:pt x="22632" y="4157"/>
                      <a:pt x="22268" y="3553"/>
                      <a:pt x="21929" y="2925"/>
                    </a:cubicBezTo>
                    <a:cubicBezTo>
                      <a:pt x="21772" y="2653"/>
                      <a:pt x="21648" y="2364"/>
                      <a:pt x="21574" y="2058"/>
                    </a:cubicBezTo>
                    <a:cubicBezTo>
                      <a:pt x="21459" y="1521"/>
                      <a:pt x="21581" y="1344"/>
                      <a:pt x="21976" y="1344"/>
                    </a:cubicBezTo>
                    <a:cubicBezTo>
                      <a:pt x="22036" y="1344"/>
                      <a:pt x="22103" y="1348"/>
                      <a:pt x="22177" y="1355"/>
                    </a:cubicBezTo>
                    <a:cubicBezTo>
                      <a:pt x="22508" y="1405"/>
                      <a:pt x="22822" y="1504"/>
                      <a:pt x="23127" y="1636"/>
                    </a:cubicBezTo>
                    <a:cubicBezTo>
                      <a:pt x="23218" y="1669"/>
                      <a:pt x="23309" y="1711"/>
                      <a:pt x="23400" y="1760"/>
                    </a:cubicBezTo>
                    <a:cubicBezTo>
                      <a:pt x="24119" y="2173"/>
                      <a:pt x="24920" y="2380"/>
                      <a:pt x="25697" y="2661"/>
                    </a:cubicBezTo>
                    <a:cubicBezTo>
                      <a:pt x="26408" y="2909"/>
                      <a:pt x="27102" y="3206"/>
                      <a:pt x="27771" y="3553"/>
                    </a:cubicBezTo>
                    <a:cubicBezTo>
                      <a:pt x="28135" y="3752"/>
                      <a:pt x="28473" y="3975"/>
                      <a:pt x="28796" y="4239"/>
                    </a:cubicBezTo>
                    <a:cubicBezTo>
                      <a:pt x="29143" y="4520"/>
                      <a:pt x="29275" y="4900"/>
                      <a:pt x="29283" y="5330"/>
                    </a:cubicBezTo>
                    <a:cubicBezTo>
                      <a:pt x="29291" y="5908"/>
                      <a:pt x="29242" y="6495"/>
                      <a:pt x="29159" y="7065"/>
                    </a:cubicBezTo>
                    <a:cubicBezTo>
                      <a:pt x="29035" y="8073"/>
                      <a:pt x="28903" y="9073"/>
                      <a:pt x="28977" y="10089"/>
                    </a:cubicBezTo>
                    <a:cubicBezTo>
                      <a:pt x="29035" y="10833"/>
                      <a:pt x="29134" y="11568"/>
                      <a:pt x="29250" y="12304"/>
                    </a:cubicBezTo>
                    <a:cubicBezTo>
                      <a:pt x="29399" y="13245"/>
                      <a:pt x="29556" y="14187"/>
                      <a:pt x="29779" y="15121"/>
                    </a:cubicBezTo>
                    <a:cubicBezTo>
                      <a:pt x="29870" y="15534"/>
                      <a:pt x="29985" y="15939"/>
                      <a:pt x="30142" y="16327"/>
                    </a:cubicBezTo>
                    <a:cubicBezTo>
                      <a:pt x="30151" y="16352"/>
                      <a:pt x="30159" y="16377"/>
                      <a:pt x="30175" y="16402"/>
                    </a:cubicBezTo>
                    <a:cubicBezTo>
                      <a:pt x="30441" y="17082"/>
                      <a:pt x="30903" y="17404"/>
                      <a:pt x="31588" y="17404"/>
                    </a:cubicBezTo>
                    <a:cubicBezTo>
                      <a:pt x="31735" y="17404"/>
                      <a:pt x="31892" y="17389"/>
                      <a:pt x="32059" y="17360"/>
                    </a:cubicBezTo>
                    <a:cubicBezTo>
                      <a:pt x="32497" y="17278"/>
                      <a:pt x="32861" y="17046"/>
                      <a:pt x="33216" y="16798"/>
                    </a:cubicBezTo>
                    <a:cubicBezTo>
                      <a:pt x="33753" y="16394"/>
                      <a:pt x="34274" y="15972"/>
                      <a:pt x="34770" y="15518"/>
                    </a:cubicBezTo>
                    <a:cubicBezTo>
                      <a:pt x="35117" y="15212"/>
                      <a:pt x="35472" y="14923"/>
                      <a:pt x="35819" y="14634"/>
                    </a:cubicBezTo>
                    <a:cubicBezTo>
                      <a:pt x="36265" y="14262"/>
                      <a:pt x="36802" y="14138"/>
                      <a:pt x="37364" y="14063"/>
                    </a:cubicBezTo>
                    <a:cubicBezTo>
                      <a:pt x="37645" y="14032"/>
                      <a:pt x="37926" y="14017"/>
                      <a:pt x="38209" y="14017"/>
                    </a:cubicBezTo>
                    <a:cubicBezTo>
                      <a:pt x="38367" y="14017"/>
                      <a:pt x="38526" y="14022"/>
                      <a:pt x="38686" y="14030"/>
                    </a:cubicBezTo>
                    <a:lnTo>
                      <a:pt x="38686" y="12444"/>
                    </a:lnTo>
                    <a:cubicBezTo>
                      <a:pt x="38413" y="12444"/>
                      <a:pt x="38133" y="12444"/>
                      <a:pt x="37860" y="12452"/>
                    </a:cubicBezTo>
                    <a:cubicBezTo>
                      <a:pt x="36802" y="12485"/>
                      <a:pt x="35802" y="12717"/>
                      <a:pt x="34885" y="13270"/>
                    </a:cubicBezTo>
                    <a:cubicBezTo>
                      <a:pt x="34356" y="13601"/>
                      <a:pt x="33795" y="13882"/>
                      <a:pt x="33208" y="14121"/>
                    </a:cubicBezTo>
                    <a:cubicBezTo>
                      <a:pt x="32861" y="14262"/>
                      <a:pt x="32489" y="14336"/>
                      <a:pt x="32109" y="14344"/>
                    </a:cubicBezTo>
                    <a:cubicBezTo>
                      <a:pt x="31646" y="14344"/>
                      <a:pt x="31324" y="14121"/>
                      <a:pt x="31109" y="13733"/>
                    </a:cubicBezTo>
                    <a:cubicBezTo>
                      <a:pt x="30894" y="13345"/>
                      <a:pt x="30795" y="12898"/>
                      <a:pt x="30713" y="12452"/>
                    </a:cubicBezTo>
                    <a:cubicBezTo>
                      <a:pt x="30564" y="11667"/>
                      <a:pt x="30489" y="10874"/>
                      <a:pt x="30423" y="10081"/>
                    </a:cubicBezTo>
                    <a:cubicBezTo>
                      <a:pt x="30349" y="9255"/>
                      <a:pt x="30465" y="8453"/>
                      <a:pt x="30531" y="7643"/>
                    </a:cubicBezTo>
                    <a:cubicBezTo>
                      <a:pt x="30605" y="6825"/>
                      <a:pt x="30622" y="6007"/>
                      <a:pt x="30589" y="5198"/>
                    </a:cubicBezTo>
                    <a:cubicBezTo>
                      <a:pt x="30564" y="4933"/>
                      <a:pt x="30531" y="4677"/>
                      <a:pt x="30481" y="4421"/>
                    </a:cubicBezTo>
                    <a:cubicBezTo>
                      <a:pt x="30399" y="3958"/>
                      <a:pt x="30118" y="3553"/>
                      <a:pt x="29696" y="3322"/>
                    </a:cubicBezTo>
                    <a:cubicBezTo>
                      <a:pt x="29200" y="3025"/>
                      <a:pt x="28672" y="2777"/>
                      <a:pt x="28118" y="2578"/>
                    </a:cubicBezTo>
                    <a:cubicBezTo>
                      <a:pt x="27052" y="2182"/>
                      <a:pt x="25953" y="1876"/>
                      <a:pt x="24863" y="1570"/>
                    </a:cubicBezTo>
                    <a:cubicBezTo>
                      <a:pt x="24482" y="1471"/>
                      <a:pt x="24127" y="1331"/>
                      <a:pt x="23780" y="1165"/>
                    </a:cubicBezTo>
                    <a:cubicBezTo>
                      <a:pt x="23028" y="777"/>
                      <a:pt x="22252" y="455"/>
                      <a:pt x="21450" y="190"/>
                    </a:cubicBezTo>
                    <a:cubicBezTo>
                      <a:pt x="21111" y="75"/>
                      <a:pt x="20756" y="9"/>
                      <a:pt x="20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238125" y="2618375"/>
                <a:ext cx="967175" cy="401900"/>
              </a:xfrm>
              <a:custGeom>
                <a:rect b="b" l="l" r="r" t="t"/>
                <a:pathLst>
                  <a:path extrusionOk="0" h="16076" w="38687">
                    <a:moveTo>
                      <a:pt x="17286" y="1"/>
                    </a:moveTo>
                    <a:cubicBezTo>
                      <a:pt x="17286" y="174"/>
                      <a:pt x="17310" y="340"/>
                      <a:pt x="17368" y="505"/>
                    </a:cubicBezTo>
                    <a:cubicBezTo>
                      <a:pt x="17500" y="852"/>
                      <a:pt x="17674" y="1191"/>
                      <a:pt x="17881" y="1505"/>
                    </a:cubicBezTo>
                    <a:cubicBezTo>
                      <a:pt x="18674" y="2686"/>
                      <a:pt x="19327" y="3951"/>
                      <a:pt x="20012" y="5206"/>
                    </a:cubicBezTo>
                    <a:cubicBezTo>
                      <a:pt x="20351" y="5834"/>
                      <a:pt x="20673" y="6471"/>
                      <a:pt x="20971" y="7123"/>
                    </a:cubicBezTo>
                    <a:cubicBezTo>
                      <a:pt x="21219" y="7627"/>
                      <a:pt x="21425" y="8140"/>
                      <a:pt x="21591" y="8669"/>
                    </a:cubicBezTo>
                    <a:cubicBezTo>
                      <a:pt x="21681" y="8974"/>
                      <a:pt x="21723" y="9305"/>
                      <a:pt x="21698" y="9627"/>
                    </a:cubicBezTo>
                    <a:cubicBezTo>
                      <a:pt x="21681" y="9875"/>
                      <a:pt x="21475" y="10081"/>
                      <a:pt x="21227" y="10090"/>
                    </a:cubicBezTo>
                    <a:cubicBezTo>
                      <a:pt x="21183" y="10091"/>
                      <a:pt x="21140" y="10091"/>
                      <a:pt x="21096" y="10091"/>
                    </a:cubicBezTo>
                    <a:cubicBezTo>
                      <a:pt x="20786" y="10091"/>
                      <a:pt x="20483" y="10065"/>
                      <a:pt x="20186" y="10007"/>
                    </a:cubicBezTo>
                    <a:cubicBezTo>
                      <a:pt x="19731" y="9924"/>
                      <a:pt x="19269" y="9842"/>
                      <a:pt x="18814" y="9767"/>
                    </a:cubicBezTo>
                    <a:cubicBezTo>
                      <a:pt x="18376" y="9693"/>
                      <a:pt x="17930" y="9619"/>
                      <a:pt x="17492" y="9561"/>
                    </a:cubicBezTo>
                    <a:cubicBezTo>
                      <a:pt x="17054" y="9487"/>
                      <a:pt x="16608" y="9445"/>
                      <a:pt x="16162" y="9437"/>
                    </a:cubicBezTo>
                    <a:cubicBezTo>
                      <a:pt x="15683" y="9437"/>
                      <a:pt x="15212" y="9478"/>
                      <a:pt x="14741" y="9544"/>
                    </a:cubicBezTo>
                    <a:cubicBezTo>
                      <a:pt x="14195" y="9610"/>
                      <a:pt x="13650" y="9710"/>
                      <a:pt x="13113" y="9858"/>
                    </a:cubicBezTo>
                    <a:cubicBezTo>
                      <a:pt x="12617" y="9991"/>
                      <a:pt x="12113" y="10139"/>
                      <a:pt x="11617" y="10280"/>
                    </a:cubicBezTo>
                    <a:cubicBezTo>
                      <a:pt x="11122" y="10420"/>
                      <a:pt x="10651" y="10544"/>
                      <a:pt x="10204" y="10775"/>
                    </a:cubicBezTo>
                    <a:cubicBezTo>
                      <a:pt x="9923" y="10923"/>
                      <a:pt x="9641" y="10984"/>
                      <a:pt x="9360" y="10984"/>
                    </a:cubicBezTo>
                    <a:cubicBezTo>
                      <a:pt x="9088" y="10984"/>
                      <a:pt x="8816" y="10927"/>
                      <a:pt x="8544" y="10833"/>
                    </a:cubicBezTo>
                    <a:cubicBezTo>
                      <a:pt x="7783" y="10569"/>
                      <a:pt x="7114" y="10139"/>
                      <a:pt x="6420" y="9734"/>
                    </a:cubicBezTo>
                    <a:cubicBezTo>
                      <a:pt x="5429" y="9164"/>
                      <a:pt x="4429" y="8602"/>
                      <a:pt x="3355" y="8198"/>
                    </a:cubicBezTo>
                    <a:cubicBezTo>
                      <a:pt x="2552" y="7891"/>
                      <a:pt x="1727" y="7659"/>
                      <a:pt x="851" y="7659"/>
                    </a:cubicBezTo>
                    <a:cubicBezTo>
                      <a:pt x="807" y="7659"/>
                      <a:pt x="763" y="7659"/>
                      <a:pt x="719" y="7660"/>
                    </a:cubicBezTo>
                    <a:cubicBezTo>
                      <a:pt x="479" y="7660"/>
                      <a:pt x="231" y="7669"/>
                      <a:pt x="0" y="7669"/>
                    </a:cubicBezTo>
                    <a:lnTo>
                      <a:pt x="0" y="9544"/>
                    </a:lnTo>
                    <a:cubicBezTo>
                      <a:pt x="190" y="9544"/>
                      <a:pt x="388" y="9544"/>
                      <a:pt x="587" y="9536"/>
                    </a:cubicBezTo>
                    <a:cubicBezTo>
                      <a:pt x="615" y="9535"/>
                      <a:pt x="642" y="9535"/>
                      <a:pt x="670" y="9535"/>
                    </a:cubicBezTo>
                    <a:cubicBezTo>
                      <a:pt x="1382" y="9535"/>
                      <a:pt x="2042" y="9737"/>
                      <a:pt x="2694" y="10007"/>
                    </a:cubicBezTo>
                    <a:cubicBezTo>
                      <a:pt x="3726" y="10445"/>
                      <a:pt x="4627" y="11089"/>
                      <a:pt x="5520" y="11759"/>
                    </a:cubicBezTo>
                    <a:cubicBezTo>
                      <a:pt x="6288" y="12345"/>
                      <a:pt x="7040" y="12957"/>
                      <a:pt x="7759" y="13610"/>
                    </a:cubicBezTo>
                    <a:cubicBezTo>
                      <a:pt x="8180" y="13990"/>
                      <a:pt x="8577" y="14411"/>
                      <a:pt x="8998" y="14799"/>
                    </a:cubicBezTo>
                    <a:cubicBezTo>
                      <a:pt x="9296" y="15064"/>
                      <a:pt x="9568" y="15361"/>
                      <a:pt x="9899" y="15601"/>
                    </a:cubicBezTo>
                    <a:cubicBezTo>
                      <a:pt x="9965" y="15659"/>
                      <a:pt x="10039" y="15717"/>
                      <a:pt x="10114" y="15758"/>
                    </a:cubicBezTo>
                    <a:cubicBezTo>
                      <a:pt x="10279" y="15864"/>
                      <a:pt x="10443" y="15917"/>
                      <a:pt x="10599" y="15917"/>
                    </a:cubicBezTo>
                    <a:cubicBezTo>
                      <a:pt x="10832" y="15917"/>
                      <a:pt x="11047" y="15798"/>
                      <a:pt x="11221" y="15560"/>
                    </a:cubicBezTo>
                    <a:cubicBezTo>
                      <a:pt x="11386" y="15345"/>
                      <a:pt x="11535" y="15122"/>
                      <a:pt x="11667" y="14890"/>
                    </a:cubicBezTo>
                    <a:cubicBezTo>
                      <a:pt x="12080" y="14171"/>
                      <a:pt x="12427" y="13428"/>
                      <a:pt x="12766" y="12676"/>
                    </a:cubicBezTo>
                    <a:cubicBezTo>
                      <a:pt x="12972" y="12230"/>
                      <a:pt x="13146" y="11767"/>
                      <a:pt x="13534" y="11428"/>
                    </a:cubicBezTo>
                    <a:cubicBezTo>
                      <a:pt x="13964" y="11040"/>
                      <a:pt x="14493" y="10784"/>
                      <a:pt x="15063" y="10685"/>
                    </a:cubicBezTo>
                    <a:cubicBezTo>
                      <a:pt x="15275" y="10643"/>
                      <a:pt x="15486" y="10625"/>
                      <a:pt x="15696" y="10625"/>
                    </a:cubicBezTo>
                    <a:cubicBezTo>
                      <a:pt x="16117" y="10625"/>
                      <a:pt x="16534" y="10698"/>
                      <a:pt x="16947" y="10809"/>
                    </a:cubicBezTo>
                    <a:cubicBezTo>
                      <a:pt x="17657" y="11007"/>
                      <a:pt x="18360" y="11271"/>
                      <a:pt x="19029" y="11593"/>
                    </a:cubicBezTo>
                    <a:cubicBezTo>
                      <a:pt x="19591" y="11850"/>
                      <a:pt x="20111" y="12205"/>
                      <a:pt x="20558" y="12635"/>
                    </a:cubicBezTo>
                    <a:cubicBezTo>
                      <a:pt x="21103" y="13172"/>
                      <a:pt x="21607" y="13758"/>
                      <a:pt x="22061" y="14386"/>
                    </a:cubicBezTo>
                    <a:cubicBezTo>
                      <a:pt x="22400" y="14841"/>
                      <a:pt x="22772" y="15279"/>
                      <a:pt x="23177" y="15692"/>
                    </a:cubicBezTo>
                    <a:cubicBezTo>
                      <a:pt x="23301" y="15807"/>
                      <a:pt x="23433" y="15915"/>
                      <a:pt x="23582" y="16006"/>
                    </a:cubicBezTo>
                    <a:cubicBezTo>
                      <a:pt x="23654" y="16053"/>
                      <a:pt x="23721" y="16076"/>
                      <a:pt x="23781" y="16076"/>
                    </a:cubicBezTo>
                    <a:cubicBezTo>
                      <a:pt x="23898" y="16076"/>
                      <a:pt x="23984" y="15986"/>
                      <a:pt x="24011" y="15816"/>
                    </a:cubicBezTo>
                    <a:cubicBezTo>
                      <a:pt x="24078" y="15427"/>
                      <a:pt x="24086" y="15031"/>
                      <a:pt x="24036" y="14634"/>
                    </a:cubicBezTo>
                    <a:cubicBezTo>
                      <a:pt x="24020" y="14543"/>
                      <a:pt x="24020" y="14444"/>
                      <a:pt x="24020" y="14345"/>
                    </a:cubicBezTo>
                    <a:cubicBezTo>
                      <a:pt x="24036" y="13700"/>
                      <a:pt x="23987" y="13056"/>
                      <a:pt x="23945" y="12411"/>
                    </a:cubicBezTo>
                    <a:cubicBezTo>
                      <a:pt x="23888" y="11610"/>
                      <a:pt x="23714" y="10833"/>
                      <a:pt x="23425" y="10090"/>
                    </a:cubicBezTo>
                    <a:cubicBezTo>
                      <a:pt x="22987" y="8925"/>
                      <a:pt x="22384" y="7842"/>
                      <a:pt x="21756" y="6776"/>
                    </a:cubicBezTo>
                    <a:cubicBezTo>
                      <a:pt x="21153" y="5752"/>
                      <a:pt x="20549" y="4719"/>
                      <a:pt x="19954" y="3686"/>
                    </a:cubicBezTo>
                    <a:cubicBezTo>
                      <a:pt x="19550" y="3000"/>
                      <a:pt x="19153" y="2306"/>
                      <a:pt x="18756" y="1612"/>
                    </a:cubicBezTo>
                    <a:cubicBezTo>
                      <a:pt x="18624" y="1389"/>
                      <a:pt x="18517" y="1158"/>
                      <a:pt x="18426" y="910"/>
                    </a:cubicBezTo>
                    <a:cubicBezTo>
                      <a:pt x="18409" y="869"/>
                      <a:pt x="18401" y="827"/>
                      <a:pt x="18385" y="786"/>
                    </a:cubicBezTo>
                    <a:cubicBezTo>
                      <a:pt x="18261" y="323"/>
                      <a:pt x="18426" y="100"/>
                      <a:pt x="18905" y="67"/>
                    </a:cubicBezTo>
                    <a:cubicBezTo>
                      <a:pt x="18975" y="64"/>
                      <a:pt x="19045" y="63"/>
                      <a:pt x="19115" y="63"/>
                    </a:cubicBezTo>
                    <a:cubicBezTo>
                      <a:pt x="19697" y="63"/>
                      <a:pt x="20277" y="155"/>
                      <a:pt x="20830" y="340"/>
                    </a:cubicBezTo>
                    <a:cubicBezTo>
                      <a:pt x="21714" y="604"/>
                      <a:pt x="22582" y="943"/>
                      <a:pt x="23417" y="1340"/>
                    </a:cubicBezTo>
                    <a:cubicBezTo>
                      <a:pt x="24127" y="1662"/>
                      <a:pt x="24871" y="1901"/>
                      <a:pt x="25631" y="2058"/>
                    </a:cubicBezTo>
                    <a:cubicBezTo>
                      <a:pt x="26837" y="2323"/>
                      <a:pt x="28035" y="2628"/>
                      <a:pt x="29217" y="2992"/>
                    </a:cubicBezTo>
                    <a:cubicBezTo>
                      <a:pt x="29605" y="3108"/>
                      <a:pt x="29985" y="3232"/>
                      <a:pt x="30357" y="3380"/>
                    </a:cubicBezTo>
                    <a:cubicBezTo>
                      <a:pt x="30919" y="3603"/>
                      <a:pt x="31283" y="4025"/>
                      <a:pt x="31506" y="4570"/>
                    </a:cubicBezTo>
                    <a:cubicBezTo>
                      <a:pt x="31803" y="5297"/>
                      <a:pt x="31985" y="6066"/>
                      <a:pt x="32159" y="6842"/>
                    </a:cubicBezTo>
                    <a:cubicBezTo>
                      <a:pt x="32382" y="7859"/>
                      <a:pt x="32522" y="8900"/>
                      <a:pt x="32745" y="9924"/>
                    </a:cubicBezTo>
                    <a:cubicBezTo>
                      <a:pt x="32877" y="10536"/>
                      <a:pt x="33076" y="11131"/>
                      <a:pt x="33431" y="11668"/>
                    </a:cubicBezTo>
                    <a:cubicBezTo>
                      <a:pt x="33704" y="12081"/>
                      <a:pt x="34150" y="12354"/>
                      <a:pt x="34654" y="12411"/>
                    </a:cubicBezTo>
                    <a:cubicBezTo>
                      <a:pt x="34940" y="12440"/>
                      <a:pt x="35229" y="12454"/>
                      <a:pt x="35519" y="12454"/>
                    </a:cubicBezTo>
                    <a:cubicBezTo>
                      <a:pt x="35740" y="12454"/>
                      <a:pt x="35961" y="12446"/>
                      <a:pt x="36182" y="12428"/>
                    </a:cubicBezTo>
                    <a:cubicBezTo>
                      <a:pt x="36430" y="12407"/>
                      <a:pt x="36680" y="12396"/>
                      <a:pt x="36929" y="12396"/>
                    </a:cubicBezTo>
                    <a:cubicBezTo>
                      <a:pt x="37262" y="12396"/>
                      <a:pt x="37595" y="12415"/>
                      <a:pt x="37926" y="12453"/>
                    </a:cubicBezTo>
                    <a:cubicBezTo>
                      <a:pt x="38017" y="12461"/>
                      <a:pt x="38108" y="12461"/>
                      <a:pt x="38199" y="12461"/>
                    </a:cubicBezTo>
                    <a:cubicBezTo>
                      <a:pt x="38356" y="12461"/>
                      <a:pt x="38521" y="12461"/>
                      <a:pt x="38686" y="12478"/>
                    </a:cubicBezTo>
                    <a:lnTo>
                      <a:pt x="38686" y="11428"/>
                    </a:lnTo>
                    <a:cubicBezTo>
                      <a:pt x="38289" y="11288"/>
                      <a:pt x="37909" y="11098"/>
                      <a:pt x="37562" y="10850"/>
                    </a:cubicBezTo>
                    <a:cubicBezTo>
                      <a:pt x="36827" y="10329"/>
                      <a:pt x="36100" y="9792"/>
                      <a:pt x="35406" y="9214"/>
                    </a:cubicBezTo>
                    <a:cubicBezTo>
                      <a:pt x="35108" y="8966"/>
                      <a:pt x="34852" y="8677"/>
                      <a:pt x="34654" y="8346"/>
                    </a:cubicBezTo>
                    <a:cubicBezTo>
                      <a:pt x="34365" y="7826"/>
                      <a:pt x="34067" y="7313"/>
                      <a:pt x="33795" y="6793"/>
                    </a:cubicBezTo>
                    <a:cubicBezTo>
                      <a:pt x="33472" y="6181"/>
                      <a:pt x="33175" y="5553"/>
                      <a:pt x="32869" y="4942"/>
                    </a:cubicBezTo>
                    <a:cubicBezTo>
                      <a:pt x="32514" y="4248"/>
                      <a:pt x="32092" y="3595"/>
                      <a:pt x="31514" y="3058"/>
                    </a:cubicBezTo>
                    <a:cubicBezTo>
                      <a:pt x="31307" y="2868"/>
                      <a:pt x="31060" y="2728"/>
                      <a:pt x="30795" y="2653"/>
                    </a:cubicBezTo>
                    <a:cubicBezTo>
                      <a:pt x="29961" y="2414"/>
                      <a:pt x="29118" y="2207"/>
                      <a:pt x="28275" y="2025"/>
                    </a:cubicBezTo>
                    <a:cubicBezTo>
                      <a:pt x="27333" y="1819"/>
                      <a:pt x="26391" y="1596"/>
                      <a:pt x="25449" y="1430"/>
                    </a:cubicBezTo>
                    <a:cubicBezTo>
                      <a:pt x="24838" y="1331"/>
                      <a:pt x="24243" y="1158"/>
                      <a:pt x="23673" y="918"/>
                    </a:cubicBezTo>
                    <a:cubicBezTo>
                      <a:pt x="22888" y="596"/>
                      <a:pt x="22095" y="282"/>
                      <a:pt x="2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238125" y="2618375"/>
                <a:ext cx="443725" cy="187600"/>
              </a:xfrm>
              <a:custGeom>
                <a:rect b="b" l="l" r="r" t="t"/>
                <a:pathLst>
                  <a:path extrusionOk="0" h="7504" w="17749">
                    <a:moveTo>
                      <a:pt x="13840" y="1"/>
                    </a:moveTo>
                    <a:cubicBezTo>
                      <a:pt x="13857" y="513"/>
                      <a:pt x="13939" y="1009"/>
                      <a:pt x="14096" y="1496"/>
                    </a:cubicBezTo>
                    <a:cubicBezTo>
                      <a:pt x="14286" y="2124"/>
                      <a:pt x="14526" y="2744"/>
                      <a:pt x="14757" y="3364"/>
                    </a:cubicBezTo>
                    <a:cubicBezTo>
                      <a:pt x="14947" y="3835"/>
                      <a:pt x="15088" y="4331"/>
                      <a:pt x="15170" y="4835"/>
                    </a:cubicBezTo>
                    <a:cubicBezTo>
                      <a:pt x="15195" y="4983"/>
                      <a:pt x="15203" y="5140"/>
                      <a:pt x="15179" y="5289"/>
                    </a:cubicBezTo>
                    <a:cubicBezTo>
                      <a:pt x="15154" y="5545"/>
                      <a:pt x="14964" y="5760"/>
                      <a:pt x="14716" y="5818"/>
                    </a:cubicBezTo>
                    <a:cubicBezTo>
                      <a:pt x="14592" y="5851"/>
                      <a:pt x="14468" y="5876"/>
                      <a:pt x="14344" y="5884"/>
                    </a:cubicBezTo>
                    <a:cubicBezTo>
                      <a:pt x="14239" y="5890"/>
                      <a:pt x="14133" y="5892"/>
                      <a:pt x="14028" y="5892"/>
                    </a:cubicBezTo>
                    <a:cubicBezTo>
                      <a:pt x="13506" y="5892"/>
                      <a:pt x="12987" y="5825"/>
                      <a:pt x="12485" y="5694"/>
                    </a:cubicBezTo>
                    <a:cubicBezTo>
                      <a:pt x="11179" y="5355"/>
                      <a:pt x="9932" y="4859"/>
                      <a:pt x="8701" y="4314"/>
                    </a:cubicBezTo>
                    <a:cubicBezTo>
                      <a:pt x="7536" y="3802"/>
                      <a:pt x="6362" y="3281"/>
                      <a:pt x="5156" y="2843"/>
                    </a:cubicBezTo>
                    <a:cubicBezTo>
                      <a:pt x="4371" y="2571"/>
                      <a:pt x="3578" y="2323"/>
                      <a:pt x="2785" y="2091"/>
                    </a:cubicBezTo>
                    <a:cubicBezTo>
                      <a:pt x="2446" y="2009"/>
                      <a:pt x="2099" y="1959"/>
                      <a:pt x="1752" y="1951"/>
                    </a:cubicBezTo>
                    <a:cubicBezTo>
                      <a:pt x="1165" y="1918"/>
                      <a:pt x="578" y="1910"/>
                      <a:pt x="0" y="1910"/>
                    </a:cubicBezTo>
                    <a:lnTo>
                      <a:pt x="0" y="4165"/>
                    </a:lnTo>
                    <a:lnTo>
                      <a:pt x="1917" y="4165"/>
                    </a:lnTo>
                    <a:cubicBezTo>
                      <a:pt x="2438" y="4165"/>
                      <a:pt x="2950" y="4248"/>
                      <a:pt x="3446" y="4405"/>
                    </a:cubicBezTo>
                    <a:cubicBezTo>
                      <a:pt x="4032" y="4587"/>
                      <a:pt x="4635" y="4752"/>
                      <a:pt x="5214" y="4942"/>
                    </a:cubicBezTo>
                    <a:cubicBezTo>
                      <a:pt x="6123" y="5248"/>
                      <a:pt x="6990" y="5628"/>
                      <a:pt x="7866" y="6000"/>
                    </a:cubicBezTo>
                    <a:cubicBezTo>
                      <a:pt x="8725" y="6355"/>
                      <a:pt x="9585" y="6710"/>
                      <a:pt x="10477" y="6983"/>
                    </a:cubicBezTo>
                    <a:cubicBezTo>
                      <a:pt x="11262" y="7231"/>
                      <a:pt x="12072" y="7396"/>
                      <a:pt x="12890" y="7462"/>
                    </a:cubicBezTo>
                    <a:cubicBezTo>
                      <a:pt x="13274" y="7490"/>
                      <a:pt x="13662" y="7503"/>
                      <a:pt x="14048" y="7503"/>
                    </a:cubicBezTo>
                    <a:cubicBezTo>
                      <a:pt x="14227" y="7503"/>
                      <a:pt x="14406" y="7500"/>
                      <a:pt x="14584" y="7495"/>
                    </a:cubicBezTo>
                    <a:cubicBezTo>
                      <a:pt x="15203" y="7470"/>
                      <a:pt x="15840" y="7413"/>
                      <a:pt x="16435" y="7189"/>
                    </a:cubicBezTo>
                    <a:cubicBezTo>
                      <a:pt x="16658" y="7107"/>
                      <a:pt x="16872" y="6991"/>
                      <a:pt x="17071" y="6851"/>
                    </a:cubicBezTo>
                    <a:cubicBezTo>
                      <a:pt x="17517" y="6528"/>
                      <a:pt x="17691" y="6074"/>
                      <a:pt x="17715" y="5553"/>
                    </a:cubicBezTo>
                    <a:cubicBezTo>
                      <a:pt x="17748" y="4868"/>
                      <a:pt x="17517" y="4248"/>
                      <a:pt x="17186" y="3661"/>
                    </a:cubicBezTo>
                    <a:cubicBezTo>
                      <a:pt x="16757" y="2885"/>
                      <a:pt x="16228" y="2174"/>
                      <a:pt x="15831" y="1373"/>
                    </a:cubicBezTo>
                    <a:cubicBezTo>
                      <a:pt x="15608" y="943"/>
                      <a:pt x="15443" y="480"/>
                      <a:pt x="15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848525" y="2618375"/>
                <a:ext cx="356775" cy="202475"/>
              </a:xfrm>
              <a:custGeom>
                <a:rect b="b" l="l" r="r" t="t"/>
                <a:pathLst>
                  <a:path extrusionOk="0" h="8099" w="14271">
                    <a:moveTo>
                      <a:pt x="0" y="1"/>
                    </a:moveTo>
                    <a:cubicBezTo>
                      <a:pt x="174" y="51"/>
                      <a:pt x="339" y="100"/>
                      <a:pt x="513" y="150"/>
                    </a:cubicBezTo>
                    <a:cubicBezTo>
                      <a:pt x="769" y="208"/>
                      <a:pt x="1033" y="249"/>
                      <a:pt x="1306" y="274"/>
                    </a:cubicBezTo>
                    <a:cubicBezTo>
                      <a:pt x="1942" y="356"/>
                      <a:pt x="2578" y="455"/>
                      <a:pt x="3206" y="563"/>
                    </a:cubicBezTo>
                    <a:cubicBezTo>
                      <a:pt x="4000" y="695"/>
                      <a:pt x="4793" y="844"/>
                      <a:pt x="5578" y="1026"/>
                    </a:cubicBezTo>
                    <a:cubicBezTo>
                      <a:pt x="6867" y="1315"/>
                      <a:pt x="7982" y="1934"/>
                      <a:pt x="8982" y="2777"/>
                    </a:cubicBezTo>
                    <a:cubicBezTo>
                      <a:pt x="9362" y="3099"/>
                      <a:pt x="9734" y="3438"/>
                      <a:pt x="10089" y="3794"/>
                    </a:cubicBezTo>
                    <a:cubicBezTo>
                      <a:pt x="10750" y="4488"/>
                      <a:pt x="11403" y="5190"/>
                      <a:pt x="11899" y="6024"/>
                    </a:cubicBezTo>
                    <a:cubicBezTo>
                      <a:pt x="12213" y="6537"/>
                      <a:pt x="12667" y="6917"/>
                      <a:pt x="13130" y="7280"/>
                    </a:cubicBezTo>
                    <a:cubicBezTo>
                      <a:pt x="13502" y="7578"/>
                      <a:pt x="13882" y="7842"/>
                      <a:pt x="14270" y="8098"/>
                    </a:cubicBezTo>
                    <a:lnTo>
                      <a:pt x="14270" y="5760"/>
                    </a:lnTo>
                    <a:cubicBezTo>
                      <a:pt x="13890" y="5479"/>
                      <a:pt x="13526" y="5182"/>
                      <a:pt x="13155" y="4884"/>
                    </a:cubicBezTo>
                    <a:cubicBezTo>
                      <a:pt x="12849" y="4612"/>
                      <a:pt x="12560" y="4322"/>
                      <a:pt x="12287" y="4008"/>
                    </a:cubicBezTo>
                    <a:cubicBezTo>
                      <a:pt x="11800" y="3471"/>
                      <a:pt x="11271" y="2976"/>
                      <a:pt x="10701" y="2529"/>
                    </a:cubicBezTo>
                    <a:cubicBezTo>
                      <a:pt x="10081" y="2034"/>
                      <a:pt x="9428" y="1587"/>
                      <a:pt x="8751" y="1191"/>
                    </a:cubicBezTo>
                    <a:cubicBezTo>
                      <a:pt x="7974" y="728"/>
                      <a:pt x="7131" y="381"/>
                      <a:pt x="6255" y="158"/>
                    </a:cubicBezTo>
                    <a:cubicBezTo>
                      <a:pt x="6032" y="100"/>
                      <a:pt x="5809" y="51"/>
                      <a:pt x="5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238125" y="3192725"/>
                <a:ext cx="967175" cy="687475"/>
              </a:xfrm>
              <a:custGeom>
                <a:rect b="b" l="l" r="r" t="t"/>
                <a:pathLst>
                  <a:path extrusionOk="0" h="27499" w="38687">
                    <a:moveTo>
                      <a:pt x="1139" y="1"/>
                    </a:moveTo>
                    <a:cubicBezTo>
                      <a:pt x="1037" y="1"/>
                      <a:pt x="934" y="6"/>
                      <a:pt x="835" y="22"/>
                    </a:cubicBezTo>
                    <a:cubicBezTo>
                      <a:pt x="545" y="55"/>
                      <a:pt x="273" y="121"/>
                      <a:pt x="0" y="220"/>
                    </a:cubicBezTo>
                    <a:lnTo>
                      <a:pt x="0" y="509"/>
                    </a:lnTo>
                    <a:cubicBezTo>
                      <a:pt x="355" y="377"/>
                      <a:pt x="735" y="311"/>
                      <a:pt x="1115" y="311"/>
                    </a:cubicBezTo>
                    <a:cubicBezTo>
                      <a:pt x="1545" y="319"/>
                      <a:pt x="1967" y="435"/>
                      <a:pt x="2338" y="650"/>
                    </a:cubicBezTo>
                    <a:cubicBezTo>
                      <a:pt x="2966" y="997"/>
                      <a:pt x="3520" y="1443"/>
                      <a:pt x="3991" y="1972"/>
                    </a:cubicBezTo>
                    <a:cubicBezTo>
                      <a:pt x="4743" y="2798"/>
                      <a:pt x="5387" y="3707"/>
                      <a:pt x="5916" y="4690"/>
                    </a:cubicBezTo>
                    <a:cubicBezTo>
                      <a:pt x="6883" y="6401"/>
                      <a:pt x="7734" y="8169"/>
                      <a:pt x="8453" y="9995"/>
                    </a:cubicBezTo>
                    <a:cubicBezTo>
                      <a:pt x="9180" y="11871"/>
                      <a:pt x="9750" y="13796"/>
                      <a:pt x="10180" y="15754"/>
                    </a:cubicBezTo>
                    <a:cubicBezTo>
                      <a:pt x="10361" y="16613"/>
                      <a:pt x="10568" y="17465"/>
                      <a:pt x="10700" y="18340"/>
                    </a:cubicBezTo>
                    <a:cubicBezTo>
                      <a:pt x="10874" y="19439"/>
                      <a:pt x="10899" y="20555"/>
                      <a:pt x="10766" y="21662"/>
                    </a:cubicBezTo>
                    <a:cubicBezTo>
                      <a:pt x="10684" y="22315"/>
                      <a:pt x="10452" y="22943"/>
                      <a:pt x="10204" y="23562"/>
                    </a:cubicBezTo>
                    <a:cubicBezTo>
                      <a:pt x="9915" y="24323"/>
                      <a:pt x="9560" y="25058"/>
                      <a:pt x="9246" y="25810"/>
                    </a:cubicBezTo>
                    <a:cubicBezTo>
                      <a:pt x="9106" y="26116"/>
                      <a:pt x="8990" y="26446"/>
                      <a:pt x="8915" y="26777"/>
                    </a:cubicBezTo>
                    <a:cubicBezTo>
                      <a:pt x="8891" y="26900"/>
                      <a:pt x="8882" y="27024"/>
                      <a:pt x="8891" y="27148"/>
                    </a:cubicBezTo>
                    <a:cubicBezTo>
                      <a:pt x="8899" y="27338"/>
                      <a:pt x="9056" y="27487"/>
                      <a:pt x="9246" y="27495"/>
                    </a:cubicBezTo>
                    <a:cubicBezTo>
                      <a:pt x="9277" y="27497"/>
                      <a:pt x="9308" y="27498"/>
                      <a:pt x="9340" y="27498"/>
                    </a:cubicBezTo>
                    <a:cubicBezTo>
                      <a:pt x="9441" y="27498"/>
                      <a:pt x="9542" y="27488"/>
                      <a:pt x="9643" y="27462"/>
                    </a:cubicBezTo>
                    <a:cubicBezTo>
                      <a:pt x="9841" y="27421"/>
                      <a:pt x="10039" y="27355"/>
                      <a:pt x="10229" y="27272"/>
                    </a:cubicBezTo>
                    <a:cubicBezTo>
                      <a:pt x="12179" y="26438"/>
                      <a:pt x="13972" y="25355"/>
                      <a:pt x="15534" y="23901"/>
                    </a:cubicBezTo>
                    <a:cubicBezTo>
                      <a:pt x="17112" y="22414"/>
                      <a:pt x="18599" y="20844"/>
                      <a:pt x="19988" y="19191"/>
                    </a:cubicBezTo>
                    <a:cubicBezTo>
                      <a:pt x="20376" y="18737"/>
                      <a:pt x="20781" y="18316"/>
                      <a:pt x="21219" y="17911"/>
                    </a:cubicBezTo>
                    <a:cubicBezTo>
                      <a:pt x="22227" y="16985"/>
                      <a:pt x="23070" y="15903"/>
                      <a:pt x="23739" y="14713"/>
                    </a:cubicBezTo>
                    <a:cubicBezTo>
                      <a:pt x="23978" y="14267"/>
                      <a:pt x="24251" y="13845"/>
                      <a:pt x="24549" y="13441"/>
                    </a:cubicBezTo>
                    <a:cubicBezTo>
                      <a:pt x="25325" y="12408"/>
                      <a:pt x="25846" y="11234"/>
                      <a:pt x="26325" y="10045"/>
                    </a:cubicBezTo>
                    <a:cubicBezTo>
                      <a:pt x="26672" y="9169"/>
                      <a:pt x="26970" y="8276"/>
                      <a:pt x="27259" y="7384"/>
                    </a:cubicBezTo>
                    <a:cubicBezTo>
                      <a:pt x="27614" y="6335"/>
                      <a:pt x="28085" y="5318"/>
                      <a:pt x="28655" y="4360"/>
                    </a:cubicBezTo>
                    <a:cubicBezTo>
                      <a:pt x="29101" y="3591"/>
                      <a:pt x="29564" y="2823"/>
                      <a:pt x="29961" y="2013"/>
                    </a:cubicBezTo>
                    <a:cubicBezTo>
                      <a:pt x="30085" y="1774"/>
                      <a:pt x="30192" y="1534"/>
                      <a:pt x="30316" y="1294"/>
                    </a:cubicBezTo>
                    <a:cubicBezTo>
                      <a:pt x="30374" y="1170"/>
                      <a:pt x="30448" y="1063"/>
                      <a:pt x="30523" y="947"/>
                    </a:cubicBezTo>
                    <a:cubicBezTo>
                      <a:pt x="30665" y="723"/>
                      <a:pt x="30900" y="609"/>
                      <a:pt x="31136" y="609"/>
                    </a:cubicBezTo>
                    <a:cubicBezTo>
                      <a:pt x="31353" y="609"/>
                      <a:pt x="31571" y="704"/>
                      <a:pt x="31721" y="898"/>
                    </a:cubicBezTo>
                    <a:cubicBezTo>
                      <a:pt x="31869" y="1088"/>
                      <a:pt x="32002" y="1294"/>
                      <a:pt x="32092" y="1518"/>
                    </a:cubicBezTo>
                    <a:cubicBezTo>
                      <a:pt x="32357" y="2121"/>
                      <a:pt x="32506" y="2757"/>
                      <a:pt x="32630" y="3401"/>
                    </a:cubicBezTo>
                    <a:cubicBezTo>
                      <a:pt x="32869" y="4533"/>
                      <a:pt x="33001" y="5682"/>
                      <a:pt x="33125" y="6830"/>
                    </a:cubicBezTo>
                    <a:cubicBezTo>
                      <a:pt x="33224" y="7880"/>
                      <a:pt x="33423" y="8921"/>
                      <a:pt x="33720" y="9937"/>
                    </a:cubicBezTo>
                    <a:cubicBezTo>
                      <a:pt x="33811" y="10268"/>
                      <a:pt x="34009" y="10557"/>
                      <a:pt x="34274" y="10772"/>
                    </a:cubicBezTo>
                    <a:cubicBezTo>
                      <a:pt x="34596" y="11036"/>
                      <a:pt x="34960" y="11267"/>
                      <a:pt x="35340" y="11449"/>
                    </a:cubicBezTo>
                    <a:cubicBezTo>
                      <a:pt x="36356" y="11962"/>
                      <a:pt x="37405" y="12391"/>
                      <a:pt x="38455" y="12837"/>
                    </a:cubicBezTo>
                    <a:lnTo>
                      <a:pt x="38686" y="12945"/>
                    </a:lnTo>
                    <a:lnTo>
                      <a:pt x="38686" y="11829"/>
                    </a:lnTo>
                    <a:cubicBezTo>
                      <a:pt x="38339" y="11755"/>
                      <a:pt x="37992" y="11664"/>
                      <a:pt x="37653" y="11557"/>
                    </a:cubicBezTo>
                    <a:cubicBezTo>
                      <a:pt x="37455" y="11491"/>
                      <a:pt x="37265" y="11416"/>
                      <a:pt x="37067" y="11334"/>
                    </a:cubicBezTo>
                    <a:cubicBezTo>
                      <a:pt x="36769" y="11210"/>
                      <a:pt x="36472" y="11086"/>
                      <a:pt x="36191" y="10945"/>
                    </a:cubicBezTo>
                    <a:cubicBezTo>
                      <a:pt x="35885" y="10805"/>
                      <a:pt x="35596" y="10631"/>
                      <a:pt x="35331" y="10433"/>
                    </a:cubicBezTo>
                    <a:cubicBezTo>
                      <a:pt x="35191" y="10334"/>
                      <a:pt x="35075" y="10210"/>
                      <a:pt x="34984" y="10061"/>
                    </a:cubicBezTo>
                    <a:cubicBezTo>
                      <a:pt x="34894" y="9888"/>
                      <a:pt x="34811" y="9706"/>
                      <a:pt x="34728" y="9532"/>
                    </a:cubicBezTo>
                    <a:cubicBezTo>
                      <a:pt x="34489" y="9037"/>
                      <a:pt x="34290" y="8524"/>
                      <a:pt x="34142" y="7995"/>
                    </a:cubicBezTo>
                    <a:cubicBezTo>
                      <a:pt x="34076" y="7748"/>
                      <a:pt x="34018" y="7500"/>
                      <a:pt x="33968" y="7244"/>
                    </a:cubicBezTo>
                    <a:cubicBezTo>
                      <a:pt x="33836" y="6624"/>
                      <a:pt x="33737" y="6004"/>
                      <a:pt x="33629" y="5384"/>
                    </a:cubicBezTo>
                    <a:cubicBezTo>
                      <a:pt x="33605" y="5244"/>
                      <a:pt x="33580" y="5104"/>
                      <a:pt x="33547" y="4971"/>
                    </a:cubicBezTo>
                    <a:cubicBezTo>
                      <a:pt x="33522" y="4839"/>
                      <a:pt x="33505" y="4732"/>
                      <a:pt x="33481" y="4608"/>
                    </a:cubicBezTo>
                    <a:cubicBezTo>
                      <a:pt x="33414" y="4302"/>
                      <a:pt x="33348" y="4005"/>
                      <a:pt x="33282" y="3707"/>
                    </a:cubicBezTo>
                    <a:cubicBezTo>
                      <a:pt x="33142" y="3120"/>
                      <a:pt x="32977" y="2550"/>
                      <a:pt x="32778" y="1989"/>
                    </a:cubicBezTo>
                    <a:cubicBezTo>
                      <a:pt x="32762" y="1964"/>
                      <a:pt x="32753" y="1939"/>
                      <a:pt x="32745" y="1906"/>
                    </a:cubicBezTo>
                    <a:cubicBezTo>
                      <a:pt x="32613" y="1534"/>
                      <a:pt x="32439" y="1179"/>
                      <a:pt x="32216" y="840"/>
                    </a:cubicBezTo>
                    <a:cubicBezTo>
                      <a:pt x="32175" y="782"/>
                      <a:pt x="32125" y="716"/>
                      <a:pt x="32076" y="658"/>
                    </a:cubicBezTo>
                    <a:cubicBezTo>
                      <a:pt x="31960" y="518"/>
                      <a:pt x="31820" y="402"/>
                      <a:pt x="31655" y="319"/>
                    </a:cubicBezTo>
                    <a:cubicBezTo>
                      <a:pt x="31499" y="244"/>
                      <a:pt x="31335" y="208"/>
                      <a:pt x="31174" y="208"/>
                    </a:cubicBezTo>
                    <a:cubicBezTo>
                      <a:pt x="30751" y="208"/>
                      <a:pt x="30349" y="452"/>
                      <a:pt x="30175" y="865"/>
                    </a:cubicBezTo>
                    <a:cubicBezTo>
                      <a:pt x="30151" y="914"/>
                      <a:pt x="30126" y="972"/>
                      <a:pt x="30101" y="1014"/>
                    </a:cubicBezTo>
                    <a:cubicBezTo>
                      <a:pt x="30085" y="1055"/>
                      <a:pt x="30052" y="1129"/>
                      <a:pt x="30027" y="1187"/>
                    </a:cubicBezTo>
                    <a:cubicBezTo>
                      <a:pt x="29985" y="1278"/>
                      <a:pt x="29944" y="1369"/>
                      <a:pt x="29903" y="1468"/>
                    </a:cubicBezTo>
                    <a:cubicBezTo>
                      <a:pt x="29754" y="1798"/>
                      <a:pt x="29581" y="2121"/>
                      <a:pt x="29399" y="2435"/>
                    </a:cubicBezTo>
                    <a:cubicBezTo>
                      <a:pt x="29357" y="2493"/>
                      <a:pt x="29324" y="2559"/>
                      <a:pt x="29283" y="2616"/>
                    </a:cubicBezTo>
                    <a:cubicBezTo>
                      <a:pt x="29143" y="2848"/>
                      <a:pt x="28986" y="3079"/>
                      <a:pt x="28837" y="3311"/>
                    </a:cubicBezTo>
                    <a:cubicBezTo>
                      <a:pt x="28440" y="3922"/>
                      <a:pt x="28044" y="4533"/>
                      <a:pt x="27655" y="5153"/>
                    </a:cubicBezTo>
                    <a:cubicBezTo>
                      <a:pt x="27226" y="5822"/>
                      <a:pt x="26879" y="6541"/>
                      <a:pt x="26631" y="7301"/>
                    </a:cubicBezTo>
                    <a:cubicBezTo>
                      <a:pt x="26325" y="8293"/>
                      <a:pt x="25962" y="9260"/>
                      <a:pt x="25532" y="10193"/>
                    </a:cubicBezTo>
                    <a:cubicBezTo>
                      <a:pt x="25177" y="10954"/>
                      <a:pt x="24788" y="11689"/>
                      <a:pt x="24243" y="12333"/>
                    </a:cubicBezTo>
                    <a:cubicBezTo>
                      <a:pt x="23962" y="12672"/>
                      <a:pt x="23722" y="13036"/>
                      <a:pt x="23524" y="13432"/>
                    </a:cubicBezTo>
                    <a:cubicBezTo>
                      <a:pt x="22921" y="14531"/>
                      <a:pt x="22185" y="15564"/>
                      <a:pt x="21334" y="16481"/>
                    </a:cubicBezTo>
                    <a:lnTo>
                      <a:pt x="21268" y="16556"/>
                    </a:lnTo>
                    <a:cubicBezTo>
                      <a:pt x="21111" y="16721"/>
                      <a:pt x="20954" y="16886"/>
                      <a:pt x="20797" y="17043"/>
                    </a:cubicBezTo>
                    <a:cubicBezTo>
                      <a:pt x="20566" y="17274"/>
                      <a:pt x="20335" y="17498"/>
                      <a:pt x="20103" y="17729"/>
                    </a:cubicBezTo>
                    <a:cubicBezTo>
                      <a:pt x="19756" y="18076"/>
                      <a:pt x="19434" y="18456"/>
                      <a:pt x="19153" y="18861"/>
                    </a:cubicBezTo>
                    <a:cubicBezTo>
                      <a:pt x="18831" y="19340"/>
                      <a:pt x="18475" y="19803"/>
                      <a:pt x="18104" y="20249"/>
                    </a:cubicBezTo>
                    <a:cubicBezTo>
                      <a:pt x="17657" y="20786"/>
                      <a:pt x="17186" y="21307"/>
                      <a:pt x="16707" y="21827"/>
                    </a:cubicBezTo>
                    <a:cubicBezTo>
                      <a:pt x="16162" y="22397"/>
                      <a:pt x="15567" y="22926"/>
                      <a:pt x="14947" y="23405"/>
                    </a:cubicBezTo>
                    <a:cubicBezTo>
                      <a:pt x="14823" y="23505"/>
                      <a:pt x="14691" y="23604"/>
                      <a:pt x="14559" y="23703"/>
                    </a:cubicBezTo>
                    <a:cubicBezTo>
                      <a:pt x="13989" y="24116"/>
                      <a:pt x="13386" y="24471"/>
                      <a:pt x="12749" y="24769"/>
                    </a:cubicBezTo>
                    <a:cubicBezTo>
                      <a:pt x="12361" y="24950"/>
                      <a:pt x="11964" y="25107"/>
                      <a:pt x="11560" y="25240"/>
                    </a:cubicBezTo>
                    <a:cubicBezTo>
                      <a:pt x="11423" y="25283"/>
                      <a:pt x="11285" y="25307"/>
                      <a:pt x="11148" y="25307"/>
                    </a:cubicBezTo>
                    <a:cubicBezTo>
                      <a:pt x="11128" y="25307"/>
                      <a:pt x="11109" y="25307"/>
                      <a:pt x="11089" y="25306"/>
                    </a:cubicBezTo>
                    <a:lnTo>
                      <a:pt x="11056" y="25306"/>
                    </a:lnTo>
                    <a:cubicBezTo>
                      <a:pt x="10824" y="25298"/>
                      <a:pt x="10700" y="25190"/>
                      <a:pt x="10667" y="24984"/>
                    </a:cubicBezTo>
                    <a:cubicBezTo>
                      <a:pt x="10667" y="24959"/>
                      <a:pt x="10659" y="24942"/>
                      <a:pt x="10659" y="24917"/>
                    </a:cubicBezTo>
                    <a:cubicBezTo>
                      <a:pt x="10651" y="24901"/>
                      <a:pt x="10659" y="24893"/>
                      <a:pt x="10659" y="24876"/>
                    </a:cubicBezTo>
                    <a:cubicBezTo>
                      <a:pt x="10642" y="24686"/>
                      <a:pt x="10659" y="24496"/>
                      <a:pt x="10700" y="24306"/>
                    </a:cubicBezTo>
                    <a:cubicBezTo>
                      <a:pt x="10799" y="23794"/>
                      <a:pt x="10948" y="23298"/>
                      <a:pt x="11080" y="22794"/>
                    </a:cubicBezTo>
                    <a:cubicBezTo>
                      <a:pt x="11155" y="22488"/>
                      <a:pt x="11237" y="22166"/>
                      <a:pt x="11295" y="21844"/>
                    </a:cubicBezTo>
                    <a:cubicBezTo>
                      <a:pt x="11328" y="21645"/>
                      <a:pt x="11353" y="21439"/>
                      <a:pt x="11361" y="21241"/>
                    </a:cubicBezTo>
                    <a:cubicBezTo>
                      <a:pt x="11386" y="20571"/>
                      <a:pt x="11378" y="19894"/>
                      <a:pt x="11328" y="19224"/>
                    </a:cubicBezTo>
                    <a:cubicBezTo>
                      <a:pt x="11320" y="19142"/>
                      <a:pt x="11312" y="19059"/>
                      <a:pt x="11303" y="18985"/>
                    </a:cubicBezTo>
                    <a:cubicBezTo>
                      <a:pt x="11262" y="18555"/>
                      <a:pt x="11204" y="18134"/>
                      <a:pt x="11138" y="17712"/>
                    </a:cubicBezTo>
                    <a:cubicBezTo>
                      <a:pt x="11113" y="17564"/>
                      <a:pt x="11089" y="17407"/>
                      <a:pt x="11064" y="17258"/>
                    </a:cubicBezTo>
                    <a:cubicBezTo>
                      <a:pt x="10940" y="16498"/>
                      <a:pt x="10717" y="15762"/>
                      <a:pt x="10535" y="15019"/>
                    </a:cubicBezTo>
                    <a:lnTo>
                      <a:pt x="10502" y="14903"/>
                    </a:lnTo>
                    <a:cubicBezTo>
                      <a:pt x="10370" y="14366"/>
                      <a:pt x="10229" y="13829"/>
                      <a:pt x="10081" y="13300"/>
                    </a:cubicBezTo>
                    <a:cubicBezTo>
                      <a:pt x="9783" y="12259"/>
                      <a:pt x="9453" y="11234"/>
                      <a:pt x="9089" y="10226"/>
                    </a:cubicBezTo>
                    <a:cubicBezTo>
                      <a:pt x="8990" y="9945"/>
                      <a:pt x="8882" y="9665"/>
                      <a:pt x="8783" y="9384"/>
                    </a:cubicBezTo>
                    <a:cubicBezTo>
                      <a:pt x="8676" y="9119"/>
                      <a:pt x="8568" y="8855"/>
                      <a:pt x="8461" y="8599"/>
                    </a:cubicBezTo>
                    <a:cubicBezTo>
                      <a:pt x="8048" y="7624"/>
                      <a:pt x="7593" y="6665"/>
                      <a:pt x="7122" y="5723"/>
                    </a:cubicBezTo>
                    <a:cubicBezTo>
                      <a:pt x="6982" y="5459"/>
                      <a:pt x="6842" y="5186"/>
                      <a:pt x="6709" y="4922"/>
                    </a:cubicBezTo>
                    <a:cubicBezTo>
                      <a:pt x="6544" y="4616"/>
                      <a:pt x="6379" y="4310"/>
                      <a:pt x="6197" y="4005"/>
                    </a:cubicBezTo>
                    <a:cubicBezTo>
                      <a:pt x="6065" y="3790"/>
                      <a:pt x="5924" y="3567"/>
                      <a:pt x="5784" y="3352"/>
                    </a:cubicBezTo>
                    <a:cubicBezTo>
                      <a:pt x="5710" y="3236"/>
                      <a:pt x="5635" y="3120"/>
                      <a:pt x="5553" y="3013"/>
                    </a:cubicBezTo>
                    <a:cubicBezTo>
                      <a:pt x="5478" y="2897"/>
                      <a:pt x="5404" y="2798"/>
                      <a:pt x="5329" y="2691"/>
                    </a:cubicBezTo>
                    <a:cubicBezTo>
                      <a:pt x="4792" y="1972"/>
                      <a:pt x="4189" y="1319"/>
                      <a:pt x="3446" y="815"/>
                    </a:cubicBezTo>
                    <a:cubicBezTo>
                      <a:pt x="3297" y="716"/>
                      <a:pt x="3156" y="625"/>
                      <a:pt x="3008" y="534"/>
                    </a:cubicBezTo>
                    <a:cubicBezTo>
                      <a:pt x="2495" y="220"/>
                      <a:pt x="1917" y="39"/>
                      <a:pt x="1314" y="5"/>
                    </a:cubicBezTo>
                    <a:cubicBezTo>
                      <a:pt x="1256" y="2"/>
                      <a:pt x="1198" y="1"/>
                      <a:pt x="1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456875" y="3277125"/>
                <a:ext cx="748425" cy="676325"/>
              </a:xfrm>
              <a:custGeom>
                <a:rect b="b" l="l" r="r" t="t"/>
                <a:pathLst>
                  <a:path extrusionOk="0" h="27053" w="29937">
                    <a:moveTo>
                      <a:pt x="22153" y="1"/>
                    </a:moveTo>
                    <a:cubicBezTo>
                      <a:pt x="22128" y="1"/>
                      <a:pt x="22095" y="1"/>
                      <a:pt x="22070" y="9"/>
                    </a:cubicBezTo>
                    <a:cubicBezTo>
                      <a:pt x="21987" y="42"/>
                      <a:pt x="21921" y="100"/>
                      <a:pt x="21872" y="182"/>
                    </a:cubicBezTo>
                    <a:cubicBezTo>
                      <a:pt x="21847" y="215"/>
                      <a:pt x="21830" y="249"/>
                      <a:pt x="21806" y="282"/>
                    </a:cubicBezTo>
                    <a:cubicBezTo>
                      <a:pt x="21632" y="554"/>
                      <a:pt x="21475" y="852"/>
                      <a:pt x="21359" y="1149"/>
                    </a:cubicBezTo>
                    <a:cubicBezTo>
                      <a:pt x="21062" y="1835"/>
                      <a:pt x="20806" y="2537"/>
                      <a:pt x="20566" y="3248"/>
                    </a:cubicBezTo>
                    <a:cubicBezTo>
                      <a:pt x="20434" y="3636"/>
                      <a:pt x="20302" y="4025"/>
                      <a:pt x="20178" y="4405"/>
                    </a:cubicBezTo>
                    <a:lnTo>
                      <a:pt x="20128" y="4545"/>
                    </a:lnTo>
                    <a:cubicBezTo>
                      <a:pt x="20079" y="4702"/>
                      <a:pt x="20021" y="4859"/>
                      <a:pt x="19955" y="5016"/>
                    </a:cubicBezTo>
                    <a:cubicBezTo>
                      <a:pt x="19831" y="5305"/>
                      <a:pt x="19723" y="5611"/>
                      <a:pt x="19632" y="5917"/>
                    </a:cubicBezTo>
                    <a:cubicBezTo>
                      <a:pt x="19566" y="6140"/>
                      <a:pt x="19500" y="6371"/>
                      <a:pt x="19426" y="6594"/>
                    </a:cubicBezTo>
                    <a:cubicBezTo>
                      <a:pt x="19244" y="7164"/>
                      <a:pt x="19038" y="7726"/>
                      <a:pt x="18806" y="8280"/>
                    </a:cubicBezTo>
                    <a:cubicBezTo>
                      <a:pt x="18740" y="8429"/>
                      <a:pt x="18682" y="8577"/>
                      <a:pt x="18633" y="8734"/>
                    </a:cubicBezTo>
                    <a:cubicBezTo>
                      <a:pt x="18467" y="9197"/>
                      <a:pt x="18360" y="9676"/>
                      <a:pt x="18294" y="10164"/>
                    </a:cubicBezTo>
                    <a:cubicBezTo>
                      <a:pt x="18220" y="10668"/>
                      <a:pt x="17980" y="11073"/>
                      <a:pt x="17674" y="11444"/>
                    </a:cubicBezTo>
                    <a:cubicBezTo>
                      <a:pt x="17658" y="11461"/>
                      <a:pt x="17649" y="11477"/>
                      <a:pt x="17633" y="11494"/>
                    </a:cubicBezTo>
                    <a:cubicBezTo>
                      <a:pt x="17327" y="11849"/>
                      <a:pt x="16988" y="12172"/>
                      <a:pt x="16617" y="12461"/>
                    </a:cubicBezTo>
                    <a:cubicBezTo>
                      <a:pt x="16484" y="12568"/>
                      <a:pt x="16344" y="12684"/>
                      <a:pt x="16203" y="12791"/>
                    </a:cubicBezTo>
                    <a:lnTo>
                      <a:pt x="15964" y="12998"/>
                    </a:lnTo>
                    <a:cubicBezTo>
                      <a:pt x="15361" y="13485"/>
                      <a:pt x="14807" y="14031"/>
                      <a:pt x="14311" y="14617"/>
                    </a:cubicBezTo>
                    <a:cubicBezTo>
                      <a:pt x="13816" y="15229"/>
                      <a:pt x="13386" y="15873"/>
                      <a:pt x="12890" y="16476"/>
                    </a:cubicBezTo>
                    <a:lnTo>
                      <a:pt x="12849" y="16526"/>
                    </a:lnTo>
                    <a:cubicBezTo>
                      <a:pt x="12799" y="16600"/>
                      <a:pt x="12733" y="16666"/>
                      <a:pt x="12659" y="16724"/>
                    </a:cubicBezTo>
                    <a:cubicBezTo>
                      <a:pt x="12650" y="16724"/>
                      <a:pt x="12642" y="16733"/>
                      <a:pt x="12626" y="16741"/>
                    </a:cubicBezTo>
                    <a:cubicBezTo>
                      <a:pt x="12626" y="16799"/>
                      <a:pt x="12601" y="16848"/>
                      <a:pt x="12560" y="16881"/>
                    </a:cubicBezTo>
                    <a:cubicBezTo>
                      <a:pt x="12328" y="17121"/>
                      <a:pt x="12122" y="17377"/>
                      <a:pt x="11882" y="17617"/>
                    </a:cubicBezTo>
                    <a:cubicBezTo>
                      <a:pt x="11147" y="18352"/>
                      <a:pt x="10395" y="19063"/>
                      <a:pt x="9635" y="19773"/>
                    </a:cubicBezTo>
                    <a:cubicBezTo>
                      <a:pt x="8742" y="20599"/>
                      <a:pt x="7941" y="21508"/>
                      <a:pt x="7007" y="22285"/>
                    </a:cubicBezTo>
                    <a:cubicBezTo>
                      <a:pt x="6478" y="22723"/>
                      <a:pt x="5949" y="23169"/>
                      <a:pt x="5396" y="23582"/>
                    </a:cubicBezTo>
                    <a:cubicBezTo>
                      <a:pt x="4338" y="24384"/>
                      <a:pt x="3239" y="25111"/>
                      <a:pt x="2115" y="25830"/>
                    </a:cubicBezTo>
                    <a:cubicBezTo>
                      <a:pt x="1430" y="26268"/>
                      <a:pt x="719" y="26673"/>
                      <a:pt x="0" y="27053"/>
                    </a:cubicBezTo>
                    <a:lnTo>
                      <a:pt x="2727" y="27053"/>
                    </a:lnTo>
                    <a:lnTo>
                      <a:pt x="3074" y="26788"/>
                    </a:lnTo>
                    <a:cubicBezTo>
                      <a:pt x="4057" y="26053"/>
                      <a:pt x="5049" y="25334"/>
                      <a:pt x="5991" y="24549"/>
                    </a:cubicBezTo>
                    <a:cubicBezTo>
                      <a:pt x="6536" y="24086"/>
                      <a:pt x="7081" y="23615"/>
                      <a:pt x="7610" y="23136"/>
                    </a:cubicBezTo>
                    <a:cubicBezTo>
                      <a:pt x="8255" y="22566"/>
                      <a:pt x="8866" y="21955"/>
                      <a:pt x="9453" y="21335"/>
                    </a:cubicBezTo>
                    <a:cubicBezTo>
                      <a:pt x="10130" y="20608"/>
                      <a:pt x="10816" y="19889"/>
                      <a:pt x="11502" y="19162"/>
                    </a:cubicBezTo>
                    <a:cubicBezTo>
                      <a:pt x="12130" y="18517"/>
                      <a:pt x="12717" y="17823"/>
                      <a:pt x="13320" y="17146"/>
                    </a:cubicBezTo>
                    <a:cubicBezTo>
                      <a:pt x="13749" y="16658"/>
                      <a:pt x="14171" y="16154"/>
                      <a:pt x="14592" y="15658"/>
                    </a:cubicBezTo>
                    <a:cubicBezTo>
                      <a:pt x="14873" y="15344"/>
                      <a:pt x="15228" y="15113"/>
                      <a:pt x="15575" y="14865"/>
                    </a:cubicBezTo>
                    <a:cubicBezTo>
                      <a:pt x="16542" y="14171"/>
                      <a:pt x="17608" y="13626"/>
                      <a:pt x="18748" y="13254"/>
                    </a:cubicBezTo>
                    <a:cubicBezTo>
                      <a:pt x="19385" y="13047"/>
                      <a:pt x="20037" y="12907"/>
                      <a:pt x="20690" y="12758"/>
                    </a:cubicBezTo>
                    <a:cubicBezTo>
                      <a:pt x="21194" y="12643"/>
                      <a:pt x="21698" y="12510"/>
                      <a:pt x="22202" y="12411"/>
                    </a:cubicBezTo>
                    <a:cubicBezTo>
                      <a:pt x="22979" y="12246"/>
                      <a:pt x="23747" y="12081"/>
                      <a:pt x="24516" y="11957"/>
                    </a:cubicBezTo>
                    <a:cubicBezTo>
                      <a:pt x="24929" y="11891"/>
                      <a:pt x="25350" y="11841"/>
                      <a:pt x="25772" y="11825"/>
                    </a:cubicBezTo>
                    <a:cubicBezTo>
                      <a:pt x="25985" y="11825"/>
                      <a:pt x="26199" y="11782"/>
                      <a:pt x="26412" y="11782"/>
                    </a:cubicBezTo>
                    <a:cubicBezTo>
                      <a:pt x="26430" y="11782"/>
                      <a:pt x="26448" y="11783"/>
                      <a:pt x="26466" y="11783"/>
                    </a:cubicBezTo>
                    <a:cubicBezTo>
                      <a:pt x="26995" y="11808"/>
                      <a:pt x="27515" y="11858"/>
                      <a:pt x="28036" y="11932"/>
                    </a:cubicBezTo>
                    <a:cubicBezTo>
                      <a:pt x="28680" y="12023"/>
                      <a:pt x="29316" y="12180"/>
                      <a:pt x="29936" y="12395"/>
                    </a:cubicBezTo>
                    <a:lnTo>
                      <a:pt x="29936" y="10990"/>
                    </a:lnTo>
                    <a:cubicBezTo>
                      <a:pt x="29589" y="10825"/>
                      <a:pt x="29234" y="10668"/>
                      <a:pt x="28870" y="10519"/>
                    </a:cubicBezTo>
                    <a:cubicBezTo>
                      <a:pt x="28317" y="10288"/>
                      <a:pt x="27755" y="10065"/>
                      <a:pt x="27193" y="9841"/>
                    </a:cubicBezTo>
                    <a:cubicBezTo>
                      <a:pt x="26714" y="9643"/>
                      <a:pt x="26226" y="9470"/>
                      <a:pt x="25739" y="9271"/>
                    </a:cubicBezTo>
                    <a:cubicBezTo>
                      <a:pt x="25334" y="9106"/>
                      <a:pt x="24929" y="8941"/>
                      <a:pt x="24532" y="8743"/>
                    </a:cubicBezTo>
                    <a:cubicBezTo>
                      <a:pt x="24483" y="8709"/>
                      <a:pt x="24425" y="8676"/>
                      <a:pt x="24367" y="8652"/>
                    </a:cubicBezTo>
                    <a:cubicBezTo>
                      <a:pt x="24235" y="8577"/>
                      <a:pt x="24094" y="8495"/>
                      <a:pt x="23962" y="8412"/>
                    </a:cubicBezTo>
                    <a:cubicBezTo>
                      <a:pt x="23780" y="8288"/>
                      <a:pt x="23607" y="8156"/>
                      <a:pt x="23442" y="8015"/>
                    </a:cubicBezTo>
                    <a:cubicBezTo>
                      <a:pt x="23367" y="7949"/>
                      <a:pt x="23293" y="7875"/>
                      <a:pt x="23227" y="7801"/>
                    </a:cubicBezTo>
                    <a:cubicBezTo>
                      <a:pt x="23020" y="7578"/>
                      <a:pt x="22896" y="7288"/>
                      <a:pt x="22880" y="6983"/>
                    </a:cubicBezTo>
                    <a:cubicBezTo>
                      <a:pt x="22863" y="6743"/>
                      <a:pt x="22838" y="6512"/>
                      <a:pt x="22814" y="6272"/>
                    </a:cubicBezTo>
                    <a:cubicBezTo>
                      <a:pt x="22789" y="6057"/>
                      <a:pt x="22764" y="5842"/>
                      <a:pt x="22756" y="5619"/>
                    </a:cubicBezTo>
                    <a:cubicBezTo>
                      <a:pt x="22748" y="5471"/>
                      <a:pt x="22739" y="5322"/>
                      <a:pt x="22731" y="5173"/>
                    </a:cubicBezTo>
                    <a:cubicBezTo>
                      <a:pt x="22706" y="4504"/>
                      <a:pt x="22723" y="3826"/>
                      <a:pt x="22690" y="3149"/>
                    </a:cubicBezTo>
                    <a:cubicBezTo>
                      <a:pt x="22648" y="2356"/>
                      <a:pt x="22648" y="1546"/>
                      <a:pt x="22500" y="761"/>
                    </a:cubicBezTo>
                    <a:cubicBezTo>
                      <a:pt x="22500" y="736"/>
                      <a:pt x="22491" y="719"/>
                      <a:pt x="22483" y="695"/>
                    </a:cubicBezTo>
                    <a:cubicBezTo>
                      <a:pt x="22458" y="546"/>
                      <a:pt x="22417" y="397"/>
                      <a:pt x="22367" y="257"/>
                    </a:cubicBezTo>
                    <a:cubicBezTo>
                      <a:pt x="22334" y="141"/>
                      <a:pt x="22285" y="17"/>
                      <a:pt x="22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913175" y="3687175"/>
                <a:ext cx="292125" cy="203675"/>
              </a:xfrm>
              <a:custGeom>
                <a:rect b="b" l="l" r="r" t="t"/>
                <a:pathLst>
                  <a:path extrusionOk="0" h="8147" w="11685">
                    <a:moveTo>
                      <a:pt x="11684" y="0"/>
                    </a:moveTo>
                    <a:cubicBezTo>
                      <a:pt x="11362" y="50"/>
                      <a:pt x="11040" y="116"/>
                      <a:pt x="10717" y="190"/>
                    </a:cubicBezTo>
                    <a:cubicBezTo>
                      <a:pt x="9676" y="446"/>
                      <a:pt x="8660" y="818"/>
                      <a:pt x="7701" y="1297"/>
                    </a:cubicBezTo>
                    <a:cubicBezTo>
                      <a:pt x="6636" y="1810"/>
                      <a:pt x="5570" y="2322"/>
                      <a:pt x="4496" y="2809"/>
                    </a:cubicBezTo>
                    <a:cubicBezTo>
                      <a:pt x="3438" y="3297"/>
                      <a:pt x="2438" y="3900"/>
                      <a:pt x="1513" y="4619"/>
                    </a:cubicBezTo>
                    <a:cubicBezTo>
                      <a:pt x="959" y="5040"/>
                      <a:pt x="463" y="5536"/>
                      <a:pt x="149" y="6181"/>
                    </a:cubicBezTo>
                    <a:cubicBezTo>
                      <a:pt x="50" y="6371"/>
                      <a:pt x="1" y="6585"/>
                      <a:pt x="9" y="6800"/>
                    </a:cubicBezTo>
                    <a:cubicBezTo>
                      <a:pt x="34" y="7172"/>
                      <a:pt x="265" y="7387"/>
                      <a:pt x="546" y="7560"/>
                    </a:cubicBezTo>
                    <a:cubicBezTo>
                      <a:pt x="992" y="7817"/>
                      <a:pt x="1496" y="7982"/>
                      <a:pt x="2008" y="8048"/>
                    </a:cubicBezTo>
                    <a:cubicBezTo>
                      <a:pt x="2429" y="8113"/>
                      <a:pt x="2849" y="8147"/>
                      <a:pt x="3265" y="8147"/>
                    </a:cubicBezTo>
                    <a:cubicBezTo>
                      <a:pt x="3381" y="8147"/>
                      <a:pt x="3496" y="8144"/>
                      <a:pt x="3611" y="8139"/>
                    </a:cubicBezTo>
                    <a:cubicBezTo>
                      <a:pt x="4091" y="8122"/>
                      <a:pt x="4562" y="8073"/>
                      <a:pt x="5024" y="8007"/>
                    </a:cubicBezTo>
                    <a:cubicBezTo>
                      <a:pt x="5462" y="7932"/>
                      <a:pt x="5908" y="7883"/>
                      <a:pt x="6355" y="7825"/>
                    </a:cubicBezTo>
                    <a:cubicBezTo>
                      <a:pt x="6702" y="7775"/>
                      <a:pt x="7057" y="7709"/>
                      <a:pt x="7412" y="7676"/>
                    </a:cubicBezTo>
                    <a:cubicBezTo>
                      <a:pt x="7751" y="7643"/>
                      <a:pt x="8082" y="7602"/>
                      <a:pt x="8420" y="7560"/>
                    </a:cubicBezTo>
                    <a:cubicBezTo>
                      <a:pt x="8759" y="7511"/>
                      <a:pt x="9073" y="7486"/>
                      <a:pt x="9404" y="7436"/>
                    </a:cubicBezTo>
                    <a:cubicBezTo>
                      <a:pt x="9932" y="7354"/>
                      <a:pt x="10461" y="7263"/>
                      <a:pt x="10990" y="7180"/>
                    </a:cubicBezTo>
                    <a:lnTo>
                      <a:pt x="11684" y="7065"/>
                    </a:lnTo>
                    <a:lnTo>
                      <a:pt x="11684" y="5305"/>
                    </a:lnTo>
                    <a:cubicBezTo>
                      <a:pt x="11197" y="5412"/>
                      <a:pt x="10709" y="5503"/>
                      <a:pt x="10222" y="5594"/>
                    </a:cubicBezTo>
                    <a:cubicBezTo>
                      <a:pt x="9899" y="5652"/>
                      <a:pt x="9577" y="5710"/>
                      <a:pt x="9255" y="5759"/>
                    </a:cubicBezTo>
                    <a:cubicBezTo>
                      <a:pt x="9131" y="5784"/>
                      <a:pt x="8999" y="5800"/>
                      <a:pt x="8875" y="5825"/>
                    </a:cubicBezTo>
                    <a:cubicBezTo>
                      <a:pt x="8528" y="5875"/>
                      <a:pt x="8189" y="5924"/>
                      <a:pt x="7842" y="5982"/>
                    </a:cubicBezTo>
                    <a:cubicBezTo>
                      <a:pt x="7685" y="5999"/>
                      <a:pt x="7536" y="6015"/>
                      <a:pt x="7379" y="6032"/>
                    </a:cubicBezTo>
                    <a:cubicBezTo>
                      <a:pt x="7164" y="6048"/>
                      <a:pt x="6950" y="6065"/>
                      <a:pt x="6735" y="6090"/>
                    </a:cubicBezTo>
                    <a:lnTo>
                      <a:pt x="6586" y="6106"/>
                    </a:lnTo>
                    <a:cubicBezTo>
                      <a:pt x="6056" y="6175"/>
                      <a:pt x="5520" y="6209"/>
                      <a:pt x="4983" y="6209"/>
                    </a:cubicBezTo>
                    <a:cubicBezTo>
                      <a:pt x="4876" y="6209"/>
                      <a:pt x="4768" y="6208"/>
                      <a:pt x="4661" y="6205"/>
                    </a:cubicBezTo>
                    <a:lnTo>
                      <a:pt x="4628" y="6205"/>
                    </a:lnTo>
                    <a:cubicBezTo>
                      <a:pt x="4421" y="6197"/>
                      <a:pt x="4223" y="6156"/>
                      <a:pt x="4025" y="6090"/>
                    </a:cubicBezTo>
                    <a:cubicBezTo>
                      <a:pt x="3777" y="6007"/>
                      <a:pt x="3661" y="5858"/>
                      <a:pt x="3661" y="5668"/>
                    </a:cubicBezTo>
                    <a:cubicBezTo>
                      <a:pt x="3661" y="5561"/>
                      <a:pt x="3686" y="5462"/>
                      <a:pt x="3735" y="5371"/>
                    </a:cubicBezTo>
                    <a:cubicBezTo>
                      <a:pt x="3835" y="5172"/>
                      <a:pt x="3967" y="4991"/>
                      <a:pt x="4132" y="4834"/>
                    </a:cubicBezTo>
                    <a:cubicBezTo>
                      <a:pt x="4272" y="4693"/>
                      <a:pt x="4421" y="4569"/>
                      <a:pt x="4578" y="4454"/>
                    </a:cubicBezTo>
                    <a:cubicBezTo>
                      <a:pt x="5396" y="3842"/>
                      <a:pt x="6272" y="3330"/>
                      <a:pt x="7206" y="2925"/>
                    </a:cubicBezTo>
                    <a:cubicBezTo>
                      <a:pt x="7594" y="2743"/>
                      <a:pt x="7991" y="2586"/>
                      <a:pt x="8387" y="2429"/>
                    </a:cubicBezTo>
                    <a:cubicBezTo>
                      <a:pt x="9453" y="2024"/>
                      <a:pt x="10560" y="1719"/>
                      <a:pt x="11684" y="1529"/>
                    </a:cubicBezTo>
                    <a:lnTo>
                      <a:pt x="11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238125" y="3229825"/>
                <a:ext cx="242100" cy="723625"/>
              </a:xfrm>
              <a:custGeom>
                <a:rect b="b" l="l" r="r" t="t"/>
                <a:pathLst>
                  <a:path extrusionOk="0" h="28945" w="9684">
                    <a:moveTo>
                      <a:pt x="645" y="0"/>
                    </a:moveTo>
                    <a:cubicBezTo>
                      <a:pt x="421" y="0"/>
                      <a:pt x="200" y="52"/>
                      <a:pt x="0" y="157"/>
                    </a:cubicBezTo>
                    <a:lnTo>
                      <a:pt x="0" y="9453"/>
                    </a:lnTo>
                    <a:cubicBezTo>
                      <a:pt x="33" y="9808"/>
                      <a:pt x="58" y="10164"/>
                      <a:pt x="58" y="10527"/>
                    </a:cubicBezTo>
                    <a:cubicBezTo>
                      <a:pt x="58" y="11386"/>
                      <a:pt x="83" y="12246"/>
                      <a:pt x="0" y="13097"/>
                    </a:cubicBezTo>
                    <a:lnTo>
                      <a:pt x="0" y="19897"/>
                    </a:lnTo>
                    <a:cubicBezTo>
                      <a:pt x="157" y="19666"/>
                      <a:pt x="297" y="19426"/>
                      <a:pt x="430" y="19178"/>
                    </a:cubicBezTo>
                    <a:cubicBezTo>
                      <a:pt x="702" y="18633"/>
                      <a:pt x="942" y="18071"/>
                      <a:pt x="1149" y="17501"/>
                    </a:cubicBezTo>
                    <a:cubicBezTo>
                      <a:pt x="1512" y="16518"/>
                      <a:pt x="1735" y="15493"/>
                      <a:pt x="1826" y="14452"/>
                    </a:cubicBezTo>
                    <a:cubicBezTo>
                      <a:pt x="1884" y="13807"/>
                      <a:pt x="1900" y="13163"/>
                      <a:pt x="1884" y="12518"/>
                    </a:cubicBezTo>
                    <a:cubicBezTo>
                      <a:pt x="1900" y="12320"/>
                      <a:pt x="1892" y="12122"/>
                      <a:pt x="1876" y="11924"/>
                    </a:cubicBezTo>
                    <a:cubicBezTo>
                      <a:pt x="1810" y="11527"/>
                      <a:pt x="1826" y="11122"/>
                      <a:pt x="1793" y="10725"/>
                    </a:cubicBezTo>
                    <a:cubicBezTo>
                      <a:pt x="1760" y="10436"/>
                      <a:pt x="1735" y="10139"/>
                      <a:pt x="1710" y="9850"/>
                    </a:cubicBezTo>
                    <a:cubicBezTo>
                      <a:pt x="1694" y="9660"/>
                      <a:pt x="1677" y="9470"/>
                      <a:pt x="1653" y="9288"/>
                    </a:cubicBezTo>
                    <a:cubicBezTo>
                      <a:pt x="1603" y="8932"/>
                      <a:pt x="1562" y="8577"/>
                      <a:pt x="1512" y="8230"/>
                    </a:cubicBezTo>
                    <a:cubicBezTo>
                      <a:pt x="1471" y="7900"/>
                      <a:pt x="1438" y="7569"/>
                      <a:pt x="1380" y="7247"/>
                    </a:cubicBezTo>
                    <a:cubicBezTo>
                      <a:pt x="1264" y="6520"/>
                      <a:pt x="1115" y="5793"/>
                      <a:pt x="1008" y="5057"/>
                    </a:cubicBezTo>
                    <a:cubicBezTo>
                      <a:pt x="942" y="4479"/>
                      <a:pt x="909" y="3900"/>
                      <a:pt x="917" y="3322"/>
                    </a:cubicBezTo>
                    <a:cubicBezTo>
                      <a:pt x="917" y="3165"/>
                      <a:pt x="950" y="3016"/>
                      <a:pt x="1016" y="2876"/>
                    </a:cubicBezTo>
                    <a:cubicBezTo>
                      <a:pt x="1063" y="2766"/>
                      <a:pt x="1177" y="2693"/>
                      <a:pt x="1295" y="2693"/>
                    </a:cubicBezTo>
                    <a:cubicBezTo>
                      <a:pt x="1301" y="2693"/>
                      <a:pt x="1307" y="2694"/>
                      <a:pt x="1314" y="2694"/>
                    </a:cubicBezTo>
                    <a:cubicBezTo>
                      <a:pt x="1471" y="2694"/>
                      <a:pt x="1619" y="2752"/>
                      <a:pt x="1735" y="2843"/>
                    </a:cubicBezTo>
                    <a:cubicBezTo>
                      <a:pt x="2090" y="3107"/>
                      <a:pt x="2404" y="3421"/>
                      <a:pt x="2669" y="3777"/>
                    </a:cubicBezTo>
                    <a:cubicBezTo>
                      <a:pt x="3297" y="4586"/>
                      <a:pt x="3850" y="5462"/>
                      <a:pt x="4321" y="6379"/>
                    </a:cubicBezTo>
                    <a:cubicBezTo>
                      <a:pt x="4701" y="7148"/>
                      <a:pt x="5098" y="7916"/>
                      <a:pt x="5470" y="8693"/>
                    </a:cubicBezTo>
                    <a:cubicBezTo>
                      <a:pt x="5743" y="9263"/>
                      <a:pt x="5999" y="9850"/>
                      <a:pt x="6247" y="10428"/>
                    </a:cubicBezTo>
                    <a:cubicBezTo>
                      <a:pt x="6660" y="11411"/>
                      <a:pt x="7015" y="12411"/>
                      <a:pt x="7304" y="13436"/>
                    </a:cubicBezTo>
                    <a:cubicBezTo>
                      <a:pt x="7527" y="14179"/>
                      <a:pt x="7701" y="14931"/>
                      <a:pt x="7817" y="15708"/>
                    </a:cubicBezTo>
                    <a:cubicBezTo>
                      <a:pt x="7866" y="16080"/>
                      <a:pt x="7891" y="16451"/>
                      <a:pt x="7932" y="16823"/>
                    </a:cubicBezTo>
                    <a:cubicBezTo>
                      <a:pt x="8007" y="17468"/>
                      <a:pt x="7998" y="18129"/>
                      <a:pt x="7907" y="18773"/>
                    </a:cubicBezTo>
                    <a:cubicBezTo>
                      <a:pt x="7800" y="19500"/>
                      <a:pt x="7610" y="20211"/>
                      <a:pt x="7337" y="20897"/>
                    </a:cubicBezTo>
                    <a:cubicBezTo>
                      <a:pt x="6932" y="21996"/>
                      <a:pt x="6395" y="23045"/>
                      <a:pt x="5751" y="24028"/>
                    </a:cubicBezTo>
                    <a:cubicBezTo>
                      <a:pt x="5197" y="24838"/>
                      <a:pt x="4586" y="25607"/>
                      <a:pt x="3908" y="26325"/>
                    </a:cubicBezTo>
                    <a:cubicBezTo>
                      <a:pt x="3446" y="26838"/>
                      <a:pt x="2991" y="27358"/>
                      <a:pt x="2561" y="27887"/>
                    </a:cubicBezTo>
                    <a:cubicBezTo>
                      <a:pt x="2289" y="28218"/>
                      <a:pt x="2057" y="28573"/>
                      <a:pt x="1859" y="28945"/>
                    </a:cubicBezTo>
                    <a:lnTo>
                      <a:pt x="3669" y="28945"/>
                    </a:lnTo>
                    <a:cubicBezTo>
                      <a:pt x="3776" y="28746"/>
                      <a:pt x="3900" y="28556"/>
                      <a:pt x="4032" y="28366"/>
                    </a:cubicBezTo>
                    <a:cubicBezTo>
                      <a:pt x="4454" y="27763"/>
                      <a:pt x="4958" y="27234"/>
                      <a:pt x="5453" y="26689"/>
                    </a:cubicBezTo>
                    <a:cubicBezTo>
                      <a:pt x="5974" y="26127"/>
                      <a:pt x="6470" y="25532"/>
                      <a:pt x="6941" y="24921"/>
                    </a:cubicBezTo>
                    <a:cubicBezTo>
                      <a:pt x="7858" y="23640"/>
                      <a:pt x="8701" y="22310"/>
                      <a:pt x="9271" y="20831"/>
                    </a:cubicBezTo>
                    <a:cubicBezTo>
                      <a:pt x="9469" y="20351"/>
                      <a:pt x="9585" y="19856"/>
                      <a:pt x="9634" y="19343"/>
                    </a:cubicBezTo>
                    <a:cubicBezTo>
                      <a:pt x="9684" y="18682"/>
                      <a:pt x="9659" y="18021"/>
                      <a:pt x="9577" y="17360"/>
                    </a:cubicBezTo>
                    <a:cubicBezTo>
                      <a:pt x="9494" y="16716"/>
                      <a:pt x="9378" y="16080"/>
                      <a:pt x="9279" y="15427"/>
                    </a:cubicBezTo>
                    <a:cubicBezTo>
                      <a:pt x="9097" y="14320"/>
                      <a:pt x="8825" y="13221"/>
                      <a:pt x="8478" y="12155"/>
                    </a:cubicBezTo>
                    <a:cubicBezTo>
                      <a:pt x="7932" y="10469"/>
                      <a:pt x="7213" y="8858"/>
                      <a:pt x="6437" y="7272"/>
                    </a:cubicBezTo>
                    <a:cubicBezTo>
                      <a:pt x="5668" y="5685"/>
                      <a:pt x="4858" y="4099"/>
                      <a:pt x="3809" y="2653"/>
                    </a:cubicBezTo>
                    <a:cubicBezTo>
                      <a:pt x="3297" y="1950"/>
                      <a:pt x="2776" y="1273"/>
                      <a:pt x="2124" y="695"/>
                    </a:cubicBezTo>
                    <a:cubicBezTo>
                      <a:pt x="1776" y="389"/>
                      <a:pt x="1396" y="124"/>
                      <a:pt x="917" y="25"/>
                    </a:cubicBezTo>
                    <a:cubicBezTo>
                      <a:pt x="827" y="9"/>
                      <a:pt x="735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619450" y="3615650"/>
                <a:ext cx="585850" cy="337800"/>
              </a:xfrm>
              <a:custGeom>
                <a:rect b="b" l="l" r="r" t="t"/>
                <a:pathLst>
                  <a:path extrusionOk="0" h="13512" w="23434">
                    <a:moveTo>
                      <a:pt x="20967" y="1"/>
                    </a:moveTo>
                    <a:cubicBezTo>
                      <a:pt x="20436" y="1"/>
                      <a:pt x="19906" y="51"/>
                      <a:pt x="19384" y="151"/>
                    </a:cubicBezTo>
                    <a:cubicBezTo>
                      <a:pt x="17195" y="514"/>
                      <a:pt x="15046" y="1052"/>
                      <a:pt x="12948" y="1746"/>
                    </a:cubicBezTo>
                    <a:cubicBezTo>
                      <a:pt x="11246" y="2324"/>
                      <a:pt x="9659" y="3134"/>
                      <a:pt x="8139" y="4084"/>
                    </a:cubicBezTo>
                    <a:cubicBezTo>
                      <a:pt x="7693" y="4365"/>
                      <a:pt x="7346" y="4753"/>
                      <a:pt x="6990" y="5133"/>
                    </a:cubicBezTo>
                    <a:cubicBezTo>
                      <a:pt x="5660" y="6579"/>
                      <a:pt x="4429" y="8116"/>
                      <a:pt x="3189" y="9636"/>
                    </a:cubicBezTo>
                    <a:cubicBezTo>
                      <a:pt x="2314" y="10702"/>
                      <a:pt x="1405" y="11752"/>
                      <a:pt x="521" y="12809"/>
                    </a:cubicBezTo>
                    <a:cubicBezTo>
                      <a:pt x="413" y="12942"/>
                      <a:pt x="306" y="13074"/>
                      <a:pt x="215" y="13206"/>
                    </a:cubicBezTo>
                    <a:lnTo>
                      <a:pt x="149" y="13297"/>
                    </a:lnTo>
                    <a:cubicBezTo>
                      <a:pt x="99" y="13363"/>
                      <a:pt x="50" y="13437"/>
                      <a:pt x="0" y="13512"/>
                    </a:cubicBezTo>
                    <a:lnTo>
                      <a:pt x="4280" y="13512"/>
                    </a:lnTo>
                    <a:cubicBezTo>
                      <a:pt x="4454" y="13338"/>
                      <a:pt x="4668" y="13214"/>
                      <a:pt x="4900" y="13132"/>
                    </a:cubicBezTo>
                    <a:cubicBezTo>
                      <a:pt x="5371" y="12975"/>
                      <a:pt x="5825" y="12785"/>
                      <a:pt x="6271" y="12586"/>
                    </a:cubicBezTo>
                    <a:cubicBezTo>
                      <a:pt x="6561" y="12462"/>
                      <a:pt x="6858" y="12355"/>
                      <a:pt x="7164" y="12281"/>
                    </a:cubicBezTo>
                    <a:cubicBezTo>
                      <a:pt x="7321" y="12235"/>
                      <a:pt x="7483" y="12213"/>
                      <a:pt x="7644" y="12213"/>
                    </a:cubicBezTo>
                    <a:cubicBezTo>
                      <a:pt x="7982" y="12213"/>
                      <a:pt x="8319" y="12311"/>
                      <a:pt x="8610" y="12495"/>
                    </a:cubicBezTo>
                    <a:cubicBezTo>
                      <a:pt x="8800" y="12619"/>
                      <a:pt x="8982" y="12743"/>
                      <a:pt x="9163" y="12875"/>
                    </a:cubicBezTo>
                    <a:cubicBezTo>
                      <a:pt x="9420" y="13049"/>
                      <a:pt x="9667" y="13222"/>
                      <a:pt x="9932" y="13371"/>
                    </a:cubicBezTo>
                    <a:cubicBezTo>
                      <a:pt x="10023" y="13421"/>
                      <a:pt x="10114" y="13462"/>
                      <a:pt x="10196" y="13512"/>
                    </a:cubicBezTo>
                    <a:lnTo>
                      <a:pt x="23433" y="13512"/>
                    </a:lnTo>
                    <a:lnTo>
                      <a:pt x="23433" y="11454"/>
                    </a:lnTo>
                    <a:lnTo>
                      <a:pt x="22599" y="11578"/>
                    </a:lnTo>
                    <a:cubicBezTo>
                      <a:pt x="21582" y="11727"/>
                      <a:pt x="20566" y="11834"/>
                      <a:pt x="19550" y="11933"/>
                    </a:cubicBezTo>
                    <a:cubicBezTo>
                      <a:pt x="18475" y="12033"/>
                      <a:pt x="17393" y="12173"/>
                      <a:pt x="16319" y="12281"/>
                    </a:cubicBezTo>
                    <a:cubicBezTo>
                      <a:pt x="15886" y="12321"/>
                      <a:pt x="15453" y="12341"/>
                      <a:pt x="15021" y="12341"/>
                    </a:cubicBezTo>
                    <a:cubicBezTo>
                      <a:pt x="14298" y="12341"/>
                      <a:pt x="13576" y="12284"/>
                      <a:pt x="12857" y="12165"/>
                    </a:cubicBezTo>
                    <a:cubicBezTo>
                      <a:pt x="12502" y="12107"/>
                      <a:pt x="12138" y="12041"/>
                      <a:pt x="11774" y="11975"/>
                    </a:cubicBezTo>
                    <a:cubicBezTo>
                      <a:pt x="11692" y="11958"/>
                      <a:pt x="11617" y="11933"/>
                      <a:pt x="11543" y="11917"/>
                    </a:cubicBezTo>
                    <a:cubicBezTo>
                      <a:pt x="10899" y="11760"/>
                      <a:pt x="10593" y="11330"/>
                      <a:pt x="10485" y="10702"/>
                    </a:cubicBezTo>
                    <a:cubicBezTo>
                      <a:pt x="10378" y="10000"/>
                      <a:pt x="10535" y="9347"/>
                      <a:pt x="10857" y="8728"/>
                    </a:cubicBezTo>
                    <a:cubicBezTo>
                      <a:pt x="11188" y="8116"/>
                      <a:pt x="11626" y="7579"/>
                      <a:pt x="12163" y="7133"/>
                    </a:cubicBezTo>
                    <a:cubicBezTo>
                      <a:pt x="13410" y="6042"/>
                      <a:pt x="14815" y="5142"/>
                      <a:pt x="16327" y="4447"/>
                    </a:cubicBezTo>
                    <a:cubicBezTo>
                      <a:pt x="17434" y="3927"/>
                      <a:pt x="18533" y="3398"/>
                      <a:pt x="19599" y="2811"/>
                    </a:cubicBezTo>
                    <a:cubicBezTo>
                      <a:pt x="20549" y="2291"/>
                      <a:pt x="21549" y="1903"/>
                      <a:pt x="22557" y="1522"/>
                    </a:cubicBezTo>
                    <a:cubicBezTo>
                      <a:pt x="22739" y="1456"/>
                      <a:pt x="22913" y="1390"/>
                      <a:pt x="23086" y="1316"/>
                    </a:cubicBezTo>
                    <a:cubicBezTo>
                      <a:pt x="23202" y="1275"/>
                      <a:pt x="23309" y="1217"/>
                      <a:pt x="23425" y="1151"/>
                    </a:cubicBezTo>
                    <a:lnTo>
                      <a:pt x="23433" y="1142"/>
                    </a:lnTo>
                    <a:lnTo>
                      <a:pt x="23433" y="514"/>
                    </a:lnTo>
                    <a:cubicBezTo>
                      <a:pt x="23045" y="258"/>
                      <a:pt x="22599" y="151"/>
                      <a:pt x="22144" y="85"/>
                    </a:cubicBezTo>
                    <a:cubicBezTo>
                      <a:pt x="21754" y="28"/>
                      <a:pt x="21360" y="1"/>
                      <a:pt x="20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1" name="Google Shape;731;p35"/>
            <p:cNvSpPr/>
            <p:nvPr/>
          </p:nvSpPr>
          <p:spPr>
            <a:xfrm>
              <a:off x="274999" y="276422"/>
              <a:ext cx="3324300" cy="4584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4"/>
          <p:cNvSpPr txBox="1"/>
          <p:nvPr>
            <p:ph type="title"/>
          </p:nvPr>
        </p:nvSpPr>
        <p:spPr>
          <a:xfrm>
            <a:off x="720425" y="1819750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0.964</a:t>
            </a:r>
            <a:endParaRPr sz="1000"/>
          </a:p>
        </p:txBody>
      </p:sp>
      <p:sp>
        <p:nvSpPr>
          <p:cNvPr id="880" name="Google Shape;880;p44"/>
          <p:cNvSpPr txBox="1"/>
          <p:nvPr>
            <p:ph idx="1" type="subTitle"/>
          </p:nvPr>
        </p:nvSpPr>
        <p:spPr>
          <a:xfrm>
            <a:off x="1601644" y="1885666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1st </a:t>
            </a:r>
            <a:r>
              <a:rPr lang="en" sz="1500"/>
              <a:t>Accuracy</a:t>
            </a:r>
            <a:endParaRPr sz="1500"/>
          </a:p>
        </p:txBody>
      </p:sp>
      <p:sp>
        <p:nvSpPr>
          <p:cNvPr id="881" name="Google Shape;881;p44"/>
          <p:cNvSpPr txBox="1"/>
          <p:nvPr>
            <p:ph idx="2" type="subTitle"/>
          </p:nvPr>
        </p:nvSpPr>
        <p:spPr>
          <a:xfrm>
            <a:off x="1601643" y="2227977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82" name="Google Shape;882;p44"/>
          <p:cNvSpPr txBox="1"/>
          <p:nvPr>
            <p:ph idx="3" type="title"/>
          </p:nvPr>
        </p:nvSpPr>
        <p:spPr>
          <a:xfrm>
            <a:off x="720425" y="3010319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0.944</a:t>
            </a:r>
            <a:endParaRPr sz="1000"/>
          </a:p>
        </p:txBody>
      </p:sp>
      <p:sp>
        <p:nvSpPr>
          <p:cNvPr id="883" name="Google Shape;883;p44"/>
          <p:cNvSpPr txBox="1"/>
          <p:nvPr>
            <p:ph idx="4" type="subTitle"/>
          </p:nvPr>
        </p:nvSpPr>
        <p:spPr>
          <a:xfrm>
            <a:off x="1601644" y="3076235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2n Accuracy</a:t>
            </a:r>
            <a:endParaRPr sz="1500"/>
          </a:p>
        </p:txBody>
      </p:sp>
      <p:sp>
        <p:nvSpPr>
          <p:cNvPr id="884" name="Google Shape;884;p44"/>
          <p:cNvSpPr txBox="1"/>
          <p:nvPr>
            <p:ph idx="5" type="subTitle"/>
          </p:nvPr>
        </p:nvSpPr>
        <p:spPr>
          <a:xfrm>
            <a:off x="1601643" y="3418526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885" name="Google Shape;885;p44"/>
          <p:cNvSpPr txBox="1"/>
          <p:nvPr>
            <p:ph idx="6" type="title"/>
          </p:nvPr>
        </p:nvSpPr>
        <p:spPr>
          <a:xfrm>
            <a:off x="720000" y="387600"/>
            <a:ext cx="4386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DE MÉTRICAS</a:t>
            </a:r>
            <a:endParaRPr/>
          </a:p>
        </p:txBody>
      </p:sp>
      <p:pic>
        <p:nvPicPr>
          <p:cNvPr id="886" name="Google Shape;8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525" y="1589100"/>
            <a:ext cx="4253526" cy="2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>
            <p:ph type="title"/>
          </p:nvPr>
        </p:nvSpPr>
        <p:spPr>
          <a:xfrm>
            <a:off x="745350" y="335375"/>
            <a:ext cx="41631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</a:t>
            </a:r>
            <a:endParaRPr/>
          </a:p>
        </p:txBody>
      </p:sp>
      <p:pic>
        <p:nvPicPr>
          <p:cNvPr id="892" name="Google Shape;8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25" y="1042500"/>
            <a:ext cx="7125650" cy="3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5"/>
          <p:cNvSpPr/>
          <p:nvPr/>
        </p:nvSpPr>
        <p:spPr>
          <a:xfrm>
            <a:off x="3466950" y="1212700"/>
            <a:ext cx="3067800" cy="24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6"/>
          <p:cNvSpPr txBox="1"/>
          <p:nvPr>
            <p:ph type="title"/>
          </p:nvPr>
        </p:nvSpPr>
        <p:spPr>
          <a:xfrm>
            <a:off x="745350" y="335375"/>
            <a:ext cx="41631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</a:t>
            </a:r>
            <a:endParaRPr/>
          </a:p>
        </p:txBody>
      </p:sp>
      <p:pic>
        <p:nvPicPr>
          <p:cNvPr id="899" name="Google Shape;8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25" y="1042500"/>
            <a:ext cx="7125650" cy="3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6"/>
          <p:cNvSpPr/>
          <p:nvPr/>
        </p:nvSpPr>
        <p:spPr>
          <a:xfrm>
            <a:off x="3466950" y="1212700"/>
            <a:ext cx="3067800" cy="24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1" name="Google Shape;901;p46"/>
          <p:cNvSpPr/>
          <p:nvPr/>
        </p:nvSpPr>
        <p:spPr>
          <a:xfrm>
            <a:off x="5412075" y="3188600"/>
            <a:ext cx="2375700" cy="376800"/>
          </a:xfrm>
          <a:prstGeom prst="rect">
            <a:avLst/>
          </a:prstGeom>
          <a:noFill/>
          <a:ln cap="flat" cmpd="sng" w="9525">
            <a:solidFill>
              <a:srgbClr val="AF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7"/>
          <p:cNvSpPr txBox="1"/>
          <p:nvPr>
            <p:ph idx="1" type="subTitle"/>
          </p:nvPr>
        </p:nvSpPr>
        <p:spPr>
          <a:xfrm flipH="1">
            <a:off x="1524307" y="3459794"/>
            <a:ext cx="2255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L. Regression</a:t>
            </a:r>
            <a:endParaRPr sz="1500"/>
          </a:p>
        </p:txBody>
      </p:sp>
      <p:sp>
        <p:nvSpPr>
          <p:cNvPr id="907" name="Google Shape;907;p47"/>
          <p:cNvSpPr txBox="1"/>
          <p:nvPr>
            <p:ph idx="3" type="subTitle"/>
          </p:nvPr>
        </p:nvSpPr>
        <p:spPr>
          <a:xfrm flipH="1">
            <a:off x="1524307" y="3873111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= 921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= 27</a:t>
            </a:r>
            <a:endParaRPr/>
          </a:p>
        </p:txBody>
      </p:sp>
      <p:sp>
        <p:nvSpPr>
          <p:cNvPr id="908" name="Google Shape;908;p47"/>
          <p:cNvSpPr txBox="1"/>
          <p:nvPr>
            <p:ph idx="4" type="subTitle"/>
          </p:nvPr>
        </p:nvSpPr>
        <p:spPr>
          <a:xfrm flipH="1">
            <a:off x="5881718" y="3459794"/>
            <a:ext cx="2255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R. Forest</a:t>
            </a:r>
            <a:endParaRPr sz="1500"/>
          </a:p>
        </p:txBody>
      </p:sp>
      <p:sp>
        <p:nvSpPr>
          <p:cNvPr id="909" name="Google Shape;909;p47"/>
          <p:cNvSpPr txBox="1"/>
          <p:nvPr>
            <p:ph idx="5" type="subTitle"/>
          </p:nvPr>
        </p:nvSpPr>
        <p:spPr>
          <a:xfrm flipH="1">
            <a:off x="5881718" y="3873111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= 927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= 1</a:t>
            </a:r>
            <a:endParaRPr/>
          </a:p>
        </p:txBody>
      </p:sp>
      <p:sp>
        <p:nvSpPr>
          <p:cNvPr id="910" name="Google Shape;910;p47"/>
          <p:cNvSpPr txBox="1"/>
          <p:nvPr>
            <p:ph idx="9"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DE CONFUSIÓN</a:t>
            </a:r>
            <a:endParaRPr/>
          </a:p>
        </p:txBody>
      </p:sp>
      <p:pic>
        <p:nvPicPr>
          <p:cNvPr id="911" name="Google Shape;9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00" y="1039610"/>
            <a:ext cx="3083676" cy="23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25" y="1063424"/>
            <a:ext cx="3083676" cy="231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8"/>
          <p:cNvSpPr txBox="1"/>
          <p:nvPr>
            <p:ph idx="1" type="subTitle"/>
          </p:nvPr>
        </p:nvSpPr>
        <p:spPr>
          <a:xfrm flipH="1">
            <a:off x="1524307" y="3459794"/>
            <a:ext cx="2255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L. Regression</a:t>
            </a:r>
            <a:endParaRPr sz="1500"/>
          </a:p>
        </p:txBody>
      </p:sp>
      <p:sp>
        <p:nvSpPr>
          <p:cNvPr id="918" name="Google Shape;918;p48"/>
          <p:cNvSpPr txBox="1"/>
          <p:nvPr>
            <p:ph idx="3" type="subTitle"/>
          </p:nvPr>
        </p:nvSpPr>
        <p:spPr>
          <a:xfrm flipH="1">
            <a:off x="1524307" y="3873111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= 921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= 27</a:t>
            </a:r>
            <a:endParaRPr/>
          </a:p>
        </p:txBody>
      </p:sp>
      <p:sp>
        <p:nvSpPr>
          <p:cNvPr id="919" name="Google Shape;919;p48"/>
          <p:cNvSpPr txBox="1"/>
          <p:nvPr>
            <p:ph idx="4" type="subTitle"/>
          </p:nvPr>
        </p:nvSpPr>
        <p:spPr>
          <a:xfrm flipH="1">
            <a:off x="5881718" y="3459794"/>
            <a:ext cx="2255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R. Forest</a:t>
            </a:r>
            <a:endParaRPr sz="1500"/>
          </a:p>
        </p:txBody>
      </p:sp>
      <p:sp>
        <p:nvSpPr>
          <p:cNvPr id="920" name="Google Shape;920;p48"/>
          <p:cNvSpPr txBox="1"/>
          <p:nvPr>
            <p:ph idx="5" type="subTitle"/>
          </p:nvPr>
        </p:nvSpPr>
        <p:spPr>
          <a:xfrm flipH="1">
            <a:off x="5881718" y="3873111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= 927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= 1</a:t>
            </a:r>
            <a:endParaRPr/>
          </a:p>
        </p:txBody>
      </p:sp>
      <p:sp>
        <p:nvSpPr>
          <p:cNvPr id="921" name="Google Shape;921;p48"/>
          <p:cNvSpPr txBox="1"/>
          <p:nvPr>
            <p:ph idx="9"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DE CONFUSIÓN</a:t>
            </a:r>
            <a:endParaRPr/>
          </a:p>
        </p:txBody>
      </p:sp>
      <p:pic>
        <p:nvPicPr>
          <p:cNvPr id="922" name="Google Shape;9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00" y="1039610"/>
            <a:ext cx="3083676" cy="23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25" y="1063424"/>
            <a:ext cx="3083676" cy="2312739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48"/>
          <p:cNvSpPr/>
          <p:nvPr/>
        </p:nvSpPr>
        <p:spPr>
          <a:xfrm rot="10800000">
            <a:off x="4431400" y="1895975"/>
            <a:ext cx="743100" cy="17832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5" name="Google Shape;925;p48"/>
          <p:cNvSpPr txBox="1"/>
          <p:nvPr>
            <p:ph idx="3" type="subTitle"/>
          </p:nvPr>
        </p:nvSpPr>
        <p:spPr>
          <a:xfrm flipH="1">
            <a:off x="3675107" y="3831211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DESBALANCEO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00" y="406163"/>
            <a:ext cx="2698724" cy="2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525" y="399100"/>
            <a:ext cx="2698724" cy="202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700" y="2616175"/>
            <a:ext cx="2698724" cy="20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525" y="2609112"/>
            <a:ext cx="2698726" cy="2024043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9"/>
          <p:cNvSpPr txBox="1"/>
          <p:nvPr/>
        </p:nvSpPr>
        <p:spPr>
          <a:xfrm>
            <a:off x="5491650" y="2299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9"/>
          <p:cNvSpPr txBox="1"/>
          <p:nvPr/>
        </p:nvSpPr>
        <p:spPr>
          <a:xfrm>
            <a:off x="3383325" y="1839450"/>
            <a:ext cx="1015200" cy="646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TN = 0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FN = 0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6" name="Google Shape;936;p49"/>
          <p:cNvSpPr txBox="1"/>
          <p:nvPr/>
        </p:nvSpPr>
        <p:spPr>
          <a:xfrm>
            <a:off x="3383325" y="4067750"/>
            <a:ext cx="1015200" cy="646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TN = 9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FN = 5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7" name="Google Shape;937;p49"/>
          <p:cNvSpPr txBox="1"/>
          <p:nvPr/>
        </p:nvSpPr>
        <p:spPr>
          <a:xfrm>
            <a:off x="6941150" y="1883963"/>
            <a:ext cx="1015200" cy="646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TN = 34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FN = 13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6941150" y="4097888"/>
            <a:ext cx="1015200" cy="646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TN = 27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FN = 41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9" name="Google Shape;939;p49"/>
          <p:cNvSpPr txBox="1"/>
          <p:nvPr/>
        </p:nvSpPr>
        <p:spPr>
          <a:xfrm>
            <a:off x="4328325" y="-76200"/>
            <a:ext cx="50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435D74"/>
                </a:solidFill>
                <a:latin typeface="DM Sans"/>
                <a:ea typeface="DM Sans"/>
                <a:cs typeface="DM Sans"/>
                <a:sym typeface="DM Sans"/>
              </a:rPr>
              <a:t>Todos los modelos se ven afectados</a:t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"/>
          <p:cNvSpPr txBox="1"/>
          <p:nvPr>
            <p:ph idx="1" type="subTitle"/>
          </p:nvPr>
        </p:nvSpPr>
        <p:spPr>
          <a:xfrm>
            <a:off x="1254800" y="1759678"/>
            <a:ext cx="3126300" cy="4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Desbalanceo</a:t>
            </a:r>
            <a:endParaRPr/>
          </a:p>
        </p:txBody>
      </p:sp>
      <p:sp>
        <p:nvSpPr>
          <p:cNvPr id="945" name="Google Shape;945;p50"/>
          <p:cNvSpPr txBox="1"/>
          <p:nvPr>
            <p:ph idx="3" type="subTitle"/>
          </p:nvPr>
        </p:nvSpPr>
        <p:spPr>
          <a:xfrm>
            <a:off x="4787300" y="1759678"/>
            <a:ext cx="3515100" cy="4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Negativos</a:t>
            </a:r>
            <a:endParaRPr/>
          </a:p>
        </p:txBody>
      </p:sp>
      <p:sp>
        <p:nvSpPr>
          <p:cNvPr id="946" name="Google Shape;946;p50"/>
          <p:cNvSpPr txBox="1"/>
          <p:nvPr>
            <p:ph idx="4" type="subTitle"/>
          </p:nvPr>
        </p:nvSpPr>
        <p:spPr>
          <a:xfrm>
            <a:off x="5192275" y="2900941"/>
            <a:ext cx="27768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324 valores negativos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4915 valores totales</a:t>
            </a:r>
            <a:endParaRPr sz="2500"/>
          </a:p>
        </p:txBody>
      </p:sp>
      <p:sp>
        <p:nvSpPr>
          <p:cNvPr id="947" name="Google Shape;947;p50"/>
          <p:cNvSpPr txBox="1"/>
          <p:nvPr>
            <p:ph type="title"/>
          </p:nvPr>
        </p:nvSpPr>
        <p:spPr>
          <a:xfrm>
            <a:off x="2635475" y="473825"/>
            <a:ext cx="5781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DESBALANCEO </a:t>
            </a:r>
            <a:r>
              <a:rPr lang="en"/>
              <a:t>DE DATOS</a:t>
            </a:r>
            <a:endParaRPr/>
          </a:p>
        </p:txBody>
      </p:sp>
      <p:pic>
        <p:nvPicPr>
          <p:cNvPr id="948" name="Google Shape;9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50" y="2407525"/>
            <a:ext cx="2776800" cy="21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0"/>
          <p:cNvSpPr/>
          <p:nvPr/>
        </p:nvSpPr>
        <p:spPr>
          <a:xfrm>
            <a:off x="5001475" y="3330988"/>
            <a:ext cx="3158400" cy="315000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1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¿POSIBLE SOLUCIÓN?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2"/>
          <p:cNvSpPr txBox="1"/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DATASET BALANCEADO</a:t>
            </a:r>
            <a:endParaRPr i="1" sz="3000"/>
          </a:p>
        </p:txBody>
      </p:sp>
      <p:sp>
        <p:nvSpPr>
          <p:cNvPr id="960" name="Google Shape;960;p52"/>
          <p:cNvSpPr txBox="1"/>
          <p:nvPr>
            <p:ph idx="2" type="title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61" name="Google Shape;961;p52"/>
          <p:cNvGrpSpPr/>
          <p:nvPr/>
        </p:nvGrpSpPr>
        <p:grpSpPr>
          <a:xfrm>
            <a:off x="274350" y="280314"/>
            <a:ext cx="3327030" cy="4588200"/>
            <a:chOff x="274350" y="280314"/>
            <a:chExt cx="3327030" cy="4588200"/>
          </a:xfrm>
        </p:grpSpPr>
        <p:sp>
          <p:nvSpPr>
            <p:cNvPr id="962" name="Google Shape;962;p52"/>
            <p:cNvSpPr/>
            <p:nvPr/>
          </p:nvSpPr>
          <p:spPr>
            <a:xfrm>
              <a:off x="274350" y="280314"/>
              <a:ext cx="3327000" cy="4588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3" name="Google Shape;963;p52"/>
            <p:cNvGrpSpPr/>
            <p:nvPr/>
          </p:nvGrpSpPr>
          <p:grpSpPr>
            <a:xfrm>
              <a:off x="274446" y="280314"/>
              <a:ext cx="3326933" cy="4586045"/>
              <a:chOff x="4306191" y="280328"/>
              <a:chExt cx="3027512" cy="4173305"/>
            </a:xfrm>
          </p:grpSpPr>
          <p:sp>
            <p:nvSpPr>
              <p:cNvPr id="964" name="Google Shape;964;p52"/>
              <p:cNvSpPr/>
              <p:nvPr/>
            </p:nvSpPr>
            <p:spPr>
              <a:xfrm>
                <a:off x="4306191" y="335266"/>
                <a:ext cx="2897548" cy="1977563"/>
              </a:xfrm>
              <a:custGeom>
                <a:rect b="b" l="l" r="r" t="t"/>
                <a:pathLst>
                  <a:path extrusionOk="0" h="51583" w="75580">
                    <a:moveTo>
                      <a:pt x="1" y="1"/>
                    </a:moveTo>
                    <a:lnTo>
                      <a:pt x="1" y="9041"/>
                    </a:lnTo>
                    <a:cubicBezTo>
                      <a:pt x="85" y="9075"/>
                      <a:pt x="169" y="9109"/>
                      <a:pt x="254" y="9142"/>
                    </a:cubicBezTo>
                    <a:cubicBezTo>
                      <a:pt x="2193" y="10003"/>
                      <a:pt x="4133" y="10880"/>
                      <a:pt x="6089" y="11740"/>
                    </a:cubicBezTo>
                    <a:cubicBezTo>
                      <a:pt x="8990" y="13022"/>
                      <a:pt x="11891" y="14371"/>
                      <a:pt x="14843" y="15535"/>
                    </a:cubicBezTo>
                    <a:cubicBezTo>
                      <a:pt x="17710" y="16715"/>
                      <a:pt x="20662" y="17711"/>
                      <a:pt x="23664" y="18537"/>
                    </a:cubicBezTo>
                    <a:cubicBezTo>
                      <a:pt x="26228" y="19229"/>
                      <a:pt x="28859" y="19667"/>
                      <a:pt x="31524" y="19836"/>
                    </a:cubicBezTo>
                    <a:cubicBezTo>
                      <a:pt x="32007" y="19859"/>
                      <a:pt x="32490" y="19871"/>
                      <a:pt x="32973" y="19871"/>
                    </a:cubicBezTo>
                    <a:cubicBezTo>
                      <a:pt x="34563" y="19871"/>
                      <a:pt x="36148" y="19744"/>
                      <a:pt x="37714" y="19498"/>
                    </a:cubicBezTo>
                    <a:cubicBezTo>
                      <a:pt x="39097" y="19279"/>
                      <a:pt x="40480" y="19043"/>
                      <a:pt x="41880" y="18874"/>
                    </a:cubicBezTo>
                    <a:cubicBezTo>
                      <a:pt x="42592" y="18789"/>
                      <a:pt x="43303" y="18746"/>
                      <a:pt x="44015" y="18746"/>
                    </a:cubicBezTo>
                    <a:cubicBezTo>
                      <a:pt x="44568" y="18746"/>
                      <a:pt x="45122" y="18772"/>
                      <a:pt x="45675" y="18824"/>
                    </a:cubicBezTo>
                    <a:cubicBezTo>
                      <a:pt x="47092" y="18976"/>
                      <a:pt x="48458" y="19414"/>
                      <a:pt x="49689" y="20122"/>
                    </a:cubicBezTo>
                    <a:cubicBezTo>
                      <a:pt x="50870" y="20831"/>
                      <a:pt x="51932" y="21725"/>
                      <a:pt x="52843" y="22754"/>
                    </a:cubicBezTo>
                    <a:cubicBezTo>
                      <a:pt x="52961" y="22872"/>
                      <a:pt x="53063" y="22990"/>
                      <a:pt x="53164" y="23108"/>
                    </a:cubicBezTo>
                    <a:cubicBezTo>
                      <a:pt x="53231" y="23209"/>
                      <a:pt x="53282" y="23310"/>
                      <a:pt x="53349" y="23411"/>
                    </a:cubicBezTo>
                    <a:cubicBezTo>
                      <a:pt x="53400" y="23563"/>
                      <a:pt x="53484" y="23698"/>
                      <a:pt x="53602" y="23816"/>
                    </a:cubicBezTo>
                    <a:cubicBezTo>
                      <a:pt x="55879" y="26734"/>
                      <a:pt x="57633" y="29989"/>
                      <a:pt x="59185" y="33363"/>
                    </a:cubicBezTo>
                    <a:cubicBezTo>
                      <a:pt x="60248" y="35724"/>
                      <a:pt x="61024" y="38203"/>
                      <a:pt x="61530" y="40750"/>
                    </a:cubicBezTo>
                    <a:cubicBezTo>
                      <a:pt x="61749" y="41948"/>
                      <a:pt x="62154" y="43095"/>
                      <a:pt x="62727" y="44174"/>
                    </a:cubicBezTo>
                    <a:cubicBezTo>
                      <a:pt x="63587" y="45692"/>
                      <a:pt x="64835" y="46805"/>
                      <a:pt x="66303" y="47733"/>
                    </a:cubicBezTo>
                    <a:cubicBezTo>
                      <a:pt x="68968" y="49437"/>
                      <a:pt x="71902" y="50550"/>
                      <a:pt x="74905" y="51477"/>
                    </a:cubicBezTo>
                    <a:cubicBezTo>
                      <a:pt x="75045" y="51548"/>
                      <a:pt x="75197" y="51583"/>
                      <a:pt x="75342" y="51583"/>
                    </a:cubicBezTo>
                    <a:cubicBezTo>
                      <a:pt x="75371" y="51583"/>
                      <a:pt x="75399" y="51581"/>
                      <a:pt x="75428" y="51579"/>
                    </a:cubicBezTo>
                    <a:cubicBezTo>
                      <a:pt x="75495" y="51562"/>
                      <a:pt x="75579" y="51545"/>
                      <a:pt x="75562" y="51444"/>
                    </a:cubicBezTo>
                    <a:cubicBezTo>
                      <a:pt x="74449" y="51056"/>
                      <a:pt x="73336" y="50668"/>
                      <a:pt x="72257" y="50196"/>
                    </a:cubicBezTo>
                    <a:cubicBezTo>
                      <a:pt x="70654" y="49538"/>
                      <a:pt x="69136" y="48728"/>
                      <a:pt x="67720" y="47767"/>
                    </a:cubicBezTo>
                    <a:cubicBezTo>
                      <a:pt x="66724" y="47075"/>
                      <a:pt x="65847" y="46249"/>
                      <a:pt x="65105" y="45304"/>
                    </a:cubicBezTo>
                    <a:cubicBezTo>
                      <a:pt x="64279" y="44174"/>
                      <a:pt x="63688" y="42926"/>
                      <a:pt x="63334" y="41577"/>
                    </a:cubicBezTo>
                    <a:cubicBezTo>
                      <a:pt x="62879" y="39991"/>
                      <a:pt x="62474" y="38389"/>
                      <a:pt x="61901" y="36837"/>
                    </a:cubicBezTo>
                    <a:cubicBezTo>
                      <a:pt x="61428" y="35522"/>
                      <a:pt x="60889" y="34257"/>
                      <a:pt x="60298" y="33008"/>
                    </a:cubicBezTo>
                    <a:cubicBezTo>
                      <a:pt x="59742" y="31828"/>
                      <a:pt x="59151" y="30664"/>
                      <a:pt x="58544" y="29517"/>
                    </a:cubicBezTo>
                    <a:cubicBezTo>
                      <a:pt x="57414" y="27375"/>
                      <a:pt x="56250" y="25250"/>
                      <a:pt x="54968" y="23192"/>
                    </a:cubicBezTo>
                    <a:cubicBezTo>
                      <a:pt x="53855" y="21455"/>
                      <a:pt x="52641" y="19819"/>
                      <a:pt x="51106" y="18419"/>
                    </a:cubicBezTo>
                    <a:cubicBezTo>
                      <a:pt x="50296" y="17643"/>
                      <a:pt x="49369" y="17002"/>
                      <a:pt x="48374" y="16496"/>
                    </a:cubicBezTo>
                    <a:cubicBezTo>
                      <a:pt x="46603" y="15585"/>
                      <a:pt x="44697" y="15231"/>
                      <a:pt x="42740" y="15164"/>
                    </a:cubicBezTo>
                    <a:cubicBezTo>
                      <a:pt x="42406" y="15153"/>
                      <a:pt x="42072" y="15148"/>
                      <a:pt x="41738" y="15148"/>
                    </a:cubicBezTo>
                    <a:cubicBezTo>
                      <a:pt x="40504" y="15148"/>
                      <a:pt x="39273" y="15212"/>
                      <a:pt x="38051" y="15265"/>
                    </a:cubicBezTo>
                    <a:cubicBezTo>
                      <a:pt x="37310" y="15301"/>
                      <a:pt x="36568" y="15329"/>
                      <a:pt x="35827" y="15329"/>
                    </a:cubicBezTo>
                    <a:cubicBezTo>
                      <a:pt x="35539" y="15329"/>
                      <a:pt x="35252" y="15325"/>
                      <a:pt x="34965" y="15315"/>
                    </a:cubicBezTo>
                    <a:cubicBezTo>
                      <a:pt x="34003" y="15282"/>
                      <a:pt x="33042" y="15265"/>
                      <a:pt x="32081" y="15181"/>
                    </a:cubicBezTo>
                    <a:cubicBezTo>
                      <a:pt x="30596" y="15029"/>
                      <a:pt x="29146" y="14725"/>
                      <a:pt x="27729" y="14253"/>
                    </a:cubicBezTo>
                    <a:cubicBezTo>
                      <a:pt x="26262" y="13764"/>
                      <a:pt x="24811" y="13157"/>
                      <a:pt x="23428" y="12482"/>
                    </a:cubicBezTo>
                    <a:cubicBezTo>
                      <a:pt x="21590" y="11605"/>
                      <a:pt x="19802" y="10694"/>
                      <a:pt x="18031" y="9750"/>
                    </a:cubicBezTo>
                    <a:cubicBezTo>
                      <a:pt x="16378" y="8839"/>
                      <a:pt x="14708" y="7962"/>
                      <a:pt x="13055" y="7068"/>
                    </a:cubicBezTo>
                    <a:cubicBezTo>
                      <a:pt x="10998" y="5955"/>
                      <a:pt x="8940" y="4841"/>
                      <a:pt x="6882" y="3711"/>
                    </a:cubicBezTo>
                    <a:lnTo>
                      <a:pt x="3880" y="2092"/>
                    </a:lnTo>
                    <a:cubicBezTo>
                      <a:pt x="2598" y="1401"/>
                      <a:pt x="1299" y="69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2"/>
              <p:cNvSpPr/>
              <p:nvPr/>
            </p:nvSpPr>
            <p:spPr>
              <a:xfrm>
                <a:off x="6471072" y="280328"/>
                <a:ext cx="785689" cy="1997307"/>
              </a:xfrm>
              <a:custGeom>
                <a:rect b="b" l="l" r="r" t="t"/>
                <a:pathLst>
                  <a:path extrusionOk="0" h="52098" w="20494">
                    <a:moveTo>
                      <a:pt x="743" y="0"/>
                    </a:moveTo>
                    <a:cubicBezTo>
                      <a:pt x="743" y="84"/>
                      <a:pt x="743" y="186"/>
                      <a:pt x="743" y="270"/>
                    </a:cubicBezTo>
                    <a:cubicBezTo>
                      <a:pt x="658" y="776"/>
                      <a:pt x="574" y="1282"/>
                      <a:pt x="507" y="1771"/>
                    </a:cubicBezTo>
                    <a:cubicBezTo>
                      <a:pt x="287" y="3103"/>
                      <a:pt x="152" y="4419"/>
                      <a:pt x="85" y="5751"/>
                    </a:cubicBezTo>
                    <a:cubicBezTo>
                      <a:pt x="1" y="8163"/>
                      <a:pt x="220" y="10558"/>
                      <a:pt x="709" y="12903"/>
                    </a:cubicBezTo>
                    <a:cubicBezTo>
                      <a:pt x="1013" y="14488"/>
                      <a:pt x="1400" y="16057"/>
                      <a:pt x="1805" y="17609"/>
                    </a:cubicBezTo>
                    <a:cubicBezTo>
                      <a:pt x="1974" y="18199"/>
                      <a:pt x="2126" y="18789"/>
                      <a:pt x="2244" y="19397"/>
                    </a:cubicBezTo>
                    <a:cubicBezTo>
                      <a:pt x="2244" y="19582"/>
                      <a:pt x="2278" y="19768"/>
                      <a:pt x="2345" y="19936"/>
                    </a:cubicBezTo>
                    <a:cubicBezTo>
                      <a:pt x="2547" y="20695"/>
                      <a:pt x="2817" y="21454"/>
                      <a:pt x="3053" y="22213"/>
                    </a:cubicBezTo>
                    <a:cubicBezTo>
                      <a:pt x="3661" y="24153"/>
                      <a:pt x="4403" y="26059"/>
                      <a:pt x="5263" y="27897"/>
                    </a:cubicBezTo>
                    <a:cubicBezTo>
                      <a:pt x="6241" y="29938"/>
                      <a:pt x="7405" y="31878"/>
                      <a:pt x="8535" y="33817"/>
                    </a:cubicBezTo>
                    <a:cubicBezTo>
                      <a:pt x="9412" y="35251"/>
                      <a:pt x="10205" y="36752"/>
                      <a:pt x="10879" y="38304"/>
                    </a:cubicBezTo>
                    <a:cubicBezTo>
                      <a:pt x="11622" y="40092"/>
                      <a:pt x="12077" y="41981"/>
                      <a:pt x="12566" y="43853"/>
                    </a:cubicBezTo>
                    <a:cubicBezTo>
                      <a:pt x="13055" y="45742"/>
                      <a:pt x="13899" y="47462"/>
                      <a:pt x="15315" y="48846"/>
                    </a:cubicBezTo>
                    <a:cubicBezTo>
                      <a:pt x="16698" y="50212"/>
                      <a:pt x="18334" y="51190"/>
                      <a:pt x="20072" y="52033"/>
                    </a:cubicBezTo>
                    <a:cubicBezTo>
                      <a:pt x="20145" y="52070"/>
                      <a:pt x="20226" y="52097"/>
                      <a:pt x="20304" y="52097"/>
                    </a:cubicBezTo>
                    <a:cubicBezTo>
                      <a:pt x="20334" y="52097"/>
                      <a:pt x="20364" y="52093"/>
                      <a:pt x="20392" y="52084"/>
                    </a:cubicBezTo>
                    <a:cubicBezTo>
                      <a:pt x="20443" y="52067"/>
                      <a:pt x="20493" y="52033"/>
                      <a:pt x="20476" y="51966"/>
                    </a:cubicBezTo>
                    <a:cubicBezTo>
                      <a:pt x="20392" y="51915"/>
                      <a:pt x="20308" y="51865"/>
                      <a:pt x="20207" y="51814"/>
                    </a:cubicBezTo>
                    <a:cubicBezTo>
                      <a:pt x="19043" y="51190"/>
                      <a:pt x="17947" y="50431"/>
                      <a:pt x="16935" y="49571"/>
                    </a:cubicBezTo>
                    <a:cubicBezTo>
                      <a:pt x="15788" y="48609"/>
                      <a:pt x="14894" y="47361"/>
                      <a:pt x="14337" y="45978"/>
                    </a:cubicBezTo>
                    <a:cubicBezTo>
                      <a:pt x="13865" y="44798"/>
                      <a:pt x="13629" y="43566"/>
                      <a:pt x="13409" y="42335"/>
                    </a:cubicBezTo>
                    <a:cubicBezTo>
                      <a:pt x="13089" y="40480"/>
                      <a:pt x="12532" y="38692"/>
                      <a:pt x="11740" y="37005"/>
                    </a:cubicBezTo>
                    <a:cubicBezTo>
                      <a:pt x="11065" y="35656"/>
                      <a:pt x="10306" y="34357"/>
                      <a:pt x="9513" y="33109"/>
                    </a:cubicBezTo>
                    <a:cubicBezTo>
                      <a:pt x="8366" y="31254"/>
                      <a:pt x="7236" y="29415"/>
                      <a:pt x="6326" y="27442"/>
                    </a:cubicBezTo>
                    <a:cubicBezTo>
                      <a:pt x="5786" y="26261"/>
                      <a:pt x="5330" y="25047"/>
                      <a:pt x="4959" y="23799"/>
                    </a:cubicBezTo>
                    <a:cubicBezTo>
                      <a:pt x="4403" y="21943"/>
                      <a:pt x="3964" y="20071"/>
                      <a:pt x="3627" y="18182"/>
                    </a:cubicBezTo>
                    <a:cubicBezTo>
                      <a:pt x="3475" y="17288"/>
                      <a:pt x="3340" y="16394"/>
                      <a:pt x="3239" y="15500"/>
                    </a:cubicBezTo>
                    <a:cubicBezTo>
                      <a:pt x="3171" y="14859"/>
                      <a:pt x="3121" y="14235"/>
                      <a:pt x="3070" y="13594"/>
                    </a:cubicBezTo>
                    <a:cubicBezTo>
                      <a:pt x="3020" y="13004"/>
                      <a:pt x="3003" y="12397"/>
                      <a:pt x="3020" y="11790"/>
                    </a:cubicBezTo>
                    <a:cubicBezTo>
                      <a:pt x="3037" y="11115"/>
                      <a:pt x="3037" y="10440"/>
                      <a:pt x="3104" y="9766"/>
                    </a:cubicBezTo>
                    <a:cubicBezTo>
                      <a:pt x="3188" y="8804"/>
                      <a:pt x="3340" y="7860"/>
                      <a:pt x="3576" y="6915"/>
                    </a:cubicBezTo>
                    <a:cubicBezTo>
                      <a:pt x="4065" y="5043"/>
                      <a:pt x="4824" y="3255"/>
                      <a:pt x="5836" y="1602"/>
                    </a:cubicBezTo>
                    <a:cubicBezTo>
                      <a:pt x="6157" y="1063"/>
                      <a:pt x="6460" y="540"/>
                      <a:pt x="6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2"/>
              <p:cNvSpPr/>
              <p:nvPr/>
            </p:nvSpPr>
            <p:spPr>
              <a:xfrm>
                <a:off x="6674759" y="280328"/>
                <a:ext cx="658945" cy="2025255"/>
              </a:xfrm>
              <a:custGeom>
                <a:rect b="b" l="l" r="r" t="t"/>
                <a:pathLst>
                  <a:path extrusionOk="0" h="52827" w="17188">
                    <a:moveTo>
                      <a:pt x="9783" y="0"/>
                    </a:moveTo>
                    <a:cubicBezTo>
                      <a:pt x="9648" y="101"/>
                      <a:pt x="9513" y="219"/>
                      <a:pt x="9429" y="371"/>
                    </a:cubicBezTo>
                    <a:cubicBezTo>
                      <a:pt x="9108" y="810"/>
                      <a:pt x="8771" y="1231"/>
                      <a:pt x="8383" y="1636"/>
                    </a:cubicBezTo>
                    <a:cubicBezTo>
                      <a:pt x="7456" y="2547"/>
                      <a:pt x="6444" y="3356"/>
                      <a:pt x="5347" y="4065"/>
                    </a:cubicBezTo>
                    <a:cubicBezTo>
                      <a:pt x="3711" y="5127"/>
                      <a:pt x="2412" y="6645"/>
                      <a:pt x="1603" y="8416"/>
                    </a:cubicBezTo>
                    <a:cubicBezTo>
                      <a:pt x="540" y="10710"/>
                      <a:pt x="152" y="13139"/>
                      <a:pt x="68" y="15618"/>
                    </a:cubicBezTo>
                    <a:cubicBezTo>
                      <a:pt x="1" y="17491"/>
                      <a:pt x="220" y="19346"/>
                      <a:pt x="473" y="21201"/>
                    </a:cubicBezTo>
                    <a:cubicBezTo>
                      <a:pt x="894" y="24322"/>
                      <a:pt x="1991" y="27324"/>
                      <a:pt x="3661" y="29989"/>
                    </a:cubicBezTo>
                    <a:cubicBezTo>
                      <a:pt x="4723" y="31659"/>
                      <a:pt x="5853" y="33261"/>
                      <a:pt x="6899" y="34947"/>
                    </a:cubicBezTo>
                    <a:cubicBezTo>
                      <a:pt x="7894" y="36499"/>
                      <a:pt x="8602" y="38220"/>
                      <a:pt x="8973" y="40041"/>
                    </a:cubicBezTo>
                    <a:cubicBezTo>
                      <a:pt x="9210" y="41306"/>
                      <a:pt x="9277" y="42605"/>
                      <a:pt x="9446" y="43887"/>
                    </a:cubicBezTo>
                    <a:cubicBezTo>
                      <a:pt x="9732" y="46434"/>
                      <a:pt x="11048" y="48761"/>
                      <a:pt x="13072" y="50313"/>
                    </a:cubicBezTo>
                    <a:cubicBezTo>
                      <a:pt x="14354" y="51308"/>
                      <a:pt x="15720" y="52151"/>
                      <a:pt x="17187" y="52826"/>
                    </a:cubicBezTo>
                    <a:lnTo>
                      <a:pt x="17187" y="51966"/>
                    </a:lnTo>
                    <a:cubicBezTo>
                      <a:pt x="16395" y="51477"/>
                      <a:pt x="15653" y="50920"/>
                      <a:pt x="14961" y="50313"/>
                    </a:cubicBezTo>
                    <a:cubicBezTo>
                      <a:pt x="12988" y="48542"/>
                      <a:pt x="12043" y="46383"/>
                      <a:pt x="12448" y="43701"/>
                    </a:cubicBezTo>
                    <a:cubicBezTo>
                      <a:pt x="12684" y="42183"/>
                      <a:pt x="13173" y="40716"/>
                      <a:pt x="13882" y="39367"/>
                    </a:cubicBezTo>
                    <a:cubicBezTo>
                      <a:pt x="14539" y="38102"/>
                      <a:pt x="15484" y="37157"/>
                      <a:pt x="16884" y="36702"/>
                    </a:cubicBezTo>
                    <a:cubicBezTo>
                      <a:pt x="16985" y="36668"/>
                      <a:pt x="17086" y="36651"/>
                      <a:pt x="17187" y="36617"/>
                    </a:cubicBezTo>
                    <a:lnTo>
                      <a:pt x="17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2"/>
              <p:cNvSpPr/>
              <p:nvPr/>
            </p:nvSpPr>
            <p:spPr>
              <a:xfrm>
                <a:off x="4306191" y="2844800"/>
                <a:ext cx="3027512" cy="1608833"/>
              </a:xfrm>
              <a:custGeom>
                <a:rect b="b" l="l" r="r" t="t"/>
                <a:pathLst>
                  <a:path extrusionOk="0" h="41965" w="78970">
                    <a:moveTo>
                      <a:pt x="78969" y="1"/>
                    </a:moveTo>
                    <a:cubicBezTo>
                      <a:pt x="78851" y="85"/>
                      <a:pt x="78733" y="169"/>
                      <a:pt x="78598" y="237"/>
                    </a:cubicBezTo>
                    <a:cubicBezTo>
                      <a:pt x="77367" y="979"/>
                      <a:pt x="75984" y="1451"/>
                      <a:pt x="74550" y="1620"/>
                    </a:cubicBezTo>
                    <a:cubicBezTo>
                      <a:pt x="72341" y="1940"/>
                      <a:pt x="70115" y="1873"/>
                      <a:pt x="67905" y="1957"/>
                    </a:cubicBezTo>
                    <a:cubicBezTo>
                      <a:pt x="66505" y="2008"/>
                      <a:pt x="65105" y="2058"/>
                      <a:pt x="63722" y="2193"/>
                    </a:cubicBezTo>
                    <a:cubicBezTo>
                      <a:pt x="61378" y="2413"/>
                      <a:pt x="59067" y="2986"/>
                      <a:pt x="56874" y="3880"/>
                    </a:cubicBezTo>
                    <a:cubicBezTo>
                      <a:pt x="54581" y="4808"/>
                      <a:pt x="52422" y="6005"/>
                      <a:pt x="50280" y="7253"/>
                    </a:cubicBezTo>
                    <a:cubicBezTo>
                      <a:pt x="48256" y="8417"/>
                      <a:pt x="46232" y="9581"/>
                      <a:pt x="44090" y="10525"/>
                    </a:cubicBezTo>
                    <a:cubicBezTo>
                      <a:pt x="40025" y="12296"/>
                      <a:pt x="35791" y="13561"/>
                      <a:pt x="31490" y="14573"/>
                    </a:cubicBezTo>
                    <a:cubicBezTo>
                      <a:pt x="29753" y="14978"/>
                      <a:pt x="27999" y="15282"/>
                      <a:pt x="26312" y="15855"/>
                    </a:cubicBezTo>
                    <a:cubicBezTo>
                      <a:pt x="24339" y="16513"/>
                      <a:pt x="22602" y="17711"/>
                      <a:pt x="21320" y="19330"/>
                    </a:cubicBezTo>
                    <a:cubicBezTo>
                      <a:pt x="20358" y="20527"/>
                      <a:pt x="19566" y="21860"/>
                      <a:pt x="18722" y="23159"/>
                    </a:cubicBezTo>
                    <a:cubicBezTo>
                      <a:pt x="17086" y="25688"/>
                      <a:pt x="15164" y="27949"/>
                      <a:pt x="12718" y="29753"/>
                    </a:cubicBezTo>
                    <a:cubicBezTo>
                      <a:pt x="8721" y="32722"/>
                      <a:pt x="4706" y="35690"/>
                      <a:pt x="507" y="38389"/>
                    </a:cubicBezTo>
                    <a:cubicBezTo>
                      <a:pt x="304" y="38507"/>
                      <a:pt x="135" y="38659"/>
                      <a:pt x="1" y="38828"/>
                    </a:cubicBezTo>
                    <a:lnTo>
                      <a:pt x="1" y="41965"/>
                    </a:lnTo>
                    <a:lnTo>
                      <a:pt x="8164" y="41965"/>
                    </a:lnTo>
                    <a:cubicBezTo>
                      <a:pt x="8434" y="41830"/>
                      <a:pt x="8670" y="41678"/>
                      <a:pt x="8906" y="41476"/>
                    </a:cubicBezTo>
                    <a:cubicBezTo>
                      <a:pt x="9361" y="41105"/>
                      <a:pt x="9834" y="40717"/>
                      <a:pt x="10306" y="40346"/>
                    </a:cubicBezTo>
                    <a:cubicBezTo>
                      <a:pt x="12802" y="38288"/>
                      <a:pt x="15231" y="36146"/>
                      <a:pt x="17542" y="33869"/>
                    </a:cubicBezTo>
                    <a:cubicBezTo>
                      <a:pt x="17896" y="33515"/>
                      <a:pt x="18216" y="33127"/>
                      <a:pt x="18554" y="32772"/>
                    </a:cubicBezTo>
                    <a:cubicBezTo>
                      <a:pt x="19886" y="31423"/>
                      <a:pt x="21117" y="29973"/>
                      <a:pt x="22214" y="28438"/>
                    </a:cubicBezTo>
                    <a:cubicBezTo>
                      <a:pt x="23344" y="26886"/>
                      <a:pt x="24373" y="25267"/>
                      <a:pt x="25469" y="23698"/>
                    </a:cubicBezTo>
                    <a:cubicBezTo>
                      <a:pt x="26650" y="21927"/>
                      <a:pt x="28184" y="20426"/>
                      <a:pt x="29989" y="19279"/>
                    </a:cubicBezTo>
                    <a:cubicBezTo>
                      <a:pt x="31220" y="18520"/>
                      <a:pt x="32485" y="17812"/>
                      <a:pt x="33801" y="17188"/>
                    </a:cubicBezTo>
                    <a:cubicBezTo>
                      <a:pt x="35994" y="16125"/>
                      <a:pt x="38271" y="15214"/>
                      <a:pt x="40548" y="14304"/>
                    </a:cubicBezTo>
                    <a:cubicBezTo>
                      <a:pt x="42251" y="13612"/>
                      <a:pt x="43955" y="12904"/>
                      <a:pt x="45624" y="12094"/>
                    </a:cubicBezTo>
                    <a:cubicBezTo>
                      <a:pt x="47851" y="11015"/>
                      <a:pt x="49993" y="9766"/>
                      <a:pt x="52152" y="8569"/>
                    </a:cubicBezTo>
                    <a:cubicBezTo>
                      <a:pt x="53805" y="7624"/>
                      <a:pt x="55542" y="6832"/>
                      <a:pt x="57330" y="6191"/>
                    </a:cubicBezTo>
                    <a:cubicBezTo>
                      <a:pt x="60163" y="5196"/>
                      <a:pt x="63098" y="4909"/>
                      <a:pt x="66067" y="4858"/>
                    </a:cubicBezTo>
                    <a:cubicBezTo>
                      <a:pt x="66176" y="4857"/>
                      <a:pt x="66285" y="4857"/>
                      <a:pt x="66395" y="4857"/>
                    </a:cubicBezTo>
                    <a:cubicBezTo>
                      <a:pt x="67832" y="4857"/>
                      <a:pt x="69279" y="4937"/>
                      <a:pt x="70718" y="4937"/>
                    </a:cubicBezTo>
                    <a:cubicBezTo>
                      <a:pt x="71012" y="4937"/>
                      <a:pt x="71306" y="4934"/>
                      <a:pt x="71599" y="4926"/>
                    </a:cubicBezTo>
                    <a:cubicBezTo>
                      <a:pt x="72645" y="4926"/>
                      <a:pt x="73690" y="4841"/>
                      <a:pt x="74719" y="4707"/>
                    </a:cubicBezTo>
                    <a:cubicBezTo>
                      <a:pt x="76187" y="4504"/>
                      <a:pt x="77620" y="4082"/>
                      <a:pt x="78969" y="3442"/>
                    </a:cubicBezTo>
                    <a:lnTo>
                      <a:pt x="789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2"/>
              <p:cNvSpPr/>
              <p:nvPr/>
            </p:nvSpPr>
            <p:spPr>
              <a:xfrm>
                <a:off x="4747187" y="280328"/>
                <a:ext cx="2586516" cy="2058877"/>
              </a:xfrm>
              <a:custGeom>
                <a:rect b="b" l="l" r="r" t="t"/>
                <a:pathLst>
                  <a:path extrusionOk="0" h="53704" w="67467">
                    <a:moveTo>
                      <a:pt x="0" y="0"/>
                    </a:moveTo>
                    <a:cubicBezTo>
                      <a:pt x="34" y="118"/>
                      <a:pt x="152" y="152"/>
                      <a:pt x="253" y="219"/>
                    </a:cubicBezTo>
                    <a:cubicBezTo>
                      <a:pt x="675" y="489"/>
                      <a:pt x="1097" y="742"/>
                      <a:pt x="1518" y="1012"/>
                    </a:cubicBezTo>
                    <a:cubicBezTo>
                      <a:pt x="3357" y="2176"/>
                      <a:pt x="5212" y="3323"/>
                      <a:pt x="7084" y="4470"/>
                    </a:cubicBezTo>
                    <a:cubicBezTo>
                      <a:pt x="9176" y="5718"/>
                      <a:pt x="11250" y="6949"/>
                      <a:pt x="13342" y="8197"/>
                    </a:cubicBezTo>
                    <a:cubicBezTo>
                      <a:pt x="14489" y="8872"/>
                      <a:pt x="15653" y="9530"/>
                      <a:pt x="16867" y="10103"/>
                    </a:cubicBezTo>
                    <a:cubicBezTo>
                      <a:pt x="18436" y="10845"/>
                      <a:pt x="20088" y="11368"/>
                      <a:pt x="21792" y="11689"/>
                    </a:cubicBezTo>
                    <a:cubicBezTo>
                      <a:pt x="22939" y="11908"/>
                      <a:pt x="24086" y="12076"/>
                      <a:pt x="25250" y="12178"/>
                    </a:cubicBezTo>
                    <a:cubicBezTo>
                      <a:pt x="26464" y="12296"/>
                      <a:pt x="27662" y="12448"/>
                      <a:pt x="28859" y="12566"/>
                    </a:cubicBezTo>
                    <a:cubicBezTo>
                      <a:pt x="30141" y="12701"/>
                      <a:pt x="31406" y="12903"/>
                      <a:pt x="32654" y="13173"/>
                    </a:cubicBezTo>
                    <a:cubicBezTo>
                      <a:pt x="35133" y="13729"/>
                      <a:pt x="37394" y="14944"/>
                      <a:pt x="39215" y="16715"/>
                    </a:cubicBezTo>
                    <a:cubicBezTo>
                      <a:pt x="40784" y="18233"/>
                      <a:pt x="42032" y="19987"/>
                      <a:pt x="43162" y="21842"/>
                    </a:cubicBezTo>
                    <a:cubicBezTo>
                      <a:pt x="44140" y="23428"/>
                      <a:pt x="45017" y="25081"/>
                      <a:pt x="45894" y="26733"/>
                    </a:cubicBezTo>
                    <a:cubicBezTo>
                      <a:pt x="46889" y="28639"/>
                      <a:pt x="47884" y="30512"/>
                      <a:pt x="48846" y="32401"/>
                    </a:cubicBezTo>
                    <a:cubicBezTo>
                      <a:pt x="49706" y="34070"/>
                      <a:pt x="50549" y="35757"/>
                      <a:pt x="51275" y="37494"/>
                    </a:cubicBezTo>
                    <a:cubicBezTo>
                      <a:pt x="51781" y="38776"/>
                      <a:pt x="52236" y="40075"/>
                      <a:pt x="52641" y="41407"/>
                    </a:cubicBezTo>
                    <a:cubicBezTo>
                      <a:pt x="52978" y="42554"/>
                      <a:pt x="53282" y="43718"/>
                      <a:pt x="53771" y="44831"/>
                    </a:cubicBezTo>
                    <a:cubicBezTo>
                      <a:pt x="54243" y="45944"/>
                      <a:pt x="54918" y="46956"/>
                      <a:pt x="55761" y="47834"/>
                    </a:cubicBezTo>
                    <a:cubicBezTo>
                      <a:pt x="56638" y="48744"/>
                      <a:pt x="57633" y="49520"/>
                      <a:pt x="58730" y="50161"/>
                    </a:cubicBezTo>
                    <a:cubicBezTo>
                      <a:pt x="60517" y="51190"/>
                      <a:pt x="62407" y="52050"/>
                      <a:pt x="64363" y="52708"/>
                    </a:cubicBezTo>
                    <a:cubicBezTo>
                      <a:pt x="65375" y="53079"/>
                      <a:pt x="66421" y="53399"/>
                      <a:pt x="67466" y="53703"/>
                    </a:cubicBezTo>
                    <a:lnTo>
                      <a:pt x="67466" y="53248"/>
                    </a:lnTo>
                    <a:cubicBezTo>
                      <a:pt x="66944" y="53079"/>
                      <a:pt x="66404" y="52893"/>
                      <a:pt x="65898" y="52691"/>
                    </a:cubicBezTo>
                    <a:cubicBezTo>
                      <a:pt x="63857" y="51932"/>
                      <a:pt x="61917" y="50954"/>
                      <a:pt x="60113" y="49756"/>
                    </a:cubicBezTo>
                    <a:cubicBezTo>
                      <a:pt x="57954" y="48306"/>
                      <a:pt x="56368" y="46147"/>
                      <a:pt x="55643" y="43651"/>
                    </a:cubicBezTo>
                    <a:cubicBezTo>
                      <a:pt x="55205" y="42217"/>
                      <a:pt x="54783" y="40766"/>
                      <a:pt x="54277" y="39350"/>
                    </a:cubicBezTo>
                    <a:cubicBezTo>
                      <a:pt x="53400" y="36955"/>
                      <a:pt x="52185" y="34728"/>
                      <a:pt x="50954" y="32502"/>
                    </a:cubicBezTo>
                    <a:cubicBezTo>
                      <a:pt x="49402" y="29685"/>
                      <a:pt x="47969" y="26818"/>
                      <a:pt x="46687" y="23849"/>
                    </a:cubicBezTo>
                    <a:cubicBezTo>
                      <a:pt x="45118" y="20172"/>
                      <a:pt x="43567" y="16512"/>
                      <a:pt x="41711" y="12970"/>
                    </a:cubicBezTo>
                    <a:cubicBezTo>
                      <a:pt x="40379" y="10356"/>
                      <a:pt x="38827" y="7877"/>
                      <a:pt x="37056" y="5549"/>
                    </a:cubicBezTo>
                    <a:cubicBezTo>
                      <a:pt x="36095" y="4250"/>
                      <a:pt x="34880" y="3154"/>
                      <a:pt x="33497" y="2328"/>
                    </a:cubicBezTo>
                    <a:cubicBezTo>
                      <a:pt x="31608" y="1198"/>
                      <a:pt x="29534" y="506"/>
                      <a:pt x="27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52"/>
              <p:cNvSpPr/>
              <p:nvPr/>
            </p:nvSpPr>
            <p:spPr>
              <a:xfrm>
                <a:off x="4306191" y="679652"/>
                <a:ext cx="3027512" cy="1678301"/>
              </a:xfrm>
              <a:custGeom>
                <a:rect b="b" l="l" r="r" t="t"/>
                <a:pathLst>
                  <a:path extrusionOk="0" h="43777" w="78970">
                    <a:moveTo>
                      <a:pt x="168" y="0"/>
                    </a:moveTo>
                    <a:cubicBezTo>
                      <a:pt x="114" y="0"/>
                      <a:pt x="58" y="16"/>
                      <a:pt x="1" y="58"/>
                    </a:cubicBezTo>
                    <a:lnTo>
                      <a:pt x="1" y="12910"/>
                    </a:lnTo>
                    <a:lnTo>
                      <a:pt x="422" y="13045"/>
                    </a:lnTo>
                    <a:cubicBezTo>
                      <a:pt x="3155" y="13838"/>
                      <a:pt x="5921" y="14462"/>
                      <a:pt x="8737" y="14884"/>
                    </a:cubicBezTo>
                    <a:cubicBezTo>
                      <a:pt x="9952" y="15069"/>
                      <a:pt x="11183" y="15255"/>
                      <a:pt x="12414" y="15407"/>
                    </a:cubicBezTo>
                    <a:cubicBezTo>
                      <a:pt x="13527" y="15558"/>
                      <a:pt x="14658" y="15693"/>
                      <a:pt x="15788" y="15828"/>
                    </a:cubicBezTo>
                    <a:cubicBezTo>
                      <a:pt x="16698" y="15946"/>
                      <a:pt x="17609" y="16031"/>
                      <a:pt x="18520" y="16132"/>
                    </a:cubicBezTo>
                    <a:cubicBezTo>
                      <a:pt x="19549" y="16233"/>
                      <a:pt x="20578" y="16334"/>
                      <a:pt x="21590" y="16436"/>
                    </a:cubicBezTo>
                    <a:cubicBezTo>
                      <a:pt x="22619" y="16537"/>
                      <a:pt x="23614" y="16587"/>
                      <a:pt x="24609" y="16672"/>
                    </a:cubicBezTo>
                    <a:cubicBezTo>
                      <a:pt x="25992" y="16773"/>
                      <a:pt x="27375" y="16874"/>
                      <a:pt x="28741" y="16942"/>
                    </a:cubicBezTo>
                    <a:cubicBezTo>
                      <a:pt x="29230" y="16975"/>
                      <a:pt x="29719" y="16992"/>
                      <a:pt x="30208" y="17009"/>
                    </a:cubicBezTo>
                    <a:cubicBezTo>
                      <a:pt x="31302" y="17066"/>
                      <a:pt x="32396" y="17115"/>
                      <a:pt x="33489" y="17115"/>
                    </a:cubicBezTo>
                    <a:cubicBezTo>
                      <a:pt x="34015" y="17115"/>
                      <a:pt x="34540" y="17104"/>
                      <a:pt x="35066" y="17076"/>
                    </a:cubicBezTo>
                    <a:cubicBezTo>
                      <a:pt x="36398" y="17009"/>
                      <a:pt x="37731" y="16857"/>
                      <a:pt x="39063" y="16621"/>
                    </a:cubicBezTo>
                    <a:cubicBezTo>
                      <a:pt x="40396" y="16385"/>
                      <a:pt x="41711" y="16115"/>
                      <a:pt x="43044" y="15879"/>
                    </a:cubicBezTo>
                    <a:cubicBezTo>
                      <a:pt x="43988" y="15683"/>
                      <a:pt x="44951" y="15585"/>
                      <a:pt x="45911" y="15585"/>
                    </a:cubicBezTo>
                    <a:cubicBezTo>
                      <a:pt x="46272" y="15585"/>
                      <a:pt x="46632" y="15598"/>
                      <a:pt x="46991" y="15626"/>
                    </a:cubicBezTo>
                    <a:cubicBezTo>
                      <a:pt x="48306" y="15744"/>
                      <a:pt x="49571" y="16166"/>
                      <a:pt x="50684" y="16891"/>
                    </a:cubicBezTo>
                    <a:cubicBezTo>
                      <a:pt x="52051" y="17785"/>
                      <a:pt x="53130" y="18966"/>
                      <a:pt x="54058" y="20298"/>
                    </a:cubicBezTo>
                    <a:cubicBezTo>
                      <a:pt x="54901" y="21512"/>
                      <a:pt x="55609" y="22828"/>
                      <a:pt x="56149" y="24228"/>
                    </a:cubicBezTo>
                    <a:cubicBezTo>
                      <a:pt x="56858" y="26016"/>
                      <a:pt x="57279" y="27854"/>
                      <a:pt x="57195" y="29794"/>
                    </a:cubicBezTo>
                    <a:cubicBezTo>
                      <a:pt x="57161" y="30519"/>
                      <a:pt x="57043" y="31228"/>
                      <a:pt x="56976" y="31953"/>
                    </a:cubicBezTo>
                    <a:cubicBezTo>
                      <a:pt x="56874" y="32695"/>
                      <a:pt x="56858" y="33437"/>
                      <a:pt x="56925" y="34179"/>
                    </a:cubicBezTo>
                    <a:cubicBezTo>
                      <a:pt x="57060" y="35124"/>
                      <a:pt x="57515" y="35967"/>
                      <a:pt x="58241" y="36591"/>
                    </a:cubicBezTo>
                    <a:cubicBezTo>
                      <a:pt x="59016" y="37249"/>
                      <a:pt x="59893" y="37789"/>
                      <a:pt x="60838" y="38177"/>
                    </a:cubicBezTo>
                    <a:cubicBezTo>
                      <a:pt x="62086" y="38716"/>
                      <a:pt x="63368" y="39189"/>
                      <a:pt x="64633" y="39661"/>
                    </a:cubicBezTo>
                    <a:cubicBezTo>
                      <a:pt x="68968" y="41263"/>
                      <a:pt x="73370" y="42680"/>
                      <a:pt x="77907" y="43574"/>
                    </a:cubicBezTo>
                    <a:cubicBezTo>
                      <a:pt x="78261" y="43641"/>
                      <a:pt x="78615" y="43709"/>
                      <a:pt x="78969" y="43776"/>
                    </a:cubicBezTo>
                    <a:lnTo>
                      <a:pt x="78969" y="43456"/>
                    </a:lnTo>
                    <a:cubicBezTo>
                      <a:pt x="78548" y="43371"/>
                      <a:pt x="78126" y="43253"/>
                      <a:pt x="77704" y="43118"/>
                    </a:cubicBezTo>
                    <a:cubicBezTo>
                      <a:pt x="76945" y="42950"/>
                      <a:pt x="76203" y="42663"/>
                      <a:pt x="75428" y="42511"/>
                    </a:cubicBezTo>
                    <a:cubicBezTo>
                      <a:pt x="75377" y="42511"/>
                      <a:pt x="75309" y="42494"/>
                      <a:pt x="75259" y="42477"/>
                    </a:cubicBezTo>
                    <a:cubicBezTo>
                      <a:pt x="73016" y="41820"/>
                      <a:pt x="70823" y="40993"/>
                      <a:pt x="68732" y="39981"/>
                    </a:cubicBezTo>
                    <a:cubicBezTo>
                      <a:pt x="67365" y="39340"/>
                      <a:pt x="66100" y="38548"/>
                      <a:pt x="64937" y="37603"/>
                    </a:cubicBezTo>
                    <a:cubicBezTo>
                      <a:pt x="63604" y="36524"/>
                      <a:pt x="62626" y="35073"/>
                      <a:pt x="62103" y="33454"/>
                    </a:cubicBezTo>
                    <a:cubicBezTo>
                      <a:pt x="61799" y="32577"/>
                      <a:pt x="61631" y="31683"/>
                      <a:pt x="61428" y="30789"/>
                    </a:cubicBezTo>
                    <a:cubicBezTo>
                      <a:pt x="61142" y="29490"/>
                      <a:pt x="60787" y="28225"/>
                      <a:pt x="60349" y="26994"/>
                    </a:cubicBezTo>
                    <a:cubicBezTo>
                      <a:pt x="59489" y="24650"/>
                      <a:pt x="58443" y="22373"/>
                      <a:pt x="57229" y="20214"/>
                    </a:cubicBezTo>
                    <a:cubicBezTo>
                      <a:pt x="56385" y="18679"/>
                      <a:pt x="55474" y="17211"/>
                      <a:pt x="54479" y="15795"/>
                    </a:cubicBezTo>
                    <a:cubicBezTo>
                      <a:pt x="54142" y="15339"/>
                      <a:pt x="53805" y="14884"/>
                      <a:pt x="53467" y="14428"/>
                    </a:cubicBezTo>
                    <a:cubicBezTo>
                      <a:pt x="52624" y="13349"/>
                      <a:pt x="51629" y="12371"/>
                      <a:pt x="50516" y="11561"/>
                    </a:cubicBezTo>
                    <a:cubicBezTo>
                      <a:pt x="48762" y="10279"/>
                      <a:pt x="46788" y="9706"/>
                      <a:pt x="44629" y="9655"/>
                    </a:cubicBezTo>
                    <a:cubicBezTo>
                      <a:pt x="44514" y="9653"/>
                      <a:pt x="44400" y="9652"/>
                      <a:pt x="44285" y="9652"/>
                    </a:cubicBezTo>
                    <a:cubicBezTo>
                      <a:pt x="42501" y="9652"/>
                      <a:pt x="40772" y="9893"/>
                      <a:pt x="39013" y="10178"/>
                    </a:cubicBezTo>
                    <a:cubicBezTo>
                      <a:pt x="37478" y="10465"/>
                      <a:pt x="35909" y="10650"/>
                      <a:pt x="34324" y="10735"/>
                    </a:cubicBezTo>
                    <a:cubicBezTo>
                      <a:pt x="33905" y="10755"/>
                      <a:pt x="33483" y="10764"/>
                      <a:pt x="33060" y="10764"/>
                    </a:cubicBezTo>
                    <a:cubicBezTo>
                      <a:pt x="32410" y="10764"/>
                      <a:pt x="31756" y="10742"/>
                      <a:pt x="31102" y="10701"/>
                    </a:cubicBezTo>
                    <a:cubicBezTo>
                      <a:pt x="29416" y="10566"/>
                      <a:pt x="27746" y="10347"/>
                      <a:pt x="26093" y="9993"/>
                    </a:cubicBezTo>
                    <a:cubicBezTo>
                      <a:pt x="22484" y="9250"/>
                      <a:pt x="19009" y="8070"/>
                      <a:pt x="15585" y="6720"/>
                    </a:cubicBezTo>
                    <a:cubicBezTo>
                      <a:pt x="11891" y="5270"/>
                      <a:pt x="8299" y="3583"/>
                      <a:pt x="4689" y="1981"/>
                    </a:cubicBezTo>
                    <a:cubicBezTo>
                      <a:pt x="3290" y="1374"/>
                      <a:pt x="1890" y="750"/>
                      <a:pt x="507" y="126"/>
                    </a:cubicBezTo>
                    <a:cubicBezTo>
                      <a:pt x="402" y="79"/>
                      <a:pt x="289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52"/>
              <p:cNvSpPr/>
              <p:nvPr/>
            </p:nvSpPr>
            <p:spPr>
              <a:xfrm>
                <a:off x="4306191" y="1172289"/>
                <a:ext cx="3027512" cy="1202456"/>
              </a:xfrm>
              <a:custGeom>
                <a:rect b="b" l="l" r="r" t="t"/>
                <a:pathLst>
                  <a:path extrusionOk="0" h="31365" w="78970">
                    <a:moveTo>
                      <a:pt x="214" y="1"/>
                    </a:moveTo>
                    <a:cubicBezTo>
                      <a:pt x="140" y="1"/>
                      <a:pt x="67" y="14"/>
                      <a:pt x="1" y="44"/>
                    </a:cubicBezTo>
                    <a:lnTo>
                      <a:pt x="1" y="10686"/>
                    </a:lnTo>
                    <a:cubicBezTo>
                      <a:pt x="124" y="10791"/>
                      <a:pt x="263" y="10820"/>
                      <a:pt x="406" y="10820"/>
                    </a:cubicBezTo>
                    <a:cubicBezTo>
                      <a:pt x="518" y="10820"/>
                      <a:pt x="632" y="10802"/>
                      <a:pt x="743" y="10788"/>
                    </a:cubicBezTo>
                    <a:cubicBezTo>
                      <a:pt x="1266" y="10737"/>
                      <a:pt x="1805" y="10720"/>
                      <a:pt x="2328" y="10686"/>
                    </a:cubicBezTo>
                    <a:cubicBezTo>
                      <a:pt x="3070" y="10636"/>
                      <a:pt x="3812" y="10568"/>
                      <a:pt x="4538" y="10501"/>
                    </a:cubicBezTo>
                    <a:cubicBezTo>
                      <a:pt x="5668" y="10416"/>
                      <a:pt x="6781" y="10315"/>
                      <a:pt x="7911" y="10197"/>
                    </a:cubicBezTo>
                    <a:cubicBezTo>
                      <a:pt x="8855" y="10113"/>
                      <a:pt x="9800" y="10029"/>
                      <a:pt x="10745" y="9961"/>
                    </a:cubicBezTo>
                    <a:cubicBezTo>
                      <a:pt x="11672" y="9877"/>
                      <a:pt x="12583" y="9792"/>
                      <a:pt x="13494" y="9725"/>
                    </a:cubicBezTo>
                    <a:cubicBezTo>
                      <a:pt x="14405" y="9658"/>
                      <a:pt x="15349" y="9624"/>
                      <a:pt x="16277" y="9573"/>
                    </a:cubicBezTo>
                    <a:cubicBezTo>
                      <a:pt x="17795" y="9472"/>
                      <a:pt x="19330" y="9438"/>
                      <a:pt x="20848" y="9405"/>
                    </a:cubicBezTo>
                    <a:cubicBezTo>
                      <a:pt x="21421" y="9388"/>
                      <a:pt x="21995" y="9381"/>
                      <a:pt x="22569" y="9381"/>
                    </a:cubicBezTo>
                    <a:cubicBezTo>
                      <a:pt x="24407" y="9381"/>
                      <a:pt x="26245" y="9457"/>
                      <a:pt x="28083" y="9573"/>
                    </a:cubicBezTo>
                    <a:cubicBezTo>
                      <a:pt x="29298" y="9658"/>
                      <a:pt x="30529" y="9742"/>
                      <a:pt x="31743" y="9877"/>
                    </a:cubicBezTo>
                    <a:cubicBezTo>
                      <a:pt x="34172" y="10147"/>
                      <a:pt x="36584" y="10484"/>
                      <a:pt x="38996" y="10956"/>
                    </a:cubicBezTo>
                    <a:cubicBezTo>
                      <a:pt x="40430" y="11226"/>
                      <a:pt x="41863" y="11513"/>
                      <a:pt x="43213" y="12086"/>
                    </a:cubicBezTo>
                    <a:cubicBezTo>
                      <a:pt x="43955" y="12407"/>
                      <a:pt x="44663" y="12778"/>
                      <a:pt x="45186" y="13436"/>
                    </a:cubicBezTo>
                    <a:cubicBezTo>
                      <a:pt x="45877" y="14296"/>
                      <a:pt x="46097" y="15308"/>
                      <a:pt x="46164" y="16387"/>
                    </a:cubicBezTo>
                    <a:cubicBezTo>
                      <a:pt x="46215" y="17231"/>
                      <a:pt x="46181" y="18091"/>
                      <a:pt x="46181" y="18951"/>
                    </a:cubicBezTo>
                    <a:cubicBezTo>
                      <a:pt x="46181" y="20132"/>
                      <a:pt x="46130" y="21312"/>
                      <a:pt x="46232" y="22493"/>
                    </a:cubicBezTo>
                    <a:cubicBezTo>
                      <a:pt x="46299" y="23758"/>
                      <a:pt x="46603" y="25023"/>
                      <a:pt x="47092" y="26204"/>
                    </a:cubicBezTo>
                    <a:cubicBezTo>
                      <a:pt x="47632" y="27452"/>
                      <a:pt x="48627" y="28447"/>
                      <a:pt x="49875" y="28970"/>
                    </a:cubicBezTo>
                    <a:cubicBezTo>
                      <a:pt x="50941" y="29437"/>
                      <a:pt x="52058" y="29550"/>
                      <a:pt x="53193" y="29550"/>
                    </a:cubicBezTo>
                    <a:cubicBezTo>
                      <a:pt x="53369" y="29550"/>
                      <a:pt x="53544" y="29548"/>
                      <a:pt x="53720" y="29543"/>
                    </a:cubicBezTo>
                    <a:cubicBezTo>
                      <a:pt x="55205" y="29459"/>
                      <a:pt x="56655" y="29290"/>
                      <a:pt x="58106" y="29054"/>
                    </a:cubicBezTo>
                    <a:cubicBezTo>
                      <a:pt x="59455" y="28835"/>
                      <a:pt x="60804" y="28700"/>
                      <a:pt x="62170" y="28649"/>
                    </a:cubicBezTo>
                    <a:cubicBezTo>
                      <a:pt x="62265" y="28647"/>
                      <a:pt x="62360" y="28647"/>
                      <a:pt x="62454" y="28647"/>
                    </a:cubicBezTo>
                    <a:cubicBezTo>
                      <a:pt x="64110" y="28647"/>
                      <a:pt x="65738" y="28920"/>
                      <a:pt x="67365" y="29223"/>
                    </a:cubicBezTo>
                    <a:cubicBezTo>
                      <a:pt x="69912" y="29695"/>
                      <a:pt x="72459" y="30302"/>
                      <a:pt x="75023" y="30758"/>
                    </a:cubicBezTo>
                    <a:cubicBezTo>
                      <a:pt x="76068" y="30960"/>
                      <a:pt x="77131" y="31112"/>
                      <a:pt x="78194" y="31247"/>
                    </a:cubicBezTo>
                    <a:cubicBezTo>
                      <a:pt x="78447" y="31280"/>
                      <a:pt x="78700" y="31331"/>
                      <a:pt x="78953" y="31365"/>
                    </a:cubicBezTo>
                    <a:lnTo>
                      <a:pt x="78969" y="30808"/>
                    </a:lnTo>
                    <a:cubicBezTo>
                      <a:pt x="77232" y="30505"/>
                      <a:pt x="75529" y="30100"/>
                      <a:pt x="73825" y="29644"/>
                    </a:cubicBezTo>
                    <a:cubicBezTo>
                      <a:pt x="69457" y="28464"/>
                      <a:pt x="65173" y="26996"/>
                      <a:pt x="61007" y="25259"/>
                    </a:cubicBezTo>
                    <a:cubicBezTo>
                      <a:pt x="60012" y="24871"/>
                      <a:pt x="59101" y="24315"/>
                      <a:pt x="58308" y="23640"/>
                    </a:cubicBezTo>
                    <a:cubicBezTo>
                      <a:pt x="57701" y="23117"/>
                      <a:pt x="57296" y="22425"/>
                      <a:pt x="57110" y="21650"/>
                    </a:cubicBezTo>
                    <a:cubicBezTo>
                      <a:pt x="56874" y="20604"/>
                      <a:pt x="57009" y="19541"/>
                      <a:pt x="57178" y="18512"/>
                    </a:cubicBezTo>
                    <a:cubicBezTo>
                      <a:pt x="57498" y="16404"/>
                      <a:pt x="57313" y="14262"/>
                      <a:pt x="56605" y="12238"/>
                    </a:cubicBezTo>
                    <a:cubicBezTo>
                      <a:pt x="55812" y="9826"/>
                      <a:pt x="54530" y="7617"/>
                      <a:pt x="52843" y="5711"/>
                    </a:cubicBezTo>
                    <a:cubicBezTo>
                      <a:pt x="51612" y="4345"/>
                      <a:pt x="50128" y="3316"/>
                      <a:pt x="48306" y="2860"/>
                    </a:cubicBezTo>
                    <a:cubicBezTo>
                      <a:pt x="47553" y="2664"/>
                      <a:pt x="46796" y="2588"/>
                      <a:pt x="46037" y="2588"/>
                    </a:cubicBezTo>
                    <a:cubicBezTo>
                      <a:pt x="45299" y="2588"/>
                      <a:pt x="44559" y="2659"/>
                      <a:pt x="43820" y="2759"/>
                    </a:cubicBezTo>
                    <a:cubicBezTo>
                      <a:pt x="42437" y="2945"/>
                      <a:pt x="41087" y="3265"/>
                      <a:pt x="39704" y="3518"/>
                    </a:cubicBezTo>
                    <a:cubicBezTo>
                      <a:pt x="37606" y="3925"/>
                      <a:pt x="35477" y="4143"/>
                      <a:pt x="33332" y="4143"/>
                    </a:cubicBezTo>
                    <a:cubicBezTo>
                      <a:pt x="33252" y="4143"/>
                      <a:pt x="33172" y="4143"/>
                      <a:pt x="33093" y="4142"/>
                    </a:cubicBezTo>
                    <a:cubicBezTo>
                      <a:pt x="32654" y="4142"/>
                      <a:pt x="32216" y="4092"/>
                      <a:pt x="31760" y="4092"/>
                    </a:cubicBezTo>
                    <a:cubicBezTo>
                      <a:pt x="30782" y="4092"/>
                      <a:pt x="29804" y="4007"/>
                      <a:pt x="28809" y="3957"/>
                    </a:cubicBezTo>
                    <a:cubicBezTo>
                      <a:pt x="27088" y="3872"/>
                      <a:pt x="25351" y="3737"/>
                      <a:pt x="23631" y="3619"/>
                    </a:cubicBezTo>
                    <a:cubicBezTo>
                      <a:pt x="21775" y="3484"/>
                      <a:pt x="19937" y="3299"/>
                      <a:pt x="18081" y="3096"/>
                    </a:cubicBezTo>
                    <a:cubicBezTo>
                      <a:pt x="15568" y="2827"/>
                      <a:pt x="13072" y="2523"/>
                      <a:pt x="10559" y="2169"/>
                    </a:cubicBezTo>
                    <a:cubicBezTo>
                      <a:pt x="7152" y="1713"/>
                      <a:pt x="3796" y="1022"/>
                      <a:pt x="490" y="60"/>
                    </a:cubicBezTo>
                    <a:cubicBezTo>
                      <a:pt x="404" y="23"/>
                      <a:pt x="30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2"/>
              <p:cNvSpPr/>
              <p:nvPr/>
            </p:nvSpPr>
            <p:spPr>
              <a:xfrm>
                <a:off x="4306191" y="2435509"/>
                <a:ext cx="3027512" cy="1315896"/>
              </a:xfrm>
              <a:custGeom>
                <a:rect b="b" l="l" r="r" t="t"/>
                <a:pathLst>
                  <a:path extrusionOk="0" h="34324" w="78970">
                    <a:moveTo>
                      <a:pt x="78969" y="0"/>
                    </a:moveTo>
                    <a:lnTo>
                      <a:pt x="78969" y="0"/>
                    </a:lnTo>
                    <a:cubicBezTo>
                      <a:pt x="77300" y="422"/>
                      <a:pt x="75681" y="928"/>
                      <a:pt x="74078" y="1535"/>
                    </a:cubicBezTo>
                    <a:cubicBezTo>
                      <a:pt x="71582" y="2496"/>
                      <a:pt x="69035" y="3340"/>
                      <a:pt x="66455" y="4031"/>
                    </a:cubicBezTo>
                    <a:cubicBezTo>
                      <a:pt x="66269" y="4099"/>
                      <a:pt x="66100" y="4166"/>
                      <a:pt x="65915" y="4217"/>
                    </a:cubicBezTo>
                    <a:cubicBezTo>
                      <a:pt x="64667" y="4571"/>
                      <a:pt x="63452" y="4976"/>
                      <a:pt x="62255" y="5465"/>
                    </a:cubicBezTo>
                    <a:cubicBezTo>
                      <a:pt x="59775" y="6443"/>
                      <a:pt x="57347" y="7556"/>
                      <a:pt x="55002" y="8805"/>
                    </a:cubicBezTo>
                    <a:cubicBezTo>
                      <a:pt x="53417" y="9648"/>
                      <a:pt x="51865" y="10542"/>
                      <a:pt x="50313" y="11453"/>
                    </a:cubicBezTo>
                    <a:cubicBezTo>
                      <a:pt x="48711" y="12380"/>
                      <a:pt x="47126" y="13308"/>
                      <a:pt x="45473" y="14151"/>
                    </a:cubicBezTo>
                    <a:cubicBezTo>
                      <a:pt x="43870" y="14961"/>
                      <a:pt x="42201" y="15636"/>
                      <a:pt x="40480" y="16158"/>
                    </a:cubicBezTo>
                    <a:cubicBezTo>
                      <a:pt x="38945" y="16614"/>
                      <a:pt x="37377" y="16900"/>
                      <a:pt x="35791" y="17002"/>
                    </a:cubicBezTo>
                    <a:cubicBezTo>
                      <a:pt x="35419" y="17025"/>
                      <a:pt x="35045" y="17037"/>
                      <a:pt x="34671" y="17037"/>
                    </a:cubicBezTo>
                    <a:cubicBezTo>
                      <a:pt x="33455" y="17037"/>
                      <a:pt x="32235" y="16913"/>
                      <a:pt x="31035" y="16681"/>
                    </a:cubicBezTo>
                    <a:cubicBezTo>
                      <a:pt x="28910" y="16226"/>
                      <a:pt x="26852" y="15501"/>
                      <a:pt x="24929" y="14505"/>
                    </a:cubicBezTo>
                    <a:cubicBezTo>
                      <a:pt x="23006" y="13527"/>
                      <a:pt x="21252" y="12296"/>
                      <a:pt x="19498" y="11048"/>
                    </a:cubicBezTo>
                    <a:cubicBezTo>
                      <a:pt x="18318" y="10204"/>
                      <a:pt x="17137" y="9327"/>
                      <a:pt x="15788" y="8754"/>
                    </a:cubicBezTo>
                    <a:cubicBezTo>
                      <a:pt x="14946" y="8361"/>
                      <a:pt x="14022" y="8155"/>
                      <a:pt x="13095" y="8155"/>
                    </a:cubicBezTo>
                    <a:cubicBezTo>
                      <a:pt x="12907" y="8155"/>
                      <a:pt x="12720" y="8163"/>
                      <a:pt x="12532" y="8180"/>
                    </a:cubicBezTo>
                    <a:cubicBezTo>
                      <a:pt x="10643" y="8400"/>
                      <a:pt x="9125" y="9361"/>
                      <a:pt x="7759" y="10592"/>
                    </a:cubicBezTo>
                    <a:cubicBezTo>
                      <a:pt x="6460" y="11790"/>
                      <a:pt x="5297" y="13139"/>
                      <a:pt x="4302" y="14590"/>
                    </a:cubicBezTo>
                    <a:cubicBezTo>
                      <a:pt x="3424" y="15821"/>
                      <a:pt x="2598" y="17052"/>
                      <a:pt x="1687" y="18250"/>
                    </a:cubicBezTo>
                    <a:cubicBezTo>
                      <a:pt x="1147" y="18941"/>
                      <a:pt x="507" y="19549"/>
                      <a:pt x="1" y="20240"/>
                    </a:cubicBezTo>
                    <a:lnTo>
                      <a:pt x="1" y="34324"/>
                    </a:lnTo>
                    <a:cubicBezTo>
                      <a:pt x="102" y="34324"/>
                      <a:pt x="186" y="34290"/>
                      <a:pt x="270" y="34222"/>
                    </a:cubicBezTo>
                    <a:cubicBezTo>
                      <a:pt x="1046" y="33818"/>
                      <a:pt x="1822" y="33413"/>
                      <a:pt x="2581" y="32957"/>
                    </a:cubicBezTo>
                    <a:cubicBezTo>
                      <a:pt x="3947" y="32165"/>
                      <a:pt x="5246" y="31237"/>
                      <a:pt x="6410" y="30158"/>
                    </a:cubicBezTo>
                    <a:cubicBezTo>
                      <a:pt x="7894" y="28808"/>
                      <a:pt x="9041" y="27172"/>
                      <a:pt x="10104" y="25469"/>
                    </a:cubicBezTo>
                    <a:cubicBezTo>
                      <a:pt x="10778" y="24372"/>
                      <a:pt x="11436" y="23242"/>
                      <a:pt x="12246" y="22197"/>
                    </a:cubicBezTo>
                    <a:cubicBezTo>
                      <a:pt x="12920" y="21269"/>
                      <a:pt x="13780" y="20476"/>
                      <a:pt x="14776" y="19886"/>
                    </a:cubicBezTo>
                    <a:cubicBezTo>
                      <a:pt x="15952" y="19201"/>
                      <a:pt x="17233" y="18963"/>
                      <a:pt x="18550" y="18963"/>
                    </a:cubicBezTo>
                    <a:cubicBezTo>
                      <a:pt x="18725" y="18963"/>
                      <a:pt x="18901" y="18967"/>
                      <a:pt x="19077" y="18975"/>
                    </a:cubicBezTo>
                    <a:cubicBezTo>
                      <a:pt x="19920" y="19009"/>
                      <a:pt x="20746" y="19093"/>
                      <a:pt x="21573" y="19245"/>
                    </a:cubicBezTo>
                    <a:cubicBezTo>
                      <a:pt x="23529" y="19565"/>
                      <a:pt x="25469" y="19970"/>
                      <a:pt x="27425" y="20274"/>
                    </a:cubicBezTo>
                    <a:cubicBezTo>
                      <a:pt x="28488" y="20426"/>
                      <a:pt x="29517" y="20577"/>
                      <a:pt x="30563" y="20628"/>
                    </a:cubicBezTo>
                    <a:cubicBezTo>
                      <a:pt x="31048" y="20656"/>
                      <a:pt x="31537" y="20670"/>
                      <a:pt x="32026" y="20670"/>
                    </a:cubicBezTo>
                    <a:cubicBezTo>
                      <a:pt x="32709" y="20670"/>
                      <a:pt x="33393" y="20643"/>
                      <a:pt x="34071" y="20594"/>
                    </a:cubicBezTo>
                    <a:cubicBezTo>
                      <a:pt x="35336" y="20476"/>
                      <a:pt x="36618" y="20291"/>
                      <a:pt x="37866" y="20004"/>
                    </a:cubicBezTo>
                    <a:cubicBezTo>
                      <a:pt x="41155" y="19279"/>
                      <a:pt x="44224" y="17980"/>
                      <a:pt x="47176" y="16361"/>
                    </a:cubicBezTo>
                    <a:cubicBezTo>
                      <a:pt x="49217" y="15248"/>
                      <a:pt x="51207" y="14016"/>
                      <a:pt x="53248" y="12886"/>
                    </a:cubicBezTo>
                    <a:cubicBezTo>
                      <a:pt x="55795" y="11419"/>
                      <a:pt x="58477" y="10221"/>
                      <a:pt x="61277" y="9327"/>
                    </a:cubicBezTo>
                    <a:cubicBezTo>
                      <a:pt x="63435" y="8686"/>
                      <a:pt x="65645" y="8197"/>
                      <a:pt x="67871" y="7860"/>
                    </a:cubicBezTo>
                    <a:cubicBezTo>
                      <a:pt x="69187" y="7658"/>
                      <a:pt x="70519" y="7438"/>
                      <a:pt x="71801" y="7101"/>
                    </a:cubicBezTo>
                    <a:cubicBezTo>
                      <a:pt x="72628" y="6899"/>
                      <a:pt x="73420" y="6612"/>
                      <a:pt x="74163" y="6241"/>
                    </a:cubicBezTo>
                    <a:cubicBezTo>
                      <a:pt x="75124" y="5752"/>
                      <a:pt x="75866" y="5010"/>
                      <a:pt x="76574" y="4217"/>
                    </a:cubicBezTo>
                    <a:cubicBezTo>
                      <a:pt x="77047" y="3660"/>
                      <a:pt x="77519" y="3087"/>
                      <a:pt x="78042" y="2581"/>
                    </a:cubicBezTo>
                    <a:cubicBezTo>
                      <a:pt x="78329" y="2294"/>
                      <a:pt x="78649" y="2041"/>
                      <a:pt x="78953" y="1788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52"/>
              <p:cNvSpPr/>
              <p:nvPr/>
            </p:nvSpPr>
            <p:spPr>
              <a:xfrm>
                <a:off x="4306191" y="1978565"/>
                <a:ext cx="3027512" cy="972316"/>
              </a:xfrm>
              <a:custGeom>
                <a:rect b="b" l="l" r="r" t="t"/>
                <a:pathLst>
                  <a:path extrusionOk="0" h="25362" w="78970">
                    <a:moveTo>
                      <a:pt x="20192" y="0"/>
                    </a:moveTo>
                    <a:cubicBezTo>
                      <a:pt x="19759" y="0"/>
                      <a:pt x="19325" y="15"/>
                      <a:pt x="18891" y="45"/>
                    </a:cubicBezTo>
                    <a:cubicBezTo>
                      <a:pt x="17322" y="129"/>
                      <a:pt x="15771" y="366"/>
                      <a:pt x="14253" y="720"/>
                    </a:cubicBezTo>
                    <a:cubicBezTo>
                      <a:pt x="11588" y="1361"/>
                      <a:pt x="9007" y="2322"/>
                      <a:pt x="6562" y="3570"/>
                    </a:cubicBezTo>
                    <a:cubicBezTo>
                      <a:pt x="4487" y="4599"/>
                      <a:pt x="2480" y="5746"/>
                      <a:pt x="523" y="6977"/>
                    </a:cubicBezTo>
                    <a:cubicBezTo>
                      <a:pt x="372" y="7112"/>
                      <a:pt x="186" y="7197"/>
                      <a:pt x="1" y="7281"/>
                    </a:cubicBezTo>
                    <a:lnTo>
                      <a:pt x="1" y="16794"/>
                    </a:lnTo>
                    <a:cubicBezTo>
                      <a:pt x="46" y="16824"/>
                      <a:pt x="87" y="16836"/>
                      <a:pt x="124" y="16836"/>
                    </a:cubicBezTo>
                    <a:cubicBezTo>
                      <a:pt x="213" y="16836"/>
                      <a:pt x="284" y="16768"/>
                      <a:pt x="355" y="16709"/>
                    </a:cubicBezTo>
                    <a:cubicBezTo>
                      <a:pt x="557" y="16524"/>
                      <a:pt x="760" y="16372"/>
                      <a:pt x="945" y="16186"/>
                    </a:cubicBezTo>
                    <a:cubicBezTo>
                      <a:pt x="2143" y="15023"/>
                      <a:pt x="3391" y="13926"/>
                      <a:pt x="4706" y="12914"/>
                    </a:cubicBezTo>
                    <a:cubicBezTo>
                      <a:pt x="6882" y="11245"/>
                      <a:pt x="9176" y="9777"/>
                      <a:pt x="11790" y="8900"/>
                    </a:cubicBezTo>
                    <a:cubicBezTo>
                      <a:pt x="13021" y="8486"/>
                      <a:pt x="14281" y="8190"/>
                      <a:pt x="15579" y="8190"/>
                    </a:cubicBezTo>
                    <a:cubicBezTo>
                      <a:pt x="15971" y="8190"/>
                      <a:pt x="16367" y="8217"/>
                      <a:pt x="16766" y="8276"/>
                    </a:cubicBezTo>
                    <a:cubicBezTo>
                      <a:pt x="18132" y="8462"/>
                      <a:pt x="19296" y="9018"/>
                      <a:pt x="20190" y="10098"/>
                    </a:cubicBezTo>
                    <a:cubicBezTo>
                      <a:pt x="20966" y="11025"/>
                      <a:pt x="21421" y="12138"/>
                      <a:pt x="21843" y="13235"/>
                    </a:cubicBezTo>
                    <a:cubicBezTo>
                      <a:pt x="22281" y="14348"/>
                      <a:pt x="22669" y="15478"/>
                      <a:pt x="23175" y="16558"/>
                    </a:cubicBezTo>
                    <a:cubicBezTo>
                      <a:pt x="24558" y="19526"/>
                      <a:pt x="26599" y="21887"/>
                      <a:pt x="29500" y="23507"/>
                    </a:cubicBezTo>
                    <a:cubicBezTo>
                      <a:pt x="31676" y="24721"/>
                      <a:pt x="34121" y="25362"/>
                      <a:pt x="36618" y="25362"/>
                    </a:cubicBezTo>
                    <a:cubicBezTo>
                      <a:pt x="38844" y="25328"/>
                      <a:pt x="41037" y="24906"/>
                      <a:pt x="43094" y="24080"/>
                    </a:cubicBezTo>
                    <a:cubicBezTo>
                      <a:pt x="45456" y="23186"/>
                      <a:pt x="47682" y="21972"/>
                      <a:pt x="49892" y="20757"/>
                    </a:cubicBezTo>
                    <a:cubicBezTo>
                      <a:pt x="51679" y="19779"/>
                      <a:pt x="53484" y="18801"/>
                      <a:pt x="55272" y="17856"/>
                    </a:cubicBezTo>
                    <a:cubicBezTo>
                      <a:pt x="56858" y="17013"/>
                      <a:pt x="58460" y="16254"/>
                      <a:pt x="60062" y="15478"/>
                    </a:cubicBezTo>
                    <a:cubicBezTo>
                      <a:pt x="62423" y="14348"/>
                      <a:pt x="64920" y="13488"/>
                      <a:pt x="67467" y="12931"/>
                    </a:cubicBezTo>
                    <a:cubicBezTo>
                      <a:pt x="70958" y="12206"/>
                      <a:pt x="74517" y="11885"/>
                      <a:pt x="78059" y="11599"/>
                    </a:cubicBezTo>
                    <a:lnTo>
                      <a:pt x="78969" y="11531"/>
                    </a:lnTo>
                    <a:lnTo>
                      <a:pt x="78969" y="10857"/>
                    </a:lnTo>
                    <a:cubicBezTo>
                      <a:pt x="77249" y="10840"/>
                      <a:pt x="75529" y="10789"/>
                      <a:pt x="73791" y="10755"/>
                    </a:cubicBezTo>
                    <a:cubicBezTo>
                      <a:pt x="72863" y="10729"/>
                      <a:pt x="71935" y="10708"/>
                      <a:pt x="71006" y="10708"/>
                    </a:cubicBezTo>
                    <a:cubicBezTo>
                      <a:pt x="69556" y="10708"/>
                      <a:pt x="68107" y="10760"/>
                      <a:pt x="66657" y="10924"/>
                    </a:cubicBezTo>
                    <a:cubicBezTo>
                      <a:pt x="65375" y="11076"/>
                      <a:pt x="64093" y="11329"/>
                      <a:pt x="62845" y="11717"/>
                    </a:cubicBezTo>
                    <a:cubicBezTo>
                      <a:pt x="61361" y="12223"/>
                      <a:pt x="59893" y="12813"/>
                      <a:pt x="58460" y="13488"/>
                    </a:cubicBezTo>
                    <a:cubicBezTo>
                      <a:pt x="55879" y="14652"/>
                      <a:pt x="53349" y="15917"/>
                      <a:pt x="50802" y="17148"/>
                    </a:cubicBezTo>
                    <a:cubicBezTo>
                      <a:pt x="49048" y="17991"/>
                      <a:pt x="47277" y="18818"/>
                      <a:pt x="45456" y="19509"/>
                    </a:cubicBezTo>
                    <a:cubicBezTo>
                      <a:pt x="43769" y="20133"/>
                      <a:pt x="42032" y="20656"/>
                      <a:pt x="40227" y="20825"/>
                    </a:cubicBezTo>
                    <a:cubicBezTo>
                      <a:pt x="39849" y="20867"/>
                      <a:pt x="39469" y="20888"/>
                      <a:pt x="39089" y="20888"/>
                    </a:cubicBezTo>
                    <a:cubicBezTo>
                      <a:pt x="38249" y="20888"/>
                      <a:pt x="37409" y="20786"/>
                      <a:pt x="36584" y="20589"/>
                    </a:cubicBezTo>
                    <a:cubicBezTo>
                      <a:pt x="33514" y="19796"/>
                      <a:pt x="31507" y="17873"/>
                      <a:pt x="30495" y="14888"/>
                    </a:cubicBezTo>
                    <a:cubicBezTo>
                      <a:pt x="30074" y="13555"/>
                      <a:pt x="29837" y="12172"/>
                      <a:pt x="29804" y="10789"/>
                    </a:cubicBezTo>
                    <a:cubicBezTo>
                      <a:pt x="29753" y="9845"/>
                      <a:pt x="29736" y="8900"/>
                      <a:pt x="29669" y="7972"/>
                    </a:cubicBezTo>
                    <a:cubicBezTo>
                      <a:pt x="29618" y="6977"/>
                      <a:pt x="29449" y="5999"/>
                      <a:pt x="29180" y="5055"/>
                    </a:cubicBezTo>
                    <a:cubicBezTo>
                      <a:pt x="28792" y="3621"/>
                      <a:pt x="27881" y="2373"/>
                      <a:pt x="26633" y="1563"/>
                    </a:cubicBezTo>
                    <a:cubicBezTo>
                      <a:pt x="25604" y="905"/>
                      <a:pt x="24457" y="467"/>
                      <a:pt x="23259" y="264"/>
                    </a:cubicBezTo>
                    <a:cubicBezTo>
                      <a:pt x="22250" y="86"/>
                      <a:pt x="21223" y="0"/>
                      <a:pt x="20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52"/>
              <p:cNvSpPr/>
              <p:nvPr/>
            </p:nvSpPr>
            <p:spPr>
              <a:xfrm>
                <a:off x="4306191" y="2430334"/>
                <a:ext cx="3027512" cy="781165"/>
              </a:xfrm>
              <a:custGeom>
                <a:rect b="b" l="l" r="r" t="t"/>
                <a:pathLst>
                  <a:path extrusionOk="0" h="20376" w="78970">
                    <a:moveTo>
                      <a:pt x="78969" y="0"/>
                    </a:moveTo>
                    <a:lnTo>
                      <a:pt x="76625" y="388"/>
                    </a:lnTo>
                    <a:cubicBezTo>
                      <a:pt x="74972" y="641"/>
                      <a:pt x="73336" y="945"/>
                      <a:pt x="71717" y="1333"/>
                    </a:cubicBezTo>
                    <a:cubicBezTo>
                      <a:pt x="70688" y="1569"/>
                      <a:pt x="69676" y="1839"/>
                      <a:pt x="68647" y="2075"/>
                    </a:cubicBezTo>
                    <a:cubicBezTo>
                      <a:pt x="67399" y="2362"/>
                      <a:pt x="66151" y="2699"/>
                      <a:pt x="64920" y="3087"/>
                    </a:cubicBezTo>
                    <a:cubicBezTo>
                      <a:pt x="62727" y="3762"/>
                      <a:pt x="60636" y="4706"/>
                      <a:pt x="58578" y="5684"/>
                    </a:cubicBezTo>
                    <a:cubicBezTo>
                      <a:pt x="55609" y="7101"/>
                      <a:pt x="52759" y="8703"/>
                      <a:pt x="49892" y="10339"/>
                    </a:cubicBezTo>
                    <a:cubicBezTo>
                      <a:pt x="48121" y="11335"/>
                      <a:pt x="46367" y="12330"/>
                      <a:pt x="44511" y="13190"/>
                    </a:cubicBezTo>
                    <a:cubicBezTo>
                      <a:pt x="43061" y="13848"/>
                      <a:pt x="41560" y="14387"/>
                      <a:pt x="40008" y="14775"/>
                    </a:cubicBezTo>
                    <a:cubicBezTo>
                      <a:pt x="38726" y="15096"/>
                      <a:pt x="37410" y="15265"/>
                      <a:pt x="36078" y="15315"/>
                    </a:cubicBezTo>
                    <a:cubicBezTo>
                      <a:pt x="35906" y="15322"/>
                      <a:pt x="35734" y="15325"/>
                      <a:pt x="35562" y="15325"/>
                    </a:cubicBezTo>
                    <a:cubicBezTo>
                      <a:pt x="34891" y="15325"/>
                      <a:pt x="34223" y="15274"/>
                      <a:pt x="33565" y="15180"/>
                    </a:cubicBezTo>
                    <a:cubicBezTo>
                      <a:pt x="31929" y="14961"/>
                      <a:pt x="30327" y="14506"/>
                      <a:pt x="28809" y="13831"/>
                    </a:cubicBezTo>
                    <a:cubicBezTo>
                      <a:pt x="25975" y="12566"/>
                      <a:pt x="23647" y="10660"/>
                      <a:pt x="21674" y="8299"/>
                    </a:cubicBezTo>
                    <a:cubicBezTo>
                      <a:pt x="20780" y="7236"/>
                      <a:pt x="19970" y="6106"/>
                      <a:pt x="19110" y="5010"/>
                    </a:cubicBezTo>
                    <a:cubicBezTo>
                      <a:pt x="18537" y="4234"/>
                      <a:pt x="17862" y="3525"/>
                      <a:pt x="17120" y="2918"/>
                    </a:cubicBezTo>
                    <a:cubicBezTo>
                      <a:pt x="16126" y="2105"/>
                      <a:pt x="14876" y="1668"/>
                      <a:pt x="13599" y="1668"/>
                    </a:cubicBezTo>
                    <a:cubicBezTo>
                      <a:pt x="13446" y="1668"/>
                      <a:pt x="13293" y="1674"/>
                      <a:pt x="13140" y="1687"/>
                    </a:cubicBezTo>
                    <a:cubicBezTo>
                      <a:pt x="11959" y="1788"/>
                      <a:pt x="10795" y="2125"/>
                      <a:pt x="9749" y="2648"/>
                    </a:cubicBezTo>
                    <a:cubicBezTo>
                      <a:pt x="8535" y="3256"/>
                      <a:pt x="7388" y="3998"/>
                      <a:pt x="6342" y="4858"/>
                    </a:cubicBezTo>
                    <a:cubicBezTo>
                      <a:pt x="5010" y="5954"/>
                      <a:pt x="3745" y="7152"/>
                      <a:pt x="2598" y="8450"/>
                    </a:cubicBezTo>
                    <a:cubicBezTo>
                      <a:pt x="1906" y="9226"/>
                      <a:pt x="1249" y="10036"/>
                      <a:pt x="557" y="10812"/>
                    </a:cubicBezTo>
                    <a:cubicBezTo>
                      <a:pt x="405" y="11031"/>
                      <a:pt x="220" y="11233"/>
                      <a:pt x="1" y="11402"/>
                    </a:cubicBezTo>
                    <a:lnTo>
                      <a:pt x="1" y="20375"/>
                    </a:lnTo>
                    <a:cubicBezTo>
                      <a:pt x="203" y="20341"/>
                      <a:pt x="304" y="20156"/>
                      <a:pt x="422" y="20021"/>
                    </a:cubicBezTo>
                    <a:cubicBezTo>
                      <a:pt x="1468" y="18874"/>
                      <a:pt x="2429" y="17660"/>
                      <a:pt x="3273" y="16378"/>
                    </a:cubicBezTo>
                    <a:cubicBezTo>
                      <a:pt x="4217" y="14961"/>
                      <a:pt x="5246" y="13612"/>
                      <a:pt x="6359" y="12313"/>
                    </a:cubicBezTo>
                    <a:cubicBezTo>
                      <a:pt x="7371" y="11183"/>
                      <a:pt x="8468" y="10137"/>
                      <a:pt x="9800" y="9361"/>
                    </a:cubicBezTo>
                    <a:cubicBezTo>
                      <a:pt x="10894" y="8740"/>
                      <a:pt x="12004" y="8419"/>
                      <a:pt x="13129" y="8419"/>
                    </a:cubicBezTo>
                    <a:cubicBezTo>
                      <a:pt x="14050" y="8419"/>
                      <a:pt x="14981" y="8634"/>
                      <a:pt x="15923" y="9074"/>
                    </a:cubicBezTo>
                    <a:cubicBezTo>
                      <a:pt x="16597" y="9395"/>
                      <a:pt x="17255" y="9766"/>
                      <a:pt x="17896" y="10205"/>
                    </a:cubicBezTo>
                    <a:cubicBezTo>
                      <a:pt x="19077" y="11031"/>
                      <a:pt x="20257" y="11874"/>
                      <a:pt x="21455" y="12701"/>
                    </a:cubicBezTo>
                    <a:cubicBezTo>
                      <a:pt x="23749" y="14303"/>
                      <a:pt x="26279" y="15551"/>
                      <a:pt x="28960" y="16395"/>
                    </a:cubicBezTo>
                    <a:cubicBezTo>
                      <a:pt x="30811" y="16974"/>
                      <a:pt x="32743" y="17267"/>
                      <a:pt x="34683" y="17267"/>
                    </a:cubicBezTo>
                    <a:cubicBezTo>
                      <a:pt x="35678" y="17267"/>
                      <a:pt x="36674" y="17190"/>
                      <a:pt x="37663" y="17035"/>
                    </a:cubicBezTo>
                    <a:cubicBezTo>
                      <a:pt x="40210" y="16597"/>
                      <a:pt x="42707" y="15787"/>
                      <a:pt x="45017" y="14624"/>
                    </a:cubicBezTo>
                    <a:cubicBezTo>
                      <a:pt x="46991" y="13662"/>
                      <a:pt x="48897" y="12532"/>
                      <a:pt x="50786" y="11436"/>
                    </a:cubicBezTo>
                    <a:cubicBezTo>
                      <a:pt x="53231" y="10002"/>
                      <a:pt x="55711" y="8619"/>
                      <a:pt x="58274" y="7422"/>
                    </a:cubicBezTo>
                    <a:cubicBezTo>
                      <a:pt x="60551" y="6342"/>
                      <a:pt x="62896" y="5414"/>
                      <a:pt x="65291" y="4639"/>
                    </a:cubicBezTo>
                    <a:cubicBezTo>
                      <a:pt x="65696" y="4537"/>
                      <a:pt x="66100" y="4402"/>
                      <a:pt x="66488" y="4251"/>
                    </a:cubicBezTo>
                    <a:cubicBezTo>
                      <a:pt x="66826" y="4183"/>
                      <a:pt x="67180" y="4116"/>
                      <a:pt x="67517" y="4015"/>
                    </a:cubicBezTo>
                    <a:cubicBezTo>
                      <a:pt x="69001" y="3610"/>
                      <a:pt x="70486" y="3137"/>
                      <a:pt x="71936" y="2598"/>
                    </a:cubicBezTo>
                    <a:cubicBezTo>
                      <a:pt x="74230" y="1687"/>
                      <a:pt x="76591" y="911"/>
                      <a:pt x="78969" y="270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52"/>
              <p:cNvSpPr/>
              <p:nvPr/>
            </p:nvSpPr>
            <p:spPr>
              <a:xfrm>
                <a:off x="4306191" y="2498881"/>
                <a:ext cx="3027512" cy="1834488"/>
              </a:xfrm>
              <a:custGeom>
                <a:rect b="b" l="l" r="r" t="t"/>
                <a:pathLst>
                  <a:path extrusionOk="0" h="47851" w="78970">
                    <a:moveTo>
                      <a:pt x="78969" y="0"/>
                    </a:moveTo>
                    <a:cubicBezTo>
                      <a:pt x="78042" y="742"/>
                      <a:pt x="77198" y="1569"/>
                      <a:pt x="76456" y="2496"/>
                    </a:cubicBezTo>
                    <a:cubicBezTo>
                      <a:pt x="75849" y="3255"/>
                      <a:pt x="75124" y="3896"/>
                      <a:pt x="74281" y="4385"/>
                    </a:cubicBezTo>
                    <a:cubicBezTo>
                      <a:pt x="73201" y="4942"/>
                      <a:pt x="72037" y="5330"/>
                      <a:pt x="70840" y="5549"/>
                    </a:cubicBezTo>
                    <a:cubicBezTo>
                      <a:pt x="68681" y="6005"/>
                      <a:pt x="66488" y="6274"/>
                      <a:pt x="64329" y="6747"/>
                    </a:cubicBezTo>
                    <a:cubicBezTo>
                      <a:pt x="61074" y="7455"/>
                      <a:pt x="57937" y="8602"/>
                      <a:pt x="55002" y="10154"/>
                    </a:cubicBezTo>
                    <a:cubicBezTo>
                      <a:pt x="52843" y="11250"/>
                      <a:pt x="50769" y="12515"/>
                      <a:pt x="48677" y="13730"/>
                    </a:cubicBezTo>
                    <a:cubicBezTo>
                      <a:pt x="45709" y="15450"/>
                      <a:pt x="42656" y="16951"/>
                      <a:pt x="39333" y="17862"/>
                    </a:cubicBezTo>
                    <a:cubicBezTo>
                      <a:pt x="37427" y="18402"/>
                      <a:pt x="35454" y="18756"/>
                      <a:pt x="33481" y="18874"/>
                    </a:cubicBezTo>
                    <a:cubicBezTo>
                      <a:pt x="33039" y="18894"/>
                      <a:pt x="32598" y="18904"/>
                      <a:pt x="32156" y="18904"/>
                    </a:cubicBezTo>
                    <a:cubicBezTo>
                      <a:pt x="30406" y="18904"/>
                      <a:pt x="28661" y="18745"/>
                      <a:pt x="26936" y="18435"/>
                    </a:cubicBezTo>
                    <a:cubicBezTo>
                      <a:pt x="24845" y="18081"/>
                      <a:pt x="22787" y="17626"/>
                      <a:pt x="20679" y="17356"/>
                    </a:cubicBezTo>
                    <a:cubicBezTo>
                      <a:pt x="20039" y="17251"/>
                      <a:pt x="19394" y="17200"/>
                      <a:pt x="18747" y="17200"/>
                    </a:cubicBezTo>
                    <a:cubicBezTo>
                      <a:pt x="18250" y="17200"/>
                      <a:pt x="17753" y="17230"/>
                      <a:pt x="17255" y="17288"/>
                    </a:cubicBezTo>
                    <a:cubicBezTo>
                      <a:pt x="15164" y="17592"/>
                      <a:pt x="13561" y="18671"/>
                      <a:pt x="12279" y="20324"/>
                    </a:cubicBezTo>
                    <a:cubicBezTo>
                      <a:pt x="11200" y="21707"/>
                      <a:pt x="10340" y="23259"/>
                      <a:pt x="9395" y="24726"/>
                    </a:cubicBezTo>
                    <a:cubicBezTo>
                      <a:pt x="8366" y="26363"/>
                      <a:pt x="7084" y="27813"/>
                      <a:pt x="5617" y="29061"/>
                    </a:cubicBezTo>
                    <a:cubicBezTo>
                      <a:pt x="4032" y="30377"/>
                      <a:pt x="2278" y="31406"/>
                      <a:pt x="456" y="32350"/>
                    </a:cubicBezTo>
                    <a:cubicBezTo>
                      <a:pt x="270" y="32418"/>
                      <a:pt x="119" y="32536"/>
                      <a:pt x="1" y="32688"/>
                    </a:cubicBezTo>
                    <a:lnTo>
                      <a:pt x="1" y="47851"/>
                    </a:lnTo>
                    <a:cubicBezTo>
                      <a:pt x="68" y="47834"/>
                      <a:pt x="152" y="47800"/>
                      <a:pt x="203" y="47749"/>
                    </a:cubicBezTo>
                    <a:cubicBezTo>
                      <a:pt x="1923" y="46653"/>
                      <a:pt x="3610" y="45506"/>
                      <a:pt x="5280" y="44342"/>
                    </a:cubicBezTo>
                    <a:cubicBezTo>
                      <a:pt x="7725" y="42622"/>
                      <a:pt x="10137" y="40834"/>
                      <a:pt x="12532" y="39063"/>
                    </a:cubicBezTo>
                    <a:cubicBezTo>
                      <a:pt x="14152" y="37882"/>
                      <a:pt x="15619" y="36482"/>
                      <a:pt x="16884" y="34931"/>
                    </a:cubicBezTo>
                    <a:cubicBezTo>
                      <a:pt x="17963" y="33531"/>
                      <a:pt x="18975" y="32080"/>
                      <a:pt x="19886" y="30579"/>
                    </a:cubicBezTo>
                    <a:cubicBezTo>
                      <a:pt x="20729" y="29264"/>
                      <a:pt x="21623" y="27999"/>
                      <a:pt x="22804" y="26970"/>
                    </a:cubicBezTo>
                    <a:cubicBezTo>
                      <a:pt x="23445" y="26413"/>
                      <a:pt x="24153" y="25958"/>
                      <a:pt x="24895" y="25587"/>
                    </a:cubicBezTo>
                    <a:cubicBezTo>
                      <a:pt x="25958" y="25081"/>
                      <a:pt x="27071" y="24710"/>
                      <a:pt x="28201" y="24457"/>
                    </a:cubicBezTo>
                    <a:cubicBezTo>
                      <a:pt x="29669" y="24102"/>
                      <a:pt x="31136" y="23799"/>
                      <a:pt x="32603" y="23445"/>
                    </a:cubicBezTo>
                    <a:cubicBezTo>
                      <a:pt x="35218" y="22821"/>
                      <a:pt x="37815" y="22045"/>
                      <a:pt x="40345" y="21151"/>
                    </a:cubicBezTo>
                    <a:cubicBezTo>
                      <a:pt x="41998" y="20560"/>
                      <a:pt x="43617" y="19903"/>
                      <a:pt x="45186" y="19161"/>
                    </a:cubicBezTo>
                    <a:cubicBezTo>
                      <a:pt x="46940" y="18317"/>
                      <a:pt x="48627" y="17356"/>
                      <a:pt x="50296" y="16394"/>
                    </a:cubicBezTo>
                    <a:cubicBezTo>
                      <a:pt x="52067" y="15349"/>
                      <a:pt x="53872" y="14387"/>
                      <a:pt x="55727" y="13510"/>
                    </a:cubicBezTo>
                    <a:cubicBezTo>
                      <a:pt x="57043" y="12920"/>
                      <a:pt x="58392" y="12431"/>
                      <a:pt x="59792" y="12060"/>
                    </a:cubicBezTo>
                    <a:cubicBezTo>
                      <a:pt x="61614" y="11587"/>
                      <a:pt x="63469" y="11301"/>
                      <a:pt x="65341" y="11200"/>
                    </a:cubicBezTo>
                    <a:cubicBezTo>
                      <a:pt x="66623" y="11115"/>
                      <a:pt x="67905" y="11098"/>
                      <a:pt x="69187" y="11065"/>
                    </a:cubicBezTo>
                    <a:cubicBezTo>
                      <a:pt x="70486" y="11031"/>
                      <a:pt x="71801" y="11014"/>
                      <a:pt x="73117" y="10930"/>
                    </a:cubicBezTo>
                    <a:cubicBezTo>
                      <a:pt x="73893" y="10879"/>
                      <a:pt x="74669" y="10778"/>
                      <a:pt x="75428" y="10626"/>
                    </a:cubicBezTo>
                    <a:cubicBezTo>
                      <a:pt x="76692" y="10390"/>
                      <a:pt x="77907" y="9901"/>
                      <a:pt x="78969" y="9176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619140" y="2970893"/>
                <a:ext cx="2714563" cy="1482089"/>
              </a:xfrm>
              <a:custGeom>
                <a:rect b="b" l="l" r="r" t="t"/>
                <a:pathLst>
                  <a:path extrusionOk="0" h="38659" w="70807">
                    <a:moveTo>
                      <a:pt x="70806" y="1"/>
                    </a:moveTo>
                    <a:cubicBezTo>
                      <a:pt x="70166" y="304"/>
                      <a:pt x="69508" y="574"/>
                      <a:pt x="68833" y="793"/>
                    </a:cubicBezTo>
                    <a:cubicBezTo>
                      <a:pt x="67163" y="1333"/>
                      <a:pt x="65443" y="1468"/>
                      <a:pt x="63706" y="1502"/>
                    </a:cubicBezTo>
                    <a:cubicBezTo>
                      <a:pt x="63291" y="1512"/>
                      <a:pt x="62874" y="1516"/>
                      <a:pt x="62457" y="1516"/>
                    </a:cubicBezTo>
                    <a:cubicBezTo>
                      <a:pt x="61451" y="1516"/>
                      <a:pt x="60440" y="1492"/>
                      <a:pt x="59438" y="1468"/>
                    </a:cubicBezTo>
                    <a:cubicBezTo>
                      <a:pt x="59108" y="1456"/>
                      <a:pt x="58779" y="1451"/>
                      <a:pt x="58451" y="1451"/>
                    </a:cubicBezTo>
                    <a:cubicBezTo>
                      <a:pt x="57403" y="1451"/>
                      <a:pt x="56363" y="1505"/>
                      <a:pt x="55323" y="1569"/>
                    </a:cubicBezTo>
                    <a:cubicBezTo>
                      <a:pt x="52085" y="1772"/>
                      <a:pt x="48931" y="2615"/>
                      <a:pt x="46046" y="4082"/>
                    </a:cubicBezTo>
                    <a:cubicBezTo>
                      <a:pt x="44157" y="4993"/>
                      <a:pt x="42353" y="6073"/>
                      <a:pt x="40531" y="7085"/>
                    </a:cubicBezTo>
                    <a:cubicBezTo>
                      <a:pt x="38946" y="7962"/>
                      <a:pt x="37326" y="8771"/>
                      <a:pt x="35674" y="9513"/>
                    </a:cubicBezTo>
                    <a:cubicBezTo>
                      <a:pt x="33869" y="10323"/>
                      <a:pt x="32047" y="11015"/>
                      <a:pt x="30226" y="11757"/>
                    </a:cubicBezTo>
                    <a:cubicBezTo>
                      <a:pt x="28151" y="12583"/>
                      <a:pt x="26110" y="13528"/>
                      <a:pt x="24120" y="14557"/>
                    </a:cubicBezTo>
                    <a:cubicBezTo>
                      <a:pt x="23142" y="15046"/>
                      <a:pt x="22214" y="15602"/>
                      <a:pt x="21303" y="16209"/>
                    </a:cubicBezTo>
                    <a:cubicBezTo>
                      <a:pt x="20359" y="16850"/>
                      <a:pt x="19482" y="17593"/>
                      <a:pt x="18706" y="18453"/>
                    </a:cubicBezTo>
                    <a:cubicBezTo>
                      <a:pt x="17863" y="19414"/>
                      <a:pt x="17087" y="20426"/>
                      <a:pt x="16395" y="21506"/>
                    </a:cubicBezTo>
                    <a:cubicBezTo>
                      <a:pt x="15451" y="22939"/>
                      <a:pt x="14489" y="24356"/>
                      <a:pt x="13477" y="25722"/>
                    </a:cubicBezTo>
                    <a:cubicBezTo>
                      <a:pt x="12701" y="26751"/>
                      <a:pt x="11875" y="27729"/>
                      <a:pt x="10998" y="28657"/>
                    </a:cubicBezTo>
                    <a:cubicBezTo>
                      <a:pt x="10036" y="29686"/>
                      <a:pt x="9092" y="30732"/>
                      <a:pt x="8063" y="31693"/>
                    </a:cubicBezTo>
                    <a:cubicBezTo>
                      <a:pt x="6849" y="32823"/>
                      <a:pt x="5601" y="33953"/>
                      <a:pt x="4336" y="35066"/>
                    </a:cubicBezTo>
                    <a:cubicBezTo>
                      <a:pt x="3206" y="36028"/>
                      <a:pt x="2042" y="36989"/>
                      <a:pt x="878" y="37917"/>
                    </a:cubicBezTo>
                    <a:cubicBezTo>
                      <a:pt x="591" y="38170"/>
                      <a:pt x="254" y="38338"/>
                      <a:pt x="1" y="38659"/>
                    </a:cubicBezTo>
                    <a:lnTo>
                      <a:pt x="11976" y="38659"/>
                    </a:lnTo>
                    <a:cubicBezTo>
                      <a:pt x="12027" y="38456"/>
                      <a:pt x="12179" y="38355"/>
                      <a:pt x="12313" y="38203"/>
                    </a:cubicBezTo>
                    <a:cubicBezTo>
                      <a:pt x="13258" y="37040"/>
                      <a:pt x="14118" y="35792"/>
                      <a:pt x="14962" y="34543"/>
                    </a:cubicBezTo>
                    <a:cubicBezTo>
                      <a:pt x="16716" y="31946"/>
                      <a:pt x="18487" y="29349"/>
                      <a:pt x="20173" y="26700"/>
                    </a:cubicBezTo>
                    <a:cubicBezTo>
                      <a:pt x="21590" y="24457"/>
                      <a:pt x="23041" y="22231"/>
                      <a:pt x="24693" y="20173"/>
                    </a:cubicBezTo>
                    <a:cubicBezTo>
                      <a:pt x="26701" y="17542"/>
                      <a:pt x="29264" y="15417"/>
                      <a:pt x="32216" y="13932"/>
                    </a:cubicBezTo>
                    <a:cubicBezTo>
                      <a:pt x="33734" y="13123"/>
                      <a:pt x="35269" y="12381"/>
                      <a:pt x="36820" y="11639"/>
                    </a:cubicBezTo>
                    <a:cubicBezTo>
                      <a:pt x="39165" y="10525"/>
                      <a:pt x="41442" y="9277"/>
                      <a:pt x="43719" y="8063"/>
                    </a:cubicBezTo>
                    <a:cubicBezTo>
                      <a:pt x="45068" y="7321"/>
                      <a:pt x="46468" y="6663"/>
                      <a:pt x="47919" y="6123"/>
                    </a:cubicBezTo>
                    <a:cubicBezTo>
                      <a:pt x="49639" y="5516"/>
                      <a:pt x="51427" y="5111"/>
                      <a:pt x="53232" y="4926"/>
                    </a:cubicBezTo>
                    <a:cubicBezTo>
                      <a:pt x="54284" y="4818"/>
                      <a:pt x="55337" y="4764"/>
                      <a:pt x="56389" y="4764"/>
                    </a:cubicBezTo>
                    <a:cubicBezTo>
                      <a:pt x="56652" y="4764"/>
                      <a:pt x="56915" y="4767"/>
                      <a:pt x="57178" y="4774"/>
                    </a:cubicBezTo>
                    <a:cubicBezTo>
                      <a:pt x="58494" y="4791"/>
                      <a:pt x="59826" y="4875"/>
                      <a:pt x="61142" y="4909"/>
                    </a:cubicBezTo>
                    <a:cubicBezTo>
                      <a:pt x="61707" y="4926"/>
                      <a:pt x="62272" y="4938"/>
                      <a:pt x="62839" y="4938"/>
                    </a:cubicBezTo>
                    <a:cubicBezTo>
                      <a:pt x="63406" y="4938"/>
                      <a:pt x="63976" y="4926"/>
                      <a:pt x="64549" y="4892"/>
                    </a:cubicBezTo>
                    <a:cubicBezTo>
                      <a:pt x="65578" y="4841"/>
                      <a:pt x="66607" y="4690"/>
                      <a:pt x="67636" y="4453"/>
                    </a:cubicBezTo>
                    <a:cubicBezTo>
                      <a:pt x="68732" y="4200"/>
                      <a:pt x="69794" y="3829"/>
                      <a:pt x="70806" y="3340"/>
                    </a:cubicBezTo>
                    <a:lnTo>
                      <a:pt x="708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52"/>
              <p:cNvSpPr/>
              <p:nvPr/>
            </p:nvSpPr>
            <p:spPr>
              <a:xfrm>
                <a:off x="5586510" y="3428719"/>
                <a:ext cx="1747193" cy="1024263"/>
              </a:xfrm>
              <a:custGeom>
                <a:rect b="b" l="l" r="r" t="t"/>
                <a:pathLst>
                  <a:path extrusionOk="0" h="26717" w="45574">
                    <a:moveTo>
                      <a:pt x="45573" y="0"/>
                    </a:moveTo>
                    <a:cubicBezTo>
                      <a:pt x="44578" y="1046"/>
                      <a:pt x="43617" y="2125"/>
                      <a:pt x="42656" y="3222"/>
                    </a:cubicBezTo>
                    <a:cubicBezTo>
                      <a:pt x="42251" y="3694"/>
                      <a:pt x="41812" y="4133"/>
                      <a:pt x="41323" y="4520"/>
                    </a:cubicBezTo>
                    <a:cubicBezTo>
                      <a:pt x="40552" y="5123"/>
                      <a:pt x="39704" y="5381"/>
                      <a:pt x="38802" y="5381"/>
                    </a:cubicBezTo>
                    <a:cubicBezTo>
                      <a:pt x="38442" y="5381"/>
                      <a:pt x="38073" y="5340"/>
                      <a:pt x="37697" y="5263"/>
                    </a:cubicBezTo>
                    <a:cubicBezTo>
                      <a:pt x="36668" y="5043"/>
                      <a:pt x="35774" y="4537"/>
                      <a:pt x="34863" y="4031"/>
                    </a:cubicBezTo>
                    <a:cubicBezTo>
                      <a:pt x="34307" y="3728"/>
                      <a:pt x="33818" y="3289"/>
                      <a:pt x="33244" y="2986"/>
                    </a:cubicBezTo>
                    <a:cubicBezTo>
                      <a:pt x="33126" y="2952"/>
                      <a:pt x="33025" y="2884"/>
                      <a:pt x="32957" y="2800"/>
                    </a:cubicBezTo>
                    <a:cubicBezTo>
                      <a:pt x="32890" y="2733"/>
                      <a:pt x="32806" y="2665"/>
                      <a:pt x="32721" y="2615"/>
                    </a:cubicBezTo>
                    <a:cubicBezTo>
                      <a:pt x="30430" y="1106"/>
                      <a:pt x="28005" y="368"/>
                      <a:pt x="25468" y="368"/>
                    </a:cubicBezTo>
                    <a:cubicBezTo>
                      <a:pt x="24289" y="368"/>
                      <a:pt x="23085" y="528"/>
                      <a:pt x="21859" y="844"/>
                    </a:cubicBezTo>
                    <a:cubicBezTo>
                      <a:pt x="18773" y="1653"/>
                      <a:pt x="15905" y="2986"/>
                      <a:pt x="13139" y="4520"/>
                    </a:cubicBezTo>
                    <a:cubicBezTo>
                      <a:pt x="11368" y="5482"/>
                      <a:pt x="9783" y="6747"/>
                      <a:pt x="8433" y="8231"/>
                    </a:cubicBezTo>
                    <a:cubicBezTo>
                      <a:pt x="6899" y="9935"/>
                      <a:pt x="5802" y="11908"/>
                      <a:pt x="4841" y="13983"/>
                    </a:cubicBezTo>
                    <a:cubicBezTo>
                      <a:pt x="3981" y="15889"/>
                      <a:pt x="3205" y="17845"/>
                      <a:pt x="2395" y="19768"/>
                    </a:cubicBezTo>
                    <a:cubicBezTo>
                      <a:pt x="1501" y="21876"/>
                      <a:pt x="742" y="24035"/>
                      <a:pt x="152" y="26228"/>
                    </a:cubicBezTo>
                    <a:cubicBezTo>
                      <a:pt x="101" y="26380"/>
                      <a:pt x="0" y="26548"/>
                      <a:pt x="135" y="26717"/>
                    </a:cubicBezTo>
                    <a:lnTo>
                      <a:pt x="10137" y="26717"/>
                    </a:lnTo>
                    <a:cubicBezTo>
                      <a:pt x="10238" y="26582"/>
                      <a:pt x="10272" y="26430"/>
                      <a:pt x="10255" y="26261"/>
                    </a:cubicBezTo>
                    <a:cubicBezTo>
                      <a:pt x="10272" y="25671"/>
                      <a:pt x="10204" y="25064"/>
                      <a:pt x="10204" y="24474"/>
                    </a:cubicBezTo>
                    <a:cubicBezTo>
                      <a:pt x="10188" y="23529"/>
                      <a:pt x="10221" y="22585"/>
                      <a:pt x="10323" y="21657"/>
                    </a:cubicBezTo>
                    <a:cubicBezTo>
                      <a:pt x="10559" y="18806"/>
                      <a:pt x="11318" y="16125"/>
                      <a:pt x="12920" y="13730"/>
                    </a:cubicBezTo>
                    <a:cubicBezTo>
                      <a:pt x="14101" y="11891"/>
                      <a:pt x="15804" y="10441"/>
                      <a:pt x="17828" y="9564"/>
                    </a:cubicBezTo>
                    <a:cubicBezTo>
                      <a:pt x="19012" y="9056"/>
                      <a:pt x="20293" y="8798"/>
                      <a:pt x="21577" y="8798"/>
                    </a:cubicBezTo>
                    <a:cubicBezTo>
                      <a:pt x="22214" y="8798"/>
                      <a:pt x="22852" y="8861"/>
                      <a:pt x="23478" y="8990"/>
                    </a:cubicBezTo>
                    <a:cubicBezTo>
                      <a:pt x="25131" y="9294"/>
                      <a:pt x="26599" y="10019"/>
                      <a:pt x="28032" y="10829"/>
                    </a:cubicBezTo>
                    <a:cubicBezTo>
                      <a:pt x="30478" y="12245"/>
                      <a:pt x="32856" y="13763"/>
                      <a:pt x="35437" y="14944"/>
                    </a:cubicBezTo>
                    <a:cubicBezTo>
                      <a:pt x="37865" y="16057"/>
                      <a:pt x="40345" y="17103"/>
                      <a:pt x="42976" y="17710"/>
                    </a:cubicBezTo>
                    <a:cubicBezTo>
                      <a:pt x="43836" y="17896"/>
                      <a:pt x="44696" y="18031"/>
                      <a:pt x="45573" y="18132"/>
                    </a:cubicBezTo>
                    <a:lnTo>
                      <a:pt x="45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52"/>
              <p:cNvSpPr/>
              <p:nvPr/>
            </p:nvSpPr>
            <p:spPr>
              <a:xfrm>
                <a:off x="6277735" y="4056227"/>
                <a:ext cx="1055968" cy="396755"/>
              </a:xfrm>
              <a:custGeom>
                <a:rect b="b" l="l" r="r" t="t"/>
                <a:pathLst>
                  <a:path extrusionOk="0" h="10349" w="27544">
                    <a:moveTo>
                      <a:pt x="6181" y="0"/>
                    </a:moveTo>
                    <a:cubicBezTo>
                      <a:pt x="5955" y="0"/>
                      <a:pt x="5728" y="9"/>
                      <a:pt x="5499" y="27"/>
                    </a:cubicBezTo>
                    <a:cubicBezTo>
                      <a:pt x="4403" y="60"/>
                      <a:pt x="3357" y="448"/>
                      <a:pt x="2480" y="1106"/>
                    </a:cubicBezTo>
                    <a:cubicBezTo>
                      <a:pt x="1367" y="1983"/>
                      <a:pt x="726" y="3147"/>
                      <a:pt x="422" y="4496"/>
                    </a:cubicBezTo>
                    <a:cubicBezTo>
                      <a:pt x="0" y="6368"/>
                      <a:pt x="203" y="8190"/>
                      <a:pt x="658" y="10012"/>
                    </a:cubicBezTo>
                    <a:cubicBezTo>
                      <a:pt x="692" y="10146"/>
                      <a:pt x="776" y="10265"/>
                      <a:pt x="878" y="10349"/>
                    </a:cubicBezTo>
                    <a:lnTo>
                      <a:pt x="9581" y="10349"/>
                    </a:lnTo>
                    <a:cubicBezTo>
                      <a:pt x="9665" y="10248"/>
                      <a:pt x="9716" y="10113"/>
                      <a:pt x="9716" y="9978"/>
                    </a:cubicBezTo>
                    <a:cubicBezTo>
                      <a:pt x="9817" y="9354"/>
                      <a:pt x="10104" y="8780"/>
                      <a:pt x="10559" y="8342"/>
                    </a:cubicBezTo>
                    <a:cubicBezTo>
                      <a:pt x="11082" y="7886"/>
                      <a:pt x="11723" y="7583"/>
                      <a:pt x="12414" y="7498"/>
                    </a:cubicBezTo>
                    <a:cubicBezTo>
                      <a:pt x="13105" y="7369"/>
                      <a:pt x="13800" y="7323"/>
                      <a:pt x="14496" y="7323"/>
                    </a:cubicBezTo>
                    <a:cubicBezTo>
                      <a:pt x="15158" y="7323"/>
                      <a:pt x="15821" y="7365"/>
                      <a:pt x="16479" y="7414"/>
                    </a:cubicBezTo>
                    <a:cubicBezTo>
                      <a:pt x="18351" y="7549"/>
                      <a:pt x="20223" y="7819"/>
                      <a:pt x="22096" y="8004"/>
                    </a:cubicBezTo>
                    <a:cubicBezTo>
                      <a:pt x="23479" y="8139"/>
                      <a:pt x="24862" y="8257"/>
                      <a:pt x="26262" y="8291"/>
                    </a:cubicBezTo>
                    <a:cubicBezTo>
                      <a:pt x="26683" y="8308"/>
                      <a:pt x="27105" y="8308"/>
                      <a:pt x="27543" y="8308"/>
                    </a:cubicBezTo>
                    <a:lnTo>
                      <a:pt x="27543" y="5373"/>
                    </a:lnTo>
                    <a:cubicBezTo>
                      <a:pt x="26531" y="5306"/>
                      <a:pt x="25519" y="5188"/>
                      <a:pt x="24524" y="5036"/>
                    </a:cubicBezTo>
                    <a:cubicBezTo>
                      <a:pt x="21910" y="4530"/>
                      <a:pt x="19346" y="3838"/>
                      <a:pt x="16833" y="2978"/>
                    </a:cubicBezTo>
                    <a:cubicBezTo>
                      <a:pt x="14725" y="2270"/>
                      <a:pt x="12633" y="1477"/>
                      <a:pt x="10508" y="819"/>
                    </a:cubicBezTo>
                    <a:cubicBezTo>
                      <a:pt x="9088" y="365"/>
                      <a:pt x="7667" y="0"/>
                      <a:pt x="6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8" name="Google Shape;978;p52"/>
          <p:cNvSpPr txBox="1"/>
          <p:nvPr>
            <p:ph idx="1" type="subTitle"/>
          </p:nvPr>
        </p:nvSpPr>
        <p:spPr>
          <a:xfrm>
            <a:off x="4511376" y="3366625"/>
            <a:ext cx="39117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¿El balanceo afectará la capacidad del modelo para capturar patrones importantes?</a:t>
            </a:r>
            <a:endParaRPr i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3"/>
          <p:cNvSpPr txBox="1"/>
          <p:nvPr>
            <p:ph idx="2" type="subTitle"/>
          </p:nvPr>
        </p:nvSpPr>
        <p:spPr>
          <a:xfrm>
            <a:off x="1305850" y="3897100"/>
            <a:ext cx="297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Train set = 518 </a:t>
            </a:r>
            <a:r>
              <a:rPr i="1" lang="en" sz="2100">
                <a:solidFill>
                  <a:schemeClr val="accent1"/>
                </a:solidFill>
              </a:rPr>
              <a:t>reviews</a:t>
            </a:r>
            <a:endParaRPr i="1" sz="1100">
              <a:solidFill>
                <a:schemeClr val="accent1"/>
              </a:solidFill>
            </a:endParaRPr>
          </a:p>
        </p:txBody>
      </p:sp>
      <p:sp>
        <p:nvSpPr>
          <p:cNvPr id="984" name="Google Shape;984;p53"/>
          <p:cNvSpPr txBox="1"/>
          <p:nvPr>
            <p:ph idx="3" type="subTitle"/>
          </p:nvPr>
        </p:nvSpPr>
        <p:spPr>
          <a:xfrm>
            <a:off x="5112425" y="2696215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3"/>
          <p:cNvSpPr txBox="1"/>
          <p:nvPr>
            <p:ph idx="4" type="subTitle"/>
          </p:nvPr>
        </p:nvSpPr>
        <p:spPr>
          <a:xfrm>
            <a:off x="4670666" y="3897100"/>
            <a:ext cx="36603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Test set = 130 </a:t>
            </a:r>
            <a:r>
              <a:rPr i="1" lang="en" sz="2100">
                <a:solidFill>
                  <a:schemeClr val="accent1"/>
                </a:solidFill>
              </a:rPr>
              <a:t>reviews</a:t>
            </a:r>
            <a:endParaRPr i="1" sz="2100">
              <a:solidFill>
                <a:schemeClr val="accent1"/>
              </a:solidFill>
            </a:endParaRPr>
          </a:p>
        </p:txBody>
      </p:sp>
      <p:sp>
        <p:nvSpPr>
          <p:cNvPr id="986" name="Google Shape;986;p53"/>
          <p:cNvSpPr txBox="1"/>
          <p:nvPr>
            <p:ph type="title"/>
          </p:nvPr>
        </p:nvSpPr>
        <p:spPr>
          <a:xfrm>
            <a:off x="2057150" y="387600"/>
            <a:ext cx="6366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BALANCEO </a:t>
            </a:r>
            <a:r>
              <a:rPr lang="en"/>
              <a:t>DE LOS DATOS</a:t>
            </a:r>
            <a:endParaRPr sz="2100"/>
          </a:p>
        </p:txBody>
      </p:sp>
      <p:sp>
        <p:nvSpPr>
          <p:cNvPr id="987" name="Google Shape;987;p53"/>
          <p:cNvSpPr txBox="1"/>
          <p:nvPr>
            <p:ph idx="6" type="title"/>
          </p:nvPr>
        </p:nvSpPr>
        <p:spPr>
          <a:xfrm>
            <a:off x="6057863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8" name="Google Shape;9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38" y="1505727"/>
            <a:ext cx="3251223" cy="25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151" y="1505726"/>
            <a:ext cx="3186774" cy="25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36"/>
          <p:cNvPicPr preferRelativeResize="0"/>
          <p:nvPr/>
        </p:nvPicPr>
        <p:blipFill rotWithShape="1">
          <a:blip r:embed="rId3">
            <a:alphaModFix/>
          </a:blip>
          <a:srcRect b="12252" l="4158" r="16482" t="8802"/>
          <a:stretch/>
        </p:blipFill>
        <p:spPr>
          <a:xfrm>
            <a:off x="719988" y="2039200"/>
            <a:ext cx="1487575" cy="13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6"/>
          <p:cNvPicPr preferRelativeResize="0"/>
          <p:nvPr/>
        </p:nvPicPr>
        <p:blipFill rotWithShape="1">
          <a:blip r:embed="rId4">
            <a:alphaModFix/>
          </a:blip>
          <a:srcRect b="29612" l="4878" r="9826" t="27252"/>
          <a:stretch/>
        </p:blipFill>
        <p:spPr>
          <a:xfrm>
            <a:off x="1064550" y="3419925"/>
            <a:ext cx="2479300" cy="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886" y="1978805"/>
            <a:ext cx="1572913" cy="139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902" y="2413097"/>
            <a:ext cx="3787151" cy="11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6"/>
          <p:cNvSpPr txBox="1"/>
          <p:nvPr>
            <p:ph idx="4294967295" type="title"/>
          </p:nvPr>
        </p:nvSpPr>
        <p:spPr>
          <a:xfrm>
            <a:off x="720000" y="488450"/>
            <a:ext cx="5781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PROYECTO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4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2DO ENTRENAMIENTO</a:t>
            </a:r>
            <a:endParaRPr/>
          </a:p>
        </p:txBody>
      </p:sp>
      <p:sp>
        <p:nvSpPr>
          <p:cNvPr id="995" name="Google Shape;995;p54"/>
          <p:cNvSpPr txBox="1"/>
          <p:nvPr>
            <p:ph idx="20" type="title"/>
          </p:nvPr>
        </p:nvSpPr>
        <p:spPr>
          <a:xfrm>
            <a:off x="720000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6" name="Google Shape;996;p54"/>
          <p:cNvSpPr txBox="1"/>
          <p:nvPr>
            <p:ph idx="19" type="title"/>
          </p:nvPr>
        </p:nvSpPr>
        <p:spPr>
          <a:xfrm>
            <a:off x="720000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7" name="Google Shape;997;p54"/>
          <p:cNvSpPr txBox="1"/>
          <p:nvPr>
            <p:ph idx="18" type="title"/>
          </p:nvPr>
        </p:nvSpPr>
        <p:spPr>
          <a:xfrm>
            <a:off x="720000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8" name="Google Shape;998;p54"/>
          <p:cNvSpPr txBox="1"/>
          <p:nvPr>
            <p:ph idx="7" type="subTitle"/>
          </p:nvPr>
        </p:nvSpPr>
        <p:spPr>
          <a:xfrm>
            <a:off x="1834600" y="1211895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999" name="Google Shape;999;p54"/>
          <p:cNvSpPr txBox="1"/>
          <p:nvPr>
            <p:ph idx="5" type="subTitle"/>
          </p:nvPr>
        </p:nvSpPr>
        <p:spPr>
          <a:xfrm>
            <a:off x="5695050" y="3571800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NEIGHBORS</a:t>
            </a:r>
            <a:endParaRPr/>
          </a:p>
        </p:txBody>
      </p:sp>
      <p:sp>
        <p:nvSpPr>
          <p:cNvPr id="1000" name="Google Shape;1000;p54"/>
          <p:cNvSpPr txBox="1"/>
          <p:nvPr>
            <p:ph idx="1" type="subTitle"/>
          </p:nvPr>
        </p:nvSpPr>
        <p:spPr>
          <a:xfrm>
            <a:off x="5695050" y="239184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001" name="Google Shape;1001;p54"/>
          <p:cNvSpPr txBox="1"/>
          <p:nvPr>
            <p:ph idx="9" type="subTitle"/>
          </p:nvPr>
        </p:nvSpPr>
        <p:spPr>
          <a:xfrm>
            <a:off x="1834600" y="239184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1002" name="Google Shape;1002;p54"/>
          <p:cNvSpPr txBox="1"/>
          <p:nvPr>
            <p:ph idx="14" type="subTitle"/>
          </p:nvPr>
        </p:nvSpPr>
        <p:spPr>
          <a:xfrm>
            <a:off x="1834600" y="3571800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NAIVE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BAYES</a:t>
            </a:r>
            <a:endParaRPr sz="1800"/>
          </a:p>
        </p:txBody>
      </p:sp>
      <p:sp>
        <p:nvSpPr>
          <p:cNvPr id="1003" name="Google Shape;1003;p54"/>
          <p:cNvSpPr txBox="1"/>
          <p:nvPr>
            <p:ph idx="3" type="subTitle"/>
          </p:nvPr>
        </p:nvSpPr>
        <p:spPr>
          <a:xfrm>
            <a:off x="5695050" y="1211896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TREE</a:t>
            </a:r>
            <a:endParaRPr sz="1800"/>
          </a:p>
        </p:txBody>
      </p:sp>
      <p:sp>
        <p:nvSpPr>
          <p:cNvPr id="1004" name="Google Shape;1004;p54"/>
          <p:cNvSpPr txBox="1"/>
          <p:nvPr>
            <p:ph idx="16" type="title"/>
          </p:nvPr>
        </p:nvSpPr>
        <p:spPr>
          <a:xfrm>
            <a:off x="4580975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5" name="Google Shape;1005;p54"/>
          <p:cNvSpPr txBox="1"/>
          <p:nvPr>
            <p:ph idx="17" type="title"/>
          </p:nvPr>
        </p:nvSpPr>
        <p:spPr>
          <a:xfrm>
            <a:off x="4580975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6" name="Google Shape;1006;p54"/>
          <p:cNvSpPr txBox="1"/>
          <p:nvPr>
            <p:ph idx="21" type="title"/>
          </p:nvPr>
        </p:nvSpPr>
        <p:spPr>
          <a:xfrm>
            <a:off x="4580975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5"/>
          <p:cNvSpPr txBox="1"/>
          <p:nvPr>
            <p:ph type="title"/>
          </p:nvPr>
        </p:nvSpPr>
        <p:spPr>
          <a:xfrm>
            <a:off x="720425" y="1819750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0.910</a:t>
            </a:r>
            <a:endParaRPr sz="1000"/>
          </a:p>
        </p:txBody>
      </p:sp>
      <p:sp>
        <p:nvSpPr>
          <p:cNvPr id="1012" name="Google Shape;1012;p55"/>
          <p:cNvSpPr txBox="1"/>
          <p:nvPr>
            <p:ph idx="1" type="subTitle"/>
          </p:nvPr>
        </p:nvSpPr>
        <p:spPr>
          <a:xfrm>
            <a:off x="1601644" y="1885666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1st Accuracy</a:t>
            </a:r>
            <a:endParaRPr sz="1500"/>
          </a:p>
        </p:txBody>
      </p:sp>
      <p:sp>
        <p:nvSpPr>
          <p:cNvPr id="1013" name="Google Shape;1013;p55"/>
          <p:cNvSpPr txBox="1"/>
          <p:nvPr>
            <p:ph idx="2" type="subTitle"/>
          </p:nvPr>
        </p:nvSpPr>
        <p:spPr>
          <a:xfrm>
            <a:off x="1601643" y="2227977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14" name="Google Shape;1014;p55"/>
          <p:cNvSpPr txBox="1"/>
          <p:nvPr>
            <p:ph idx="3" type="title"/>
          </p:nvPr>
        </p:nvSpPr>
        <p:spPr>
          <a:xfrm>
            <a:off x="720425" y="3010319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0.910</a:t>
            </a:r>
            <a:endParaRPr sz="1000"/>
          </a:p>
        </p:txBody>
      </p:sp>
      <p:sp>
        <p:nvSpPr>
          <p:cNvPr id="1015" name="Google Shape;1015;p55"/>
          <p:cNvSpPr txBox="1"/>
          <p:nvPr>
            <p:ph idx="4" type="subTitle"/>
          </p:nvPr>
        </p:nvSpPr>
        <p:spPr>
          <a:xfrm>
            <a:off x="1601644" y="3076235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2n Accuracy</a:t>
            </a:r>
            <a:endParaRPr sz="1500"/>
          </a:p>
        </p:txBody>
      </p:sp>
      <p:sp>
        <p:nvSpPr>
          <p:cNvPr id="1016" name="Google Shape;1016;p55"/>
          <p:cNvSpPr txBox="1"/>
          <p:nvPr>
            <p:ph idx="5" type="subTitle"/>
          </p:nvPr>
        </p:nvSpPr>
        <p:spPr>
          <a:xfrm>
            <a:off x="1601643" y="3418526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017" name="Google Shape;1017;p55"/>
          <p:cNvSpPr txBox="1"/>
          <p:nvPr>
            <p:ph idx="6" type="title"/>
          </p:nvPr>
        </p:nvSpPr>
        <p:spPr>
          <a:xfrm>
            <a:off x="720000" y="387600"/>
            <a:ext cx="4386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DE MÉTRICAS</a:t>
            </a:r>
            <a:endParaRPr/>
          </a:p>
        </p:txBody>
      </p:sp>
      <p:pic>
        <p:nvPicPr>
          <p:cNvPr id="1018" name="Google Shape;10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75" y="1585225"/>
            <a:ext cx="3951499" cy="2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6"/>
          <p:cNvSpPr txBox="1"/>
          <p:nvPr>
            <p:ph type="title"/>
          </p:nvPr>
        </p:nvSpPr>
        <p:spPr>
          <a:xfrm>
            <a:off x="745350" y="335375"/>
            <a:ext cx="41631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</a:t>
            </a:r>
            <a:endParaRPr/>
          </a:p>
        </p:txBody>
      </p:sp>
      <p:pic>
        <p:nvPicPr>
          <p:cNvPr id="1024" name="Google Shape;10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650" y="933875"/>
            <a:ext cx="6285952" cy="35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7"/>
          <p:cNvSpPr txBox="1"/>
          <p:nvPr>
            <p:ph type="title"/>
          </p:nvPr>
        </p:nvSpPr>
        <p:spPr>
          <a:xfrm>
            <a:off x="476300" y="370200"/>
            <a:ext cx="7635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HIPERPAR</a:t>
            </a:r>
            <a:r>
              <a:rPr lang="en"/>
              <a:t>Á</a:t>
            </a:r>
            <a:r>
              <a:rPr lang="en"/>
              <a:t>METROS</a:t>
            </a:r>
            <a:endParaRPr/>
          </a:p>
        </p:txBody>
      </p:sp>
      <p:sp>
        <p:nvSpPr>
          <p:cNvPr id="1030" name="Google Shape;1030;p57"/>
          <p:cNvSpPr txBox="1"/>
          <p:nvPr>
            <p:ph idx="19" type="title"/>
          </p:nvPr>
        </p:nvSpPr>
        <p:spPr>
          <a:xfrm>
            <a:off x="2128500" y="3975325"/>
            <a:ext cx="4887000" cy="8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{'max_depth': None, 'max_features': 'sqrt', 'n_estimators': 50}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57"/>
          <p:cNvSpPr txBox="1"/>
          <p:nvPr>
            <p:ph idx="18" type="title"/>
          </p:nvPr>
        </p:nvSpPr>
        <p:spPr>
          <a:xfrm>
            <a:off x="615575" y="1786600"/>
            <a:ext cx="3361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{'C': 1, 'solver': 'newton-cg'}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57"/>
          <p:cNvSpPr txBox="1"/>
          <p:nvPr>
            <p:ph idx="7" type="subTitle"/>
          </p:nvPr>
        </p:nvSpPr>
        <p:spPr>
          <a:xfrm>
            <a:off x="1007800" y="1060683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LOGISTIC REGRESSION</a:t>
            </a:r>
            <a:endParaRPr sz="1500"/>
          </a:p>
        </p:txBody>
      </p:sp>
      <p:sp>
        <p:nvSpPr>
          <p:cNvPr id="1033" name="Google Shape;1033;p57"/>
          <p:cNvSpPr txBox="1"/>
          <p:nvPr>
            <p:ph idx="5" type="subTitle"/>
          </p:nvPr>
        </p:nvSpPr>
        <p:spPr>
          <a:xfrm>
            <a:off x="4903075" y="2314000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K-NEAREST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NEIGHBORS</a:t>
            </a:r>
            <a:endParaRPr sz="1500"/>
          </a:p>
        </p:txBody>
      </p:sp>
      <p:sp>
        <p:nvSpPr>
          <p:cNvPr id="1034" name="Google Shape;1034;p57"/>
          <p:cNvSpPr txBox="1"/>
          <p:nvPr>
            <p:ph idx="1" type="subTitle"/>
          </p:nvPr>
        </p:nvSpPr>
        <p:spPr>
          <a:xfrm>
            <a:off x="1007800" y="2353023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SVM</a:t>
            </a:r>
            <a:endParaRPr sz="1700"/>
          </a:p>
        </p:txBody>
      </p:sp>
      <p:sp>
        <p:nvSpPr>
          <p:cNvPr id="1035" name="Google Shape;1035;p57"/>
          <p:cNvSpPr txBox="1"/>
          <p:nvPr>
            <p:ph idx="9" type="subTitle"/>
          </p:nvPr>
        </p:nvSpPr>
        <p:spPr>
          <a:xfrm>
            <a:off x="2978975" y="347549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</a:t>
            </a:r>
            <a:endParaRPr sz="1500"/>
          </a:p>
        </p:txBody>
      </p:sp>
      <p:sp>
        <p:nvSpPr>
          <p:cNvPr id="1036" name="Google Shape;1036;p57"/>
          <p:cNvSpPr txBox="1"/>
          <p:nvPr>
            <p:ph idx="3" type="subTitle"/>
          </p:nvPr>
        </p:nvSpPr>
        <p:spPr>
          <a:xfrm>
            <a:off x="4903075" y="1060671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DECISION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TREE</a:t>
            </a:r>
            <a:endParaRPr sz="1500"/>
          </a:p>
        </p:txBody>
      </p:sp>
      <p:sp>
        <p:nvSpPr>
          <p:cNvPr id="1037" name="Google Shape;1037;p57"/>
          <p:cNvSpPr txBox="1"/>
          <p:nvPr>
            <p:ph idx="16" type="title"/>
          </p:nvPr>
        </p:nvSpPr>
        <p:spPr>
          <a:xfrm>
            <a:off x="4067500" y="1786600"/>
            <a:ext cx="4531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{'criterion': 'entropy', 'max_depth': 10, 'min_samples_split': 5}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57"/>
          <p:cNvSpPr txBox="1"/>
          <p:nvPr>
            <p:ph idx="17" type="title"/>
          </p:nvPr>
        </p:nvSpPr>
        <p:spPr>
          <a:xfrm>
            <a:off x="1083800" y="3032000"/>
            <a:ext cx="20856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{'C': 1, 'kernel': 'rbf'}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9" name="Google Shape;1039;p57"/>
          <p:cNvSpPr txBox="1"/>
          <p:nvPr>
            <p:ph idx="21" type="title"/>
          </p:nvPr>
        </p:nvSpPr>
        <p:spPr>
          <a:xfrm>
            <a:off x="4067500" y="3032000"/>
            <a:ext cx="43476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{'metric': 'euclidean', 'n_neighbors': 5, 'weights': 'uniform'}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8"/>
          <p:cNvSpPr txBox="1"/>
          <p:nvPr>
            <p:ph type="title"/>
          </p:nvPr>
        </p:nvSpPr>
        <p:spPr>
          <a:xfrm>
            <a:off x="568025" y="1819750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</a:t>
            </a:r>
            <a:r>
              <a:rPr lang="en" sz="1000"/>
              <a:t>10</a:t>
            </a:r>
            <a:endParaRPr sz="1000"/>
          </a:p>
        </p:txBody>
      </p:sp>
      <p:sp>
        <p:nvSpPr>
          <p:cNvPr id="1045" name="Google Shape;1045;p58"/>
          <p:cNvSpPr txBox="1"/>
          <p:nvPr>
            <p:ph idx="1" type="subTitle"/>
          </p:nvPr>
        </p:nvSpPr>
        <p:spPr>
          <a:xfrm>
            <a:off x="1449244" y="1885666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1st Accuracy</a:t>
            </a:r>
            <a:endParaRPr sz="1500"/>
          </a:p>
        </p:txBody>
      </p:sp>
      <p:sp>
        <p:nvSpPr>
          <p:cNvPr id="1046" name="Google Shape;1046;p58"/>
          <p:cNvSpPr txBox="1"/>
          <p:nvPr>
            <p:ph idx="2" type="subTitle"/>
          </p:nvPr>
        </p:nvSpPr>
        <p:spPr>
          <a:xfrm>
            <a:off x="1449243" y="2227977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47" name="Google Shape;1047;p58"/>
          <p:cNvSpPr txBox="1"/>
          <p:nvPr>
            <p:ph idx="3" type="title"/>
          </p:nvPr>
        </p:nvSpPr>
        <p:spPr>
          <a:xfrm>
            <a:off x="568025" y="3010319"/>
            <a:ext cx="7581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0.9</a:t>
            </a:r>
            <a:r>
              <a:rPr lang="en" sz="1000"/>
              <a:t>10</a:t>
            </a:r>
            <a:endParaRPr sz="1000"/>
          </a:p>
        </p:txBody>
      </p:sp>
      <p:sp>
        <p:nvSpPr>
          <p:cNvPr id="1048" name="Google Shape;1048;p58"/>
          <p:cNvSpPr txBox="1"/>
          <p:nvPr>
            <p:ph idx="4" type="subTitle"/>
          </p:nvPr>
        </p:nvSpPr>
        <p:spPr>
          <a:xfrm>
            <a:off x="1449244" y="3076235"/>
            <a:ext cx="2165100" cy="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2n Accuracy</a:t>
            </a:r>
            <a:endParaRPr sz="1500"/>
          </a:p>
        </p:txBody>
      </p:sp>
      <p:sp>
        <p:nvSpPr>
          <p:cNvPr id="1049" name="Google Shape;1049;p58"/>
          <p:cNvSpPr txBox="1"/>
          <p:nvPr>
            <p:ph idx="5" type="subTitle"/>
          </p:nvPr>
        </p:nvSpPr>
        <p:spPr>
          <a:xfrm>
            <a:off x="1449243" y="3418526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050" name="Google Shape;1050;p58"/>
          <p:cNvSpPr txBox="1"/>
          <p:nvPr>
            <p:ph idx="6" type="title"/>
          </p:nvPr>
        </p:nvSpPr>
        <p:spPr>
          <a:xfrm>
            <a:off x="720000" y="387600"/>
            <a:ext cx="4386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DE MÉTRICAS</a:t>
            </a:r>
            <a:endParaRPr/>
          </a:p>
        </p:txBody>
      </p:sp>
      <p:pic>
        <p:nvPicPr>
          <p:cNvPr id="1051" name="Google Shape;10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63" y="1481725"/>
            <a:ext cx="4886677" cy="28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9"/>
          <p:cNvSpPr txBox="1"/>
          <p:nvPr>
            <p:ph type="title"/>
          </p:nvPr>
        </p:nvSpPr>
        <p:spPr>
          <a:xfrm>
            <a:off x="745350" y="335375"/>
            <a:ext cx="41631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</a:t>
            </a:r>
            <a:endParaRPr/>
          </a:p>
        </p:txBody>
      </p:sp>
      <p:pic>
        <p:nvPicPr>
          <p:cNvPr id="1057" name="Google Shape;10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125" y="984825"/>
            <a:ext cx="6123751" cy="33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72" y="833300"/>
            <a:ext cx="2451354" cy="19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075" y="2833887"/>
            <a:ext cx="2451348" cy="18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675" y="833288"/>
            <a:ext cx="2578250" cy="1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663" y="2813200"/>
            <a:ext cx="2578276" cy="19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60"/>
          <p:cNvSpPr txBox="1"/>
          <p:nvPr/>
        </p:nvSpPr>
        <p:spPr>
          <a:xfrm>
            <a:off x="1407425" y="65000"/>
            <a:ext cx="2005800" cy="585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Modelos con datos </a:t>
            </a:r>
            <a:r>
              <a:rPr i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desbalanceados</a:t>
            </a:r>
            <a:endParaRPr i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7" name="Google Shape;1067;p60"/>
          <p:cNvSpPr txBox="1"/>
          <p:nvPr/>
        </p:nvSpPr>
        <p:spPr>
          <a:xfrm>
            <a:off x="6123825" y="65000"/>
            <a:ext cx="2005800" cy="585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Modelos con datos </a:t>
            </a:r>
            <a:r>
              <a:rPr i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balanceados</a:t>
            </a:r>
            <a:endParaRPr i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8" name="Google Shape;1068;p60"/>
          <p:cNvSpPr/>
          <p:nvPr/>
        </p:nvSpPr>
        <p:spPr>
          <a:xfrm>
            <a:off x="4020500" y="1704750"/>
            <a:ext cx="1555800" cy="41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9" name="Google Shape;1069;p60"/>
          <p:cNvSpPr/>
          <p:nvPr/>
        </p:nvSpPr>
        <p:spPr>
          <a:xfrm>
            <a:off x="4043550" y="3573025"/>
            <a:ext cx="1502100" cy="41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"/>
          <p:cNvSpPr txBox="1"/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Dataset </a:t>
            </a:r>
            <a:r>
              <a:rPr lang="en"/>
              <a:t>Gigante</a:t>
            </a:r>
            <a:endParaRPr/>
          </a:p>
        </p:txBody>
      </p:sp>
      <p:sp>
        <p:nvSpPr>
          <p:cNvPr id="1075" name="Google Shape;1075;p61"/>
          <p:cNvSpPr txBox="1"/>
          <p:nvPr>
            <p:ph idx="2" type="title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76" name="Google Shape;1076;p61"/>
          <p:cNvGrpSpPr/>
          <p:nvPr/>
        </p:nvGrpSpPr>
        <p:grpSpPr>
          <a:xfrm>
            <a:off x="274350" y="280314"/>
            <a:ext cx="3327030" cy="4588200"/>
            <a:chOff x="274350" y="280314"/>
            <a:chExt cx="3327030" cy="4588200"/>
          </a:xfrm>
        </p:grpSpPr>
        <p:sp>
          <p:nvSpPr>
            <p:cNvPr id="1077" name="Google Shape;1077;p61"/>
            <p:cNvSpPr/>
            <p:nvPr/>
          </p:nvSpPr>
          <p:spPr>
            <a:xfrm>
              <a:off x="274350" y="280314"/>
              <a:ext cx="3327000" cy="4588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61"/>
            <p:cNvGrpSpPr/>
            <p:nvPr/>
          </p:nvGrpSpPr>
          <p:grpSpPr>
            <a:xfrm>
              <a:off x="274446" y="280314"/>
              <a:ext cx="3326933" cy="4586045"/>
              <a:chOff x="4306191" y="280328"/>
              <a:chExt cx="3027512" cy="4173305"/>
            </a:xfrm>
          </p:grpSpPr>
          <p:sp>
            <p:nvSpPr>
              <p:cNvPr id="1079" name="Google Shape;1079;p61"/>
              <p:cNvSpPr/>
              <p:nvPr/>
            </p:nvSpPr>
            <p:spPr>
              <a:xfrm>
                <a:off x="4306191" y="335266"/>
                <a:ext cx="2897548" cy="1977563"/>
              </a:xfrm>
              <a:custGeom>
                <a:rect b="b" l="l" r="r" t="t"/>
                <a:pathLst>
                  <a:path extrusionOk="0" h="51583" w="75580">
                    <a:moveTo>
                      <a:pt x="1" y="1"/>
                    </a:moveTo>
                    <a:lnTo>
                      <a:pt x="1" y="9041"/>
                    </a:lnTo>
                    <a:cubicBezTo>
                      <a:pt x="85" y="9075"/>
                      <a:pt x="169" y="9109"/>
                      <a:pt x="254" y="9142"/>
                    </a:cubicBezTo>
                    <a:cubicBezTo>
                      <a:pt x="2193" y="10003"/>
                      <a:pt x="4133" y="10880"/>
                      <a:pt x="6089" y="11740"/>
                    </a:cubicBezTo>
                    <a:cubicBezTo>
                      <a:pt x="8990" y="13022"/>
                      <a:pt x="11891" y="14371"/>
                      <a:pt x="14843" y="15535"/>
                    </a:cubicBezTo>
                    <a:cubicBezTo>
                      <a:pt x="17710" y="16715"/>
                      <a:pt x="20662" y="17711"/>
                      <a:pt x="23664" y="18537"/>
                    </a:cubicBezTo>
                    <a:cubicBezTo>
                      <a:pt x="26228" y="19229"/>
                      <a:pt x="28859" y="19667"/>
                      <a:pt x="31524" y="19836"/>
                    </a:cubicBezTo>
                    <a:cubicBezTo>
                      <a:pt x="32007" y="19859"/>
                      <a:pt x="32490" y="19871"/>
                      <a:pt x="32973" y="19871"/>
                    </a:cubicBezTo>
                    <a:cubicBezTo>
                      <a:pt x="34563" y="19871"/>
                      <a:pt x="36148" y="19744"/>
                      <a:pt x="37714" y="19498"/>
                    </a:cubicBezTo>
                    <a:cubicBezTo>
                      <a:pt x="39097" y="19279"/>
                      <a:pt x="40480" y="19043"/>
                      <a:pt x="41880" y="18874"/>
                    </a:cubicBezTo>
                    <a:cubicBezTo>
                      <a:pt x="42592" y="18789"/>
                      <a:pt x="43303" y="18746"/>
                      <a:pt x="44015" y="18746"/>
                    </a:cubicBezTo>
                    <a:cubicBezTo>
                      <a:pt x="44568" y="18746"/>
                      <a:pt x="45122" y="18772"/>
                      <a:pt x="45675" y="18824"/>
                    </a:cubicBezTo>
                    <a:cubicBezTo>
                      <a:pt x="47092" y="18976"/>
                      <a:pt x="48458" y="19414"/>
                      <a:pt x="49689" y="20122"/>
                    </a:cubicBezTo>
                    <a:cubicBezTo>
                      <a:pt x="50870" y="20831"/>
                      <a:pt x="51932" y="21725"/>
                      <a:pt x="52843" y="22754"/>
                    </a:cubicBezTo>
                    <a:cubicBezTo>
                      <a:pt x="52961" y="22872"/>
                      <a:pt x="53063" y="22990"/>
                      <a:pt x="53164" y="23108"/>
                    </a:cubicBezTo>
                    <a:cubicBezTo>
                      <a:pt x="53231" y="23209"/>
                      <a:pt x="53282" y="23310"/>
                      <a:pt x="53349" y="23411"/>
                    </a:cubicBezTo>
                    <a:cubicBezTo>
                      <a:pt x="53400" y="23563"/>
                      <a:pt x="53484" y="23698"/>
                      <a:pt x="53602" y="23816"/>
                    </a:cubicBezTo>
                    <a:cubicBezTo>
                      <a:pt x="55879" y="26734"/>
                      <a:pt x="57633" y="29989"/>
                      <a:pt x="59185" y="33363"/>
                    </a:cubicBezTo>
                    <a:cubicBezTo>
                      <a:pt x="60248" y="35724"/>
                      <a:pt x="61024" y="38203"/>
                      <a:pt x="61530" y="40750"/>
                    </a:cubicBezTo>
                    <a:cubicBezTo>
                      <a:pt x="61749" y="41948"/>
                      <a:pt x="62154" y="43095"/>
                      <a:pt x="62727" y="44174"/>
                    </a:cubicBezTo>
                    <a:cubicBezTo>
                      <a:pt x="63587" y="45692"/>
                      <a:pt x="64835" y="46805"/>
                      <a:pt x="66303" y="47733"/>
                    </a:cubicBezTo>
                    <a:cubicBezTo>
                      <a:pt x="68968" y="49437"/>
                      <a:pt x="71902" y="50550"/>
                      <a:pt x="74905" y="51477"/>
                    </a:cubicBezTo>
                    <a:cubicBezTo>
                      <a:pt x="75045" y="51548"/>
                      <a:pt x="75197" y="51583"/>
                      <a:pt x="75342" y="51583"/>
                    </a:cubicBezTo>
                    <a:cubicBezTo>
                      <a:pt x="75371" y="51583"/>
                      <a:pt x="75399" y="51581"/>
                      <a:pt x="75428" y="51579"/>
                    </a:cubicBezTo>
                    <a:cubicBezTo>
                      <a:pt x="75495" y="51562"/>
                      <a:pt x="75579" y="51545"/>
                      <a:pt x="75562" y="51444"/>
                    </a:cubicBezTo>
                    <a:cubicBezTo>
                      <a:pt x="74449" y="51056"/>
                      <a:pt x="73336" y="50668"/>
                      <a:pt x="72257" y="50196"/>
                    </a:cubicBezTo>
                    <a:cubicBezTo>
                      <a:pt x="70654" y="49538"/>
                      <a:pt x="69136" y="48728"/>
                      <a:pt x="67720" y="47767"/>
                    </a:cubicBezTo>
                    <a:cubicBezTo>
                      <a:pt x="66724" y="47075"/>
                      <a:pt x="65847" y="46249"/>
                      <a:pt x="65105" y="45304"/>
                    </a:cubicBezTo>
                    <a:cubicBezTo>
                      <a:pt x="64279" y="44174"/>
                      <a:pt x="63688" y="42926"/>
                      <a:pt x="63334" y="41577"/>
                    </a:cubicBezTo>
                    <a:cubicBezTo>
                      <a:pt x="62879" y="39991"/>
                      <a:pt x="62474" y="38389"/>
                      <a:pt x="61901" y="36837"/>
                    </a:cubicBezTo>
                    <a:cubicBezTo>
                      <a:pt x="61428" y="35522"/>
                      <a:pt x="60889" y="34257"/>
                      <a:pt x="60298" y="33008"/>
                    </a:cubicBezTo>
                    <a:cubicBezTo>
                      <a:pt x="59742" y="31828"/>
                      <a:pt x="59151" y="30664"/>
                      <a:pt x="58544" y="29517"/>
                    </a:cubicBezTo>
                    <a:cubicBezTo>
                      <a:pt x="57414" y="27375"/>
                      <a:pt x="56250" y="25250"/>
                      <a:pt x="54968" y="23192"/>
                    </a:cubicBezTo>
                    <a:cubicBezTo>
                      <a:pt x="53855" y="21455"/>
                      <a:pt x="52641" y="19819"/>
                      <a:pt x="51106" y="18419"/>
                    </a:cubicBezTo>
                    <a:cubicBezTo>
                      <a:pt x="50296" y="17643"/>
                      <a:pt x="49369" y="17002"/>
                      <a:pt x="48374" y="16496"/>
                    </a:cubicBezTo>
                    <a:cubicBezTo>
                      <a:pt x="46603" y="15585"/>
                      <a:pt x="44697" y="15231"/>
                      <a:pt x="42740" y="15164"/>
                    </a:cubicBezTo>
                    <a:cubicBezTo>
                      <a:pt x="42406" y="15153"/>
                      <a:pt x="42072" y="15148"/>
                      <a:pt x="41738" y="15148"/>
                    </a:cubicBezTo>
                    <a:cubicBezTo>
                      <a:pt x="40504" y="15148"/>
                      <a:pt x="39273" y="15212"/>
                      <a:pt x="38051" y="15265"/>
                    </a:cubicBezTo>
                    <a:cubicBezTo>
                      <a:pt x="37310" y="15301"/>
                      <a:pt x="36568" y="15329"/>
                      <a:pt x="35827" y="15329"/>
                    </a:cubicBezTo>
                    <a:cubicBezTo>
                      <a:pt x="35539" y="15329"/>
                      <a:pt x="35252" y="15325"/>
                      <a:pt x="34965" y="15315"/>
                    </a:cubicBezTo>
                    <a:cubicBezTo>
                      <a:pt x="34003" y="15282"/>
                      <a:pt x="33042" y="15265"/>
                      <a:pt x="32081" y="15181"/>
                    </a:cubicBezTo>
                    <a:cubicBezTo>
                      <a:pt x="30596" y="15029"/>
                      <a:pt x="29146" y="14725"/>
                      <a:pt x="27729" y="14253"/>
                    </a:cubicBezTo>
                    <a:cubicBezTo>
                      <a:pt x="26262" y="13764"/>
                      <a:pt x="24811" y="13157"/>
                      <a:pt x="23428" y="12482"/>
                    </a:cubicBezTo>
                    <a:cubicBezTo>
                      <a:pt x="21590" y="11605"/>
                      <a:pt x="19802" y="10694"/>
                      <a:pt x="18031" y="9750"/>
                    </a:cubicBezTo>
                    <a:cubicBezTo>
                      <a:pt x="16378" y="8839"/>
                      <a:pt x="14708" y="7962"/>
                      <a:pt x="13055" y="7068"/>
                    </a:cubicBezTo>
                    <a:cubicBezTo>
                      <a:pt x="10998" y="5955"/>
                      <a:pt x="8940" y="4841"/>
                      <a:pt x="6882" y="3711"/>
                    </a:cubicBezTo>
                    <a:lnTo>
                      <a:pt x="3880" y="2092"/>
                    </a:lnTo>
                    <a:cubicBezTo>
                      <a:pt x="2598" y="1401"/>
                      <a:pt x="1299" y="69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61"/>
              <p:cNvSpPr/>
              <p:nvPr/>
            </p:nvSpPr>
            <p:spPr>
              <a:xfrm>
                <a:off x="6471072" y="280328"/>
                <a:ext cx="785689" cy="1997307"/>
              </a:xfrm>
              <a:custGeom>
                <a:rect b="b" l="l" r="r" t="t"/>
                <a:pathLst>
                  <a:path extrusionOk="0" h="52098" w="20494">
                    <a:moveTo>
                      <a:pt x="743" y="0"/>
                    </a:moveTo>
                    <a:cubicBezTo>
                      <a:pt x="743" y="84"/>
                      <a:pt x="743" y="186"/>
                      <a:pt x="743" y="270"/>
                    </a:cubicBezTo>
                    <a:cubicBezTo>
                      <a:pt x="658" y="776"/>
                      <a:pt x="574" y="1282"/>
                      <a:pt x="507" y="1771"/>
                    </a:cubicBezTo>
                    <a:cubicBezTo>
                      <a:pt x="287" y="3103"/>
                      <a:pt x="152" y="4419"/>
                      <a:pt x="85" y="5751"/>
                    </a:cubicBezTo>
                    <a:cubicBezTo>
                      <a:pt x="1" y="8163"/>
                      <a:pt x="220" y="10558"/>
                      <a:pt x="709" y="12903"/>
                    </a:cubicBezTo>
                    <a:cubicBezTo>
                      <a:pt x="1013" y="14488"/>
                      <a:pt x="1400" y="16057"/>
                      <a:pt x="1805" y="17609"/>
                    </a:cubicBezTo>
                    <a:cubicBezTo>
                      <a:pt x="1974" y="18199"/>
                      <a:pt x="2126" y="18789"/>
                      <a:pt x="2244" y="19397"/>
                    </a:cubicBezTo>
                    <a:cubicBezTo>
                      <a:pt x="2244" y="19582"/>
                      <a:pt x="2278" y="19768"/>
                      <a:pt x="2345" y="19936"/>
                    </a:cubicBezTo>
                    <a:cubicBezTo>
                      <a:pt x="2547" y="20695"/>
                      <a:pt x="2817" y="21454"/>
                      <a:pt x="3053" y="22213"/>
                    </a:cubicBezTo>
                    <a:cubicBezTo>
                      <a:pt x="3661" y="24153"/>
                      <a:pt x="4403" y="26059"/>
                      <a:pt x="5263" y="27897"/>
                    </a:cubicBezTo>
                    <a:cubicBezTo>
                      <a:pt x="6241" y="29938"/>
                      <a:pt x="7405" y="31878"/>
                      <a:pt x="8535" y="33817"/>
                    </a:cubicBezTo>
                    <a:cubicBezTo>
                      <a:pt x="9412" y="35251"/>
                      <a:pt x="10205" y="36752"/>
                      <a:pt x="10879" y="38304"/>
                    </a:cubicBezTo>
                    <a:cubicBezTo>
                      <a:pt x="11622" y="40092"/>
                      <a:pt x="12077" y="41981"/>
                      <a:pt x="12566" y="43853"/>
                    </a:cubicBezTo>
                    <a:cubicBezTo>
                      <a:pt x="13055" y="45742"/>
                      <a:pt x="13899" y="47462"/>
                      <a:pt x="15315" y="48846"/>
                    </a:cubicBezTo>
                    <a:cubicBezTo>
                      <a:pt x="16698" y="50212"/>
                      <a:pt x="18334" y="51190"/>
                      <a:pt x="20072" y="52033"/>
                    </a:cubicBezTo>
                    <a:cubicBezTo>
                      <a:pt x="20145" y="52070"/>
                      <a:pt x="20226" y="52097"/>
                      <a:pt x="20304" y="52097"/>
                    </a:cubicBezTo>
                    <a:cubicBezTo>
                      <a:pt x="20334" y="52097"/>
                      <a:pt x="20364" y="52093"/>
                      <a:pt x="20392" y="52084"/>
                    </a:cubicBezTo>
                    <a:cubicBezTo>
                      <a:pt x="20443" y="52067"/>
                      <a:pt x="20493" y="52033"/>
                      <a:pt x="20476" y="51966"/>
                    </a:cubicBezTo>
                    <a:cubicBezTo>
                      <a:pt x="20392" y="51915"/>
                      <a:pt x="20308" y="51865"/>
                      <a:pt x="20207" y="51814"/>
                    </a:cubicBezTo>
                    <a:cubicBezTo>
                      <a:pt x="19043" y="51190"/>
                      <a:pt x="17947" y="50431"/>
                      <a:pt x="16935" y="49571"/>
                    </a:cubicBezTo>
                    <a:cubicBezTo>
                      <a:pt x="15788" y="48609"/>
                      <a:pt x="14894" y="47361"/>
                      <a:pt x="14337" y="45978"/>
                    </a:cubicBezTo>
                    <a:cubicBezTo>
                      <a:pt x="13865" y="44798"/>
                      <a:pt x="13629" y="43566"/>
                      <a:pt x="13409" y="42335"/>
                    </a:cubicBezTo>
                    <a:cubicBezTo>
                      <a:pt x="13089" y="40480"/>
                      <a:pt x="12532" y="38692"/>
                      <a:pt x="11740" y="37005"/>
                    </a:cubicBezTo>
                    <a:cubicBezTo>
                      <a:pt x="11065" y="35656"/>
                      <a:pt x="10306" y="34357"/>
                      <a:pt x="9513" y="33109"/>
                    </a:cubicBezTo>
                    <a:cubicBezTo>
                      <a:pt x="8366" y="31254"/>
                      <a:pt x="7236" y="29415"/>
                      <a:pt x="6326" y="27442"/>
                    </a:cubicBezTo>
                    <a:cubicBezTo>
                      <a:pt x="5786" y="26261"/>
                      <a:pt x="5330" y="25047"/>
                      <a:pt x="4959" y="23799"/>
                    </a:cubicBezTo>
                    <a:cubicBezTo>
                      <a:pt x="4403" y="21943"/>
                      <a:pt x="3964" y="20071"/>
                      <a:pt x="3627" y="18182"/>
                    </a:cubicBezTo>
                    <a:cubicBezTo>
                      <a:pt x="3475" y="17288"/>
                      <a:pt x="3340" y="16394"/>
                      <a:pt x="3239" y="15500"/>
                    </a:cubicBezTo>
                    <a:cubicBezTo>
                      <a:pt x="3171" y="14859"/>
                      <a:pt x="3121" y="14235"/>
                      <a:pt x="3070" y="13594"/>
                    </a:cubicBezTo>
                    <a:cubicBezTo>
                      <a:pt x="3020" y="13004"/>
                      <a:pt x="3003" y="12397"/>
                      <a:pt x="3020" y="11790"/>
                    </a:cubicBezTo>
                    <a:cubicBezTo>
                      <a:pt x="3037" y="11115"/>
                      <a:pt x="3037" y="10440"/>
                      <a:pt x="3104" y="9766"/>
                    </a:cubicBezTo>
                    <a:cubicBezTo>
                      <a:pt x="3188" y="8804"/>
                      <a:pt x="3340" y="7860"/>
                      <a:pt x="3576" y="6915"/>
                    </a:cubicBezTo>
                    <a:cubicBezTo>
                      <a:pt x="4065" y="5043"/>
                      <a:pt x="4824" y="3255"/>
                      <a:pt x="5836" y="1602"/>
                    </a:cubicBezTo>
                    <a:cubicBezTo>
                      <a:pt x="6157" y="1063"/>
                      <a:pt x="6460" y="540"/>
                      <a:pt x="6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61"/>
              <p:cNvSpPr/>
              <p:nvPr/>
            </p:nvSpPr>
            <p:spPr>
              <a:xfrm>
                <a:off x="6674759" y="280328"/>
                <a:ext cx="658945" cy="2025255"/>
              </a:xfrm>
              <a:custGeom>
                <a:rect b="b" l="l" r="r" t="t"/>
                <a:pathLst>
                  <a:path extrusionOk="0" h="52827" w="17188">
                    <a:moveTo>
                      <a:pt x="9783" y="0"/>
                    </a:moveTo>
                    <a:cubicBezTo>
                      <a:pt x="9648" y="101"/>
                      <a:pt x="9513" y="219"/>
                      <a:pt x="9429" y="371"/>
                    </a:cubicBezTo>
                    <a:cubicBezTo>
                      <a:pt x="9108" y="810"/>
                      <a:pt x="8771" y="1231"/>
                      <a:pt x="8383" y="1636"/>
                    </a:cubicBezTo>
                    <a:cubicBezTo>
                      <a:pt x="7456" y="2547"/>
                      <a:pt x="6444" y="3356"/>
                      <a:pt x="5347" y="4065"/>
                    </a:cubicBezTo>
                    <a:cubicBezTo>
                      <a:pt x="3711" y="5127"/>
                      <a:pt x="2412" y="6645"/>
                      <a:pt x="1603" y="8416"/>
                    </a:cubicBezTo>
                    <a:cubicBezTo>
                      <a:pt x="540" y="10710"/>
                      <a:pt x="152" y="13139"/>
                      <a:pt x="68" y="15618"/>
                    </a:cubicBezTo>
                    <a:cubicBezTo>
                      <a:pt x="1" y="17491"/>
                      <a:pt x="220" y="19346"/>
                      <a:pt x="473" y="21201"/>
                    </a:cubicBezTo>
                    <a:cubicBezTo>
                      <a:pt x="894" y="24322"/>
                      <a:pt x="1991" y="27324"/>
                      <a:pt x="3661" y="29989"/>
                    </a:cubicBezTo>
                    <a:cubicBezTo>
                      <a:pt x="4723" y="31659"/>
                      <a:pt x="5853" y="33261"/>
                      <a:pt x="6899" y="34947"/>
                    </a:cubicBezTo>
                    <a:cubicBezTo>
                      <a:pt x="7894" y="36499"/>
                      <a:pt x="8602" y="38220"/>
                      <a:pt x="8973" y="40041"/>
                    </a:cubicBezTo>
                    <a:cubicBezTo>
                      <a:pt x="9210" y="41306"/>
                      <a:pt x="9277" y="42605"/>
                      <a:pt x="9446" y="43887"/>
                    </a:cubicBezTo>
                    <a:cubicBezTo>
                      <a:pt x="9732" y="46434"/>
                      <a:pt x="11048" y="48761"/>
                      <a:pt x="13072" y="50313"/>
                    </a:cubicBezTo>
                    <a:cubicBezTo>
                      <a:pt x="14354" y="51308"/>
                      <a:pt x="15720" y="52151"/>
                      <a:pt x="17187" y="52826"/>
                    </a:cubicBezTo>
                    <a:lnTo>
                      <a:pt x="17187" y="51966"/>
                    </a:lnTo>
                    <a:cubicBezTo>
                      <a:pt x="16395" y="51477"/>
                      <a:pt x="15653" y="50920"/>
                      <a:pt x="14961" y="50313"/>
                    </a:cubicBezTo>
                    <a:cubicBezTo>
                      <a:pt x="12988" y="48542"/>
                      <a:pt x="12043" y="46383"/>
                      <a:pt x="12448" y="43701"/>
                    </a:cubicBezTo>
                    <a:cubicBezTo>
                      <a:pt x="12684" y="42183"/>
                      <a:pt x="13173" y="40716"/>
                      <a:pt x="13882" y="39367"/>
                    </a:cubicBezTo>
                    <a:cubicBezTo>
                      <a:pt x="14539" y="38102"/>
                      <a:pt x="15484" y="37157"/>
                      <a:pt x="16884" y="36702"/>
                    </a:cubicBezTo>
                    <a:cubicBezTo>
                      <a:pt x="16985" y="36668"/>
                      <a:pt x="17086" y="36651"/>
                      <a:pt x="17187" y="36617"/>
                    </a:cubicBezTo>
                    <a:lnTo>
                      <a:pt x="17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1"/>
              <p:cNvSpPr/>
              <p:nvPr/>
            </p:nvSpPr>
            <p:spPr>
              <a:xfrm>
                <a:off x="4306191" y="2844800"/>
                <a:ext cx="3027512" cy="1608833"/>
              </a:xfrm>
              <a:custGeom>
                <a:rect b="b" l="l" r="r" t="t"/>
                <a:pathLst>
                  <a:path extrusionOk="0" h="41965" w="78970">
                    <a:moveTo>
                      <a:pt x="78969" y="1"/>
                    </a:moveTo>
                    <a:cubicBezTo>
                      <a:pt x="78851" y="85"/>
                      <a:pt x="78733" y="169"/>
                      <a:pt x="78598" y="237"/>
                    </a:cubicBezTo>
                    <a:cubicBezTo>
                      <a:pt x="77367" y="979"/>
                      <a:pt x="75984" y="1451"/>
                      <a:pt x="74550" y="1620"/>
                    </a:cubicBezTo>
                    <a:cubicBezTo>
                      <a:pt x="72341" y="1940"/>
                      <a:pt x="70115" y="1873"/>
                      <a:pt x="67905" y="1957"/>
                    </a:cubicBezTo>
                    <a:cubicBezTo>
                      <a:pt x="66505" y="2008"/>
                      <a:pt x="65105" y="2058"/>
                      <a:pt x="63722" y="2193"/>
                    </a:cubicBezTo>
                    <a:cubicBezTo>
                      <a:pt x="61378" y="2413"/>
                      <a:pt x="59067" y="2986"/>
                      <a:pt x="56874" y="3880"/>
                    </a:cubicBezTo>
                    <a:cubicBezTo>
                      <a:pt x="54581" y="4808"/>
                      <a:pt x="52422" y="6005"/>
                      <a:pt x="50280" y="7253"/>
                    </a:cubicBezTo>
                    <a:cubicBezTo>
                      <a:pt x="48256" y="8417"/>
                      <a:pt x="46232" y="9581"/>
                      <a:pt x="44090" y="10525"/>
                    </a:cubicBezTo>
                    <a:cubicBezTo>
                      <a:pt x="40025" y="12296"/>
                      <a:pt x="35791" y="13561"/>
                      <a:pt x="31490" y="14573"/>
                    </a:cubicBezTo>
                    <a:cubicBezTo>
                      <a:pt x="29753" y="14978"/>
                      <a:pt x="27999" y="15282"/>
                      <a:pt x="26312" y="15855"/>
                    </a:cubicBezTo>
                    <a:cubicBezTo>
                      <a:pt x="24339" y="16513"/>
                      <a:pt x="22602" y="17711"/>
                      <a:pt x="21320" y="19330"/>
                    </a:cubicBezTo>
                    <a:cubicBezTo>
                      <a:pt x="20358" y="20527"/>
                      <a:pt x="19566" y="21860"/>
                      <a:pt x="18722" y="23159"/>
                    </a:cubicBezTo>
                    <a:cubicBezTo>
                      <a:pt x="17086" y="25688"/>
                      <a:pt x="15164" y="27949"/>
                      <a:pt x="12718" y="29753"/>
                    </a:cubicBezTo>
                    <a:cubicBezTo>
                      <a:pt x="8721" y="32722"/>
                      <a:pt x="4706" y="35690"/>
                      <a:pt x="507" y="38389"/>
                    </a:cubicBezTo>
                    <a:cubicBezTo>
                      <a:pt x="304" y="38507"/>
                      <a:pt x="135" y="38659"/>
                      <a:pt x="1" y="38828"/>
                    </a:cubicBezTo>
                    <a:lnTo>
                      <a:pt x="1" y="41965"/>
                    </a:lnTo>
                    <a:lnTo>
                      <a:pt x="8164" y="41965"/>
                    </a:lnTo>
                    <a:cubicBezTo>
                      <a:pt x="8434" y="41830"/>
                      <a:pt x="8670" y="41678"/>
                      <a:pt x="8906" y="41476"/>
                    </a:cubicBezTo>
                    <a:cubicBezTo>
                      <a:pt x="9361" y="41105"/>
                      <a:pt x="9834" y="40717"/>
                      <a:pt x="10306" y="40346"/>
                    </a:cubicBezTo>
                    <a:cubicBezTo>
                      <a:pt x="12802" y="38288"/>
                      <a:pt x="15231" y="36146"/>
                      <a:pt x="17542" y="33869"/>
                    </a:cubicBezTo>
                    <a:cubicBezTo>
                      <a:pt x="17896" y="33515"/>
                      <a:pt x="18216" y="33127"/>
                      <a:pt x="18554" y="32772"/>
                    </a:cubicBezTo>
                    <a:cubicBezTo>
                      <a:pt x="19886" y="31423"/>
                      <a:pt x="21117" y="29973"/>
                      <a:pt x="22214" y="28438"/>
                    </a:cubicBezTo>
                    <a:cubicBezTo>
                      <a:pt x="23344" y="26886"/>
                      <a:pt x="24373" y="25267"/>
                      <a:pt x="25469" y="23698"/>
                    </a:cubicBezTo>
                    <a:cubicBezTo>
                      <a:pt x="26650" y="21927"/>
                      <a:pt x="28184" y="20426"/>
                      <a:pt x="29989" y="19279"/>
                    </a:cubicBezTo>
                    <a:cubicBezTo>
                      <a:pt x="31220" y="18520"/>
                      <a:pt x="32485" y="17812"/>
                      <a:pt x="33801" y="17188"/>
                    </a:cubicBezTo>
                    <a:cubicBezTo>
                      <a:pt x="35994" y="16125"/>
                      <a:pt x="38271" y="15214"/>
                      <a:pt x="40548" y="14304"/>
                    </a:cubicBezTo>
                    <a:cubicBezTo>
                      <a:pt x="42251" y="13612"/>
                      <a:pt x="43955" y="12904"/>
                      <a:pt x="45624" y="12094"/>
                    </a:cubicBezTo>
                    <a:cubicBezTo>
                      <a:pt x="47851" y="11015"/>
                      <a:pt x="49993" y="9766"/>
                      <a:pt x="52152" y="8569"/>
                    </a:cubicBezTo>
                    <a:cubicBezTo>
                      <a:pt x="53805" y="7624"/>
                      <a:pt x="55542" y="6832"/>
                      <a:pt x="57330" y="6191"/>
                    </a:cubicBezTo>
                    <a:cubicBezTo>
                      <a:pt x="60163" y="5196"/>
                      <a:pt x="63098" y="4909"/>
                      <a:pt x="66067" y="4858"/>
                    </a:cubicBezTo>
                    <a:cubicBezTo>
                      <a:pt x="66176" y="4857"/>
                      <a:pt x="66285" y="4857"/>
                      <a:pt x="66395" y="4857"/>
                    </a:cubicBezTo>
                    <a:cubicBezTo>
                      <a:pt x="67832" y="4857"/>
                      <a:pt x="69279" y="4937"/>
                      <a:pt x="70718" y="4937"/>
                    </a:cubicBezTo>
                    <a:cubicBezTo>
                      <a:pt x="71012" y="4937"/>
                      <a:pt x="71306" y="4934"/>
                      <a:pt x="71599" y="4926"/>
                    </a:cubicBezTo>
                    <a:cubicBezTo>
                      <a:pt x="72645" y="4926"/>
                      <a:pt x="73690" y="4841"/>
                      <a:pt x="74719" y="4707"/>
                    </a:cubicBezTo>
                    <a:cubicBezTo>
                      <a:pt x="76187" y="4504"/>
                      <a:pt x="77620" y="4082"/>
                      <a:pt x="78969" y="3442"/>
                    </a:cubicBezTo>
                    <a:lnTo>
                      <a:pt x="789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1"/>
              <p:cNvSpPr/>
              <p:nvPr/>
            </p:nvSpPr>
            <p:spPr>
              <a:xfrm>
                <a:off x="4747187" y="280328"/>
                <a:ext cx="2586516" cy="2058877"/>
              </a:xfrm>
              <a:custGeom>
                <a:rect b="b" l="l" r="r" t="t"/>
                <a:pathLst>
                  <a:path extrusionOk="0" h="53704" w="67467">
                    <a:moveTo>
                      <a:pt x="0" y="0"/>
                    </a:moveTo>
                    <a:cubicBezTo>
                      <a:pt x="34" y="118"/>
                      <a:pt x="152" y="152"/>
                      <a:pt x="253" y="219"/>
                    </a:cubicBezTo>
                    <a:cubicBezTo>
                      <a:pt x="675" y="489"/>
                      <a:pt x="1097" y="742"/>
                      <a:pt x="1518" y="1012"/>
                    </a:cubicBezTo>
                    <a:cubicBezTo>
                      <a:pt x="3357" y="2176"/>
                      <a:pt x="5212" y="3323"/>
                      <a:pt x="7084" y="4470"/>
                    </a:cubicBezTo>
                    <a:cubicBezTo>
                      <a:pt x="9176" y="5718"/>
                      <a:pt x="11250" y="6949"/>
                      <a:pt x="13342" y="8197"/>
                    </a:cubicBezTo>
                    <a:cubicBezTo>
                      <a:pt x="14489" y="8872"/>
                      <a:pt x="15653" y="9530"/>
                      <a:pt x="16867" y="10103"/>
                    </a:cubicBezTo>
                    <a:cubicBezTo>
                      <a:pt x="18436" y="10845"/>
                      <a:pt x="20088" y="11368"/>
                      <a:pt x="21792" y="11689"/>
                    </a:cubicBezTo>
                    <a:cubicBezTo>
                      <a:pt x="22939" y="11908"/>
                      <a:pt x="24086" y="12076"/>
                      <a:pt x="25250" y="12178"/>
                    </a:cubicBezTo>
                    <a:cubicBezTo>
                      <a:pt x="26464" y="12296"/>
                      <a:pt x="27662" y="12448"/>
                      <a:pt x="28859" y="12566"/>
                    </a:cubicBezTo>
                    <a:cubicBezTo>
                      <a:pt x="30141" y="12701"/>
                      <a:pt x="31406" y="12903"/>
                      <a:pt x="32654" y="13173"/>
                    </a:cubicBezTo>
                    <a:cubicBezTo>
                      <a:pt x="35133" y="13729"/>
                      <a:pt x="37394" y="14944"/>
                      <a:pt x="39215" y="16715"/>
                    </a:cubicBezTo>
                    <a:cubicBezTo>
                      <a:pt x="40784" y="18233"/>
                      <a:pt x="42032" y="19987"/>
                      <a:pt x="43162" y="21842"/>
                    </a:cubicBezTo>
                    <a:cubicBezTo>
                      <a:pt x="44140" y="23428"/>
                      <a:pt x="45017" y="25081"/>
                      <a:pt x="45894" y="26733"/>
                    </a:cubicBezTo>
                    <a:cubicBezTo>
                      <a:pt x="46889" y="28639"/>
                      <a:pt x="47884" y="30512"/>
                      <a:pt x="48846" y="32401"/>
                    </a:cubicBezTo>
                    <a:cubicBezTo>
                      <a:pt x="49706" y="34070"/>
                      <a:pt x="50549" y="35757"/>
                      <a:pt x="51275" y="37494"/>
                    </a:cubicBezTo>
                    <a:cubicBezTo>
                      <a:pt x="51781" y="38776"/>
                      <a:pt x="52236" y="40075"/>
                      <a:pt x="52641" y="41407"/>
                    </a:cubicBezTo>
                    <a:cubicBezTo>
                      <a:pt x="52978" y="42554"/>
                      <a:pt x="53282" y="43718"/>
                      <a:pt x="53771" y="44831"/>
                    </a:cubicBezTo>
                    <a:cubicBezTo>
                      <a:pt x="54243" y="45944"/>
                      <a:pt x="54918" y="46956"/>
                      <a:pt x="55761" y="47834"/>
                    </a:cubicBezTo>
                    <a:cubicBezTo>
                      <a:pt x="56638" y="48744"/>
                      <a:pt x="57633" y="49520"/>
                      <a:pt x="58730" y="50161"/>
                    </a:cubicBezTo>
                    <a:cubicBezTo>
                      <a:pt x="60517" y="51190"/>
                      <a:pt x="62407" y="52050"/>
                      <a:pt x="64363" y="52708"/>
                    </a:cubicBezTo>
                    <a:cubicBezTo>
                      <a:pt x="65375" y="53079"/>
                      <a:pt x="66421" y="53399"/>
                      <a:pt x="67466" y="53703"/>
                    </a:cubicBezTo>
                    <a:lnTo>
                      <a:pt x="67466" y="53248"/>
                    </a:lnTo>
                    <a:cubicBezTo>
                      <a:pt x="66944" y="53079"/>
                      <a:pt x="66404" y="52893"/>
                      <a:pt x="65898" y="52691"/>
                    </a:cubicBezTo>
                    <a:cubicBezTo>
                      <a:pt x="63857" y="51932"/>
                      <a:pt x="61917" y="50954"/>
                      <a:pt x="60113" y="49756"/>
                    </a:cubicBezTo>
                    <a:cubicBezTo>
                      <a:pt x="57954" y="48306"/>
                      <a:pt x="56368" y="46147"/>
                      <a:pt x="55643" y="43651"/>
                    </a:cubicBezTo>
                    <a:cubicBezTo>
                      <a:pt x="55205" y="42217"/>
                      <a:pt x="54783" y="40766"/>
                      <a:pt x="54277" y="39350"/>
                    </a:cubicBezTo>
                    <a:cubicBezTo>
                      <a:pt x="53400" y="36955"/>
                      <a:pt x="52185" y="34728"/>
                      <a:pt x="50954" y="32502"/>
                    </a:cubicBezTo>
                    <a:cubicBezTo>
                      <a:pt x="49402" y="29685"/>
                      <a:pt x="47969" y="26818"/>
                      <a:pt x="46687" y="23849"/>
                    </a:cubicBezTo>
                    <a:cubicBezTo>
                      <a:pt x="45118" y="20172"/>
                      <a:pt x="43567" y="16512"/>
                      <a:pt x="41711" y="12970"/>
                    </a:cubicBezTo>
                    <a:cubicBezTo>
                      <a:pt x="40379" y="10356"/>
                      <a:pt x="38827" y="7877"/>
                      <a:pt x="37056" y="5549"/>
                    </a:cubicBezTo>
                    <a:cubicBezTo>
                      <a:pt x="36095" y="4250"/>
                      <a:pt x="34880" y="3154"/>
                      <a:pt x="33497" y="2328"/>
                    </a:cubicBezTo>
                    <a:cubicBezTo>
                      <a:pt x="31608" y="1198"/>
                      <a:pt x="29534" y="506"/>
                      <a:pt x="27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1"/>
              <p:cNvSpPr/>
              <p:nvPr/>
            </p:nvSpPr>
            <p:spPr>
              <a:xfrm>
                <a:off x="4306191" y="679652"/>
                <a:ext cx="3027512" cy="1678301"/>
              </a:xfrm>
              <a:custGeom>
                <a:rect b="b" l="l" r="r" t="t"/>
                <a:pathLst>
                  <a:path extrusionOk="0" h="43777" w="78970">
                    <a:moveTo>
                      <a:pt x="168" y="0"/>
                    </a:moveTo>
                    <a:cubicBezTo>
                      <a:pt x="114" y="0"/>
                      <a:pt x="58" y="16"/>
                      <a:pt x="1" y="58"/>
                    </a:cubicBezTo>
                    <a:lnTo>
                      <a:pt x="1" y="12910"/>
                    </a:lnTo>
                    <a:lnTo>
                      <a:pt x="422" y="13045"/>
                    </a:lnTo>
                    <a:cubicBezTo>
                      <a:pt x="3155" y="13838"/>
                      <a:pt x="5921" y="14462"/>
                      <a:pt x="8737" y="14884"/>
                    </a:cubicBezTo>
                    <a:cubicBezTo>
                      <a:pt x="9952" y="15069"/>
                      <a:pt x="11183" y="15255"/>
                      <a:pt x="12414" y="15407"/>
                    </a:cubicBezTo>
                    <a:cubicBezTo>
                      <a:pt x="13527" y="15558"/>
                      <a:pt x="14658" y="15693"/>
                      <a:pt x="15788" y="15828"/>
                    </a:cubicBezTo>
                    <a:cubicBezTo>
                      <a:pt x="16698" y="15946"/>
                      <a:pt x="17609" y="16031"/>
                      <a:pt x="18520" y="16132"/>
                    </a:cubicBezTo>
                    <a:cubicBezTo>
                      <a:pt x="19549" y="16233"/>
                      <a:pt x="20578" y="16334"/>
                      <a:pt x="21590" y="16436"/>
                    </a:cubicBezTo>
                    <a:cubicBezTo>
                      <a:pt x="22619" y="16537"/>
                      <a:pt x="23614" y="16587"/>
                      <a:pt x="24609" y="16672"/>
                    </a:cubicBezTo>
                    <a:cubicBezTo>
                      <a:pt x="25992" y="16773"/>
                      <a:pt x="27375" y="16874"/>
                      <a:pt x="28741" y="16942"/>
                    </a:cubicBezTo>
                    <a:cubicBezTo>
                      <a:pt x="29230" y="16975"/>
                      <a:pt x="29719" y="16992"/>
                      <a:pt x="30208" y="17009"/>
                    </a:cubicBezTo>
                    <a:cubicBezTo>
                      <a:pt x="31302" y="17066"/>
                      <a:pt x="32396" y="17115"/>
                      <a:pt x="33489" y="17115"/>
                    </a:cubicBezTo>
                    <a:cubicBezTo>
                      <a:pt x="34015" y="17115"/>
                      <a:pt x="34540" y="17104"/>
                      <a:pt x="35066" y="17076"/>
                    </a:cubicBezTo>
                    <a:cubicBezTo>
                      <a:pt x="36398" y="17009"/>
                      <a:pt x="37731" y="16857"/>
                      <a:pt x="39063" y="16621"/>
                    </a:cubicBezTo>
                    <a:cubicBezTo>
                      <a:pt x="40396" y="16385"/>
                      <a:pt x="41711" y="16115"/>
                      <a:pt x="43044" y="15879"/>
                    </a:cubicBezTo>
                    <a:cubicBezTo>
                      <a:pt x="43988" y="15683"/>
                      <a:pt x="44951" y="15585"/>
                      <a:pt x="45911" y="15585"/>
                    </a:cubicBezTo>
                    <a:cubicBezTo>
                      <a:pt x="46272" y="15585"/>
                      <a:pt x="46632" y="15598"/>
                      <a:pt x="46991" y="15626"/>
                    </a:cubicBezTo>
                    <a:cubicBezTo>
                      <a:pt x="48306" y="15744"/>
                      <a:pt x="49571" y="16166"/>
                      <a:pt x="50684" y="16891"/>
                    </a:cubicBezTo>
                    <a:cubicBezTo>
                      <a:pt x="52051" y="17785"/>
                      <a:pt x="53130" y="18966"/>
                      <a:pt x="54058" y="20298"/>
                    </a:cubicBezTo>
                    <a:cubicBezTo>
                      <a:pt x="54901" y="21512"/>
                      <a:pt x="55609" y="22828"/>
                      <a:pt x="56149" y="24228"/>
                    </a:cubicBezTo>
                    <a:cubicBezTo>
                      <a:pt x="56858" y="26016"/>
                      <a:pt x="57279" y="27854"/>
                      <a:pt x="57195" y="29794"/>
                    </a:cubicBezTo>
                    <a:cubicBezTo>
                      <a:pt x="57161" y="30519"/>
                      <a:pt x="57043" y="31228"/>
                      <a:pt x="56976" y="31953"/>
                    </a:cubicBezTo>
                    <a:cubicBezTo>
                      <a:pt x="56874" y="32695"/>
                      <a:pt x="56858" y="33437"/>
                      <a:pt x="56925" y="34179"/>
                    </a:cubicBezTo>
                    <a:cubicBezTo>
                      <a:pt x="57060" y="35124"/>
                      <a:pt x="57515" y="35967"/>
                      <a:pt x="58241" y="36591"/>
                    </a:cubicBezTo>
                    <a:cubicBezTo>
                      <a:pt x="59016" y="37249"/>
                      <a:pt x="59893" y="37789"/>
                      <a:pt x="60838" y="38177"/>
                    </a:cubicBezTo>
                    <a:cubicBezTo>
                      <a:pt x="62086" y="38716"/>
                      <a:pt x="63368" y="39189"/>
                      <a:pt x="64633" y="39661"/>
                    </a:cubicBezTo>
                    <a:cubicBezTo>
                      <a:pt x="68968" y="41263"/>
                      <a:pt x="73370" y="42680"/>
                      <a:pt x="77907" y="43574"/>
                    </a:cubicBezTo>
                    <a:cubicBezTo>
                      <a:pt x="78261" y="43641"/>
                      <a:pt x="78615" y="43709"/>
                      <a:pt x="78969" y="43776"/>
                    </a:cubicBezTo>
                    <a:lnTo>
                      <a:pt x="78969" y="43456"/>
                    </a:lnTo>
                    <a:cubicBezTo>
                      <a:pt x="78548" y="43371"/>
                      <a:pt x="78126" y="43253"/>
                      <a:pt x="77704" y="43118"/>
                    </a:cubicBezTo>
                    <a:cubicBezTo>
                      <a:pt x="76945" y="42950"/>
                      <a:pt x="76203" y="42663"/>
                      <a:pt x="75428" y="42511"/>
                    </a:cubicBezTo>
                    <a:cubicBezTo>
                      <a:pt x="75377" y="42511"/>
                      <a:pt x="75309" y="42494"/>
                      <a:pt x="75259" y="42477"/>
                    </a:cubicBezTo>
                    <a:cubicBezTo>
                      <a:pt x="73016" y="41820"/>
                      <a:pt x="70823" y="40993"/>
                      <a:pt x="68732" y="39981"/>
                    </a:cubicBezTo>
                    <a:cubicBezTo>
                      <a:pt x="67365" y="39340"/>
                      <a:pt x="66100" y="38548"/>
                      <a:pt x="64937" y="37603"/>
                    </a:cubicBezTo>
                    <a:cubicBezTo>
                      <a:pt x="63604" y="36524"/>
                      <a:pt x="62626" y="35073"/>
                      <a:pt x="62103" y="33454"/>
                    </a:cubicBezTo>
                    <a:cubicBezTo>
                      <a:pt x="61799" y="32577"/>
                      <a:pt x="61631" y="31683"/>
                      <a:pt x="61428" y="30789"/>
                    </a:cubicBezTo>
                    <a:cubicBezTo>
                      <a:pt x="61142" y="29490"/>
                      <a:pt x="60787" y="28225"/>
                      <a:pt x="60349" y="26994"/>
                    </a:cubicBezTo>
                    <a:cubicBezTo>
                      <a:pt x="59489" y="24650"/>
                      <a:pt x="58443" y="22373"/>
                      <a:pt x="57229" y="20214"/>
                    </a:cubicBezTo>
                    <a:cubicBezTo>
                      <a:pt x="56385" y="18679"/>
                      <a:pt x="55474" y="17211"/>
                      <a:pt x="54479" y="15795"/>
                    </a:cubicBezTo>
                    <a:cubicBezTo>
                      <a:pt x="54142" y="15339"/>
                      <a:pt x="53805" y="14884"/>
                      <a:pt x="53467" y="14428"/>
                    </a:cubicBezTo>
                    <a:cubicBezTo>
                      <a:pt x="52624" y="13349"/>
                      <a:pt x="51629" y="12371"/>
                      <a:pt x="50516" y="11561"/>
                    </a:cubicBezTo>
                    <a:cubicBezTo>
                      <a:pt x="48762" y="10279"/>
                      <a:pt x="46788" y="9706"/>
                      <a:pt x="44629" y="9655"/>
                    </a:cubicBezTo>
                    <a:cubicBezTo>
                      <a:pt x="44514" y="9653"/>
                      <a:pt x="44400" y="9652"/>
                      <a:pt x="44285" y="9652"/>
                    </a:cubicBezTo>
                    <a:cubicBezTo>
                      <a:pt x="42501" y="9652"/>
                      <a:pt x="40772" y="9893"/>
                      <a:pt x="39013" y="10178"/>
                    </a:cubicBezTo>
                    <a:cubicBezTo>
                      <a:pt x="37478" y="10465"/>
                      <a:pt x="35909" y="10650"/>
                      <a:pt x="34324" y="10735"/>
                    </a:cubicBezTo>
                    <a:cubicBezTo>
                      <a:pt x="33905" y="10755"/>
                      <a:pt x="33483" y="10764"/>
                      <a:pt x="33060" y="10764"/>
                    </a:cubicBezTo>
                    <a:cubicBezTo>
                      <a:pt x="32410" y="10764"/>
                      <a:pt x="31756" y="10742"/>
                      <a:pt x="31102" y="10701"/>
                    </a:cubicBezTo>
                    <a:cubicBezTo>
                      <a:pt x="29416" y="10566"/>
                      <a:pt x="27746" y="10347"/>
                      <a:pt x="26093" y="9993"/>
                    </a:cubicBezTo>
                    <a:cubicBezTo>
                      <a:pt x="22484" y="9250"/>
                      <a:pt x="19009" y="8070"/>
                      <a:pt x="15585" y="6720"/>
                    </a:cubicBezTo>
                    <a:cubicBezTo>
                      <a:pt x="11891" y="5270"/>
                      <a:pt x="8299" y="3583"/>
                      <a:pt x="4689" y="1981"/>
                    </a:cubicBezTo>
                    <a:cubicBezTo>
                      <a:pt x="3290" y="1374"/>
                      <a:pt x="1890" y="750"/>
                      <a:pt x="507" y="126"/>
                    </a:cubicBezTo>
                    <a:cubicBezTo>
                      <a:pt x="402" y="79"/>
                      <a:pt x="289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1"/>
              <p:cNvSpPr/>
              <p:nvPr/>
            </p:nvSpPr>
            <p:spPr>
              <a:xfrm>
                <a:off x="4306191" y="1172289"/>
                <a:ext cx="3027512" cy="1202456"/>
              </a:xfrm>
              <a:custGeom>
                <a:rect b="b" l="l" r="r" t="t"/>
                <a:pathLst>
                  <a:path extrusionOk="0" h="31365" w="78970">
                    <a:moveTo>
                      <a:pt x="214" y="1"/>
                    </a:moveTo>
                    <a:cubicBezTo>
                      <a:pt x="140" y="1"/>
                      <a:pt x="67" y="14"/>
                      <a:pt x="1" y="44"/>
                    </a:cubicBezTo>
                    <a:lnTo>
                      <a:pt x="1" y="10686"/>
                    </a:lnTo>
                    <a:cubicBezTo>
                      <a:pt x="124" y="10791"/>
                      <a:pt x="263" y="10820"/>
                      <a:pt x="406" y="10820"/>
                    </a:cubicBezTo>
                    <a:cubicBezTo>
                      <a:pt x="518" y="10820"/>
                      <a:pt x="632" y="10802"/>
                      <a:pt x="743" y="10788"/>
                    </a:cubicBezTo>
                    <a:cubicBezTo>
                      <a:pt x="1266" y="10737"/>
                      <a:pt x="1805" y="10720"/>
                      <a:pt x="2328" y="10686"/>
                    </a:cubicBezTo>
                    <a:cubicBezTo>
                      <a:pt x="3070" y="10636"/>
                      <a:pt x="3812" y="10568"/>
                      <a:pt x="4538" y="10501"/>
                    </a:cubicBezTo>
                    <a:cubicBezTo>
                      <a:pt x="5668" y="10416"/>
                      <a:pt x="6781" y="10315"/>
                      <a:pt x="7911" y="10197"/>
                    </a:cubicBezTo>
                    <a:cubicBezTo>
                      <a:pt x="8855" y="10113"/>
                      <a:pt x="9800" y="10029"/>
                      <a:pt x="10745" y="9961"/>
                    </a:cubicBezTo>
                    <a:cubicBezTo>
                      <a:pt x="11672" y="9877"/>
                      <a:pt x="12583" y="9792"/>
                      <a:pt x="13494" y="9725"/>
                    </a:cubicBezTo>
                    <a:cubicBezTo>
                      <a:pt x="14405" y="9658"/>
                      <a:pt x="15349" y="9624"/>
                      <a:pt x="16277" y="9573"/>
                    </a:cubicBezTo>
                    <a:cubicBezTo>
                      <a:pt x="17795" y="9472"/>
                      <a:pt x="19330" y="9438"/>
                      <a:pt x="20848" y="9405"/>
                    </a:cubicBezTo>
                    <a:cubicBezTo>
                      <a:pt x="21421" y="9388"/>
                      <a:pt x="21995" y="9381"/>
                      <a:pt x="22569" y="9381"/>
                    </a:cubicBezTo>
                    <a:cubicBezTo>
                      <a:pt x="24407" y="9381"/>
                      <a:pt x="26245" y="9457"/>
                      <a:pt x="28083" y="9573"/>
                    </a:cubicBezTo>
                    <a:cubicBezTo>
                      <a:pt x="29298" y="9658"/>
                      <a:pt x="30529" y="9742"/>
                      <a:pt x="31743" y="9877"/>
                    </a:cubicBezTo>
                    <a:cubicBezTo>
                      <a:pt x="34172" y="10147"/>
                      <a:pt x="36584" y="10484"/>
                      <a:pt x="38996" y="10956"/>
                    </a:cubicBezTo>
                    <a:cubicBezTo>
                      <a:pt x="40430" y="11226"/>
                      <a:pt x="41863" y="11513"/>
                      <a:pt x="43213" y="12086"/>
                    </a:cubicBezTo>
                    <a:cubicBezTo>
                      <a:pt x="43955" y="12407"/>
                      <a:pt x="44663" y="12778"/>
                      <a:pt x="45186" y="13436"/>
                    </a:cubicBezTo>
                    <a:cubicBezTo>
                      <a:pt x="45877" y="14296"/>
                      <a:pt x="46097" y="15308"/>
                      <a:pt x="46164" y="16387"/>
                    </a:cubicBezTo>
                    <a:cubicBezTo>
                      <a:pt x="46215" y="17231"/>
                      <a:pt x="46181" y="18091"/>
                      <a:pt x="46181" y="18951"/>
                    </a:cubicBezTo>
                    <a:cubicBezTo>
                      <a:pt x="46181" y="20132"/>
                      <a:pt x="46130" y="21312"/>
                      <a:pt x="46232" y="22493"/>
                    </a:cubicBezTo>
                    <a:cubicBezTo>
                      <a:pt x="46299" y="23758"/>
                      <a:pt x="46603" y="25023"/>
                      <a:pt x="47092" y="26204"/>
                    </a:cubicBezTo>
                    <a:cubicBezTo>
                      <a:pt x="47632" y="27452"/>
                      <a:pt x="48627" y="28447"/>
                      <a:pt x="49875" y="28970"/>
                    </a:cubicBezTo>
                    <a:cubicBezTo>
                      <a:pt x="50941" y="29437"/>
                      <a:pt x="52058" y="29550"/>
                      <a:pt x="53193" y="29550"/>
                    </a:cubicBezTo>
                    <a:cubicBezTo>
                      <a:pt x="53369" y="29550"/>
                      <a:pt x="53544" y="29548"/>
                      <a:pt x="53720" y="29543"/>
                    </a:cubicBezTo>
                    <a:cubicBezTo>
                      <a:pt x="55205" y="29459"/>
                      <a:pt x="56655" y="29290"/>
                      <a:pt x="58106" y="29054"/>
                    </a:cubicBezTo>
                    <a:cubicBezTo>
                      <a:pt x="59455" y="28835"/>
                      <a:pt x="60804" y="28700"/>
                      <a:pt x="62170" y="28649"/>
                    </a:cubicBezTo>
                    <a:cubicBezTo>
                      <a:pt x="62265" y="28647"/>
                      <a:pt x="62360" y="28647"/>
                      <a:pt x="62454" y="28647"/>
                    </a:cubicBezTo>
                    <a:cubicBezTo>
                      <a:pt x="64110" y="28647"/>
                      <a:pt x="65738" y="28920"/>
                      <a:pt x="67365" y="29223"/>
                    </a:cubicBezTo>
                    <a:cubicBezTo>
                      <a:pt x="69912" y="29695"/>
                      <a:pt x="72459" y="30302"/>
                      <a:pt x="75023" y="30758"/>
                    </a:cubicBezTo>
                    <a:cubicBezTo>
                      <a:pt x="76068" y="30960"/>
                      <a:pt x="77131" y="31112"/>
                      <a:pt x="78194" y="31247"/>
                    </a:cubicBezTo>
                    <a:cubicBezTo>
                      <a:pt x="78447" y="31280"/>
                      <a:pt x="78700" y="31331"/>
                      <a:pt x="78953" y="31365"/>
                    </a:cubicBezTo>
                    <a:lnTo>
                      <a:pt x="78969" y="30808"/>
                    </a:lnTo>
                    <a:cubicBezTo>
                      <a:pt x="77232" y="30505"/>
                      <a:pt x="75529" y="30100"/>
                      <a:pt x="73825" y="29644"/>
                    </a:cubicBezTo>
                    <a:cubicBezTo>
                      <a:pt x="69457" y="28464"/>
                      <a:pt x="65173" y="26996"/>
                      <a:pt x="61007" y="25259"/>
                    </a:cubicBezTo>
                    <a:cubicBezTo>
                      <a:pt x="60012" y="24871"/>
                      <a:pt x="59101" y="24315"/>
                      <a:pt x="58308" y="23640"/>
                    </a:cubicBezTo>
                    <a:cubicBezTo>
                      <a:pt x="57701" y="23117"/>
                      <a:pt x="57296" y="22425"/>
                      <a:pt x="57110" y="21650"/>
                    </a:cubicBezTo>
                    <a:cubicBezTo>
                      <a:pt x="56874" y="20604"/>
                      <a:pt x="57009" y="19541"/>
                      <a:pt x="57178" y="18512"/>
                    </a:cubicBezTo>
                    <a:cubicBezTo>
                      <a:pt x="57498" y="16404"/>
                      <a:pt x="57313" y="14262"/>
                      <a:pt x="56605" y="12238"/>
                    </a:cubicBezTo>
                    <a:cubicBezTo>
                      <a:pt x="55812" y="9826"/>
                      <a:pt x="54530" y="7617"/>
                      <a:pt x="52843" y="5711"/>
                    </a:cubicBezTo>
                    <a:cubicBezTo>
                      <a:pt x="51612" y="4345"/>
                      <a:pt x="50128" y="3316"/>
                      <a:pt x="48306" y="2860"/>
                    </a:cubicBezTo>
                    <a:cubicBezTo>
                      <a:pt x="47553" y="2664"/>
                      <a:pt x="46796" y="2588"/>
                      <a:pt x="46037" y="2588"/>
                    </a:cubicBezTo>
                    <a:cubicBezTo>
                      <a:pt x="45299" y="2588"/>
                      <a:pt x="44559" y="2659"/>
                      <a:pt x="43820" y="2759"/>
                    </a:cubicBezTo>
                    <a:cubicBezTo>
                      <a:pt x="42437" y="2945"/>
                      <a:pt x="41087" y="3265"/>
                      <a:pt x="39704" y="3518"/>
                    </a:cubicBezTo>
                    <a:cubicBezTo>
                      <a:pt x="37606" y="3925"/>
                      <a:pt x="35477" y="4143"/>
                      <a:pt x="33332" y="4143"/>
                    </a:cubicBezTo>
                    <a:cubicBezTo>
                      <a:pt x="33252" y="4143"/>
                      <a:pt x="33172" y="4143"/>
                      <a:pt x="33093" y="4142"/>
                    </a:cubicBezTo>
                    <a:cubicBezTo>
                      <a:pt x="32654" y="4142"/>
                      <a:pt x="32216" y="4092"/>
                      <a:pt x="31760" y="4092"/>
                    </a:cubicBezTo>
                    <a:cubicBezTo>
                      <a:pt x="30782" y="4092"/>
                      <a:pt x="29804" y="4007"/>
                      <a:pt x="28809" y="3957"/>
                    </a:cubicBezTo>
                    <a:cubicBezTo>
                      <a:pt x="27088" y="3872"/>
                      <a:pt x="25351" y="3737"/>
                      <a:pt x="23631" y="3619"/>
                    </a:cubicBezTo>
                    <a:cubicBezTo>
                      <a:pt x="21775" y="3484"/>
                      <a:pt x="19937" y="3299"/>
                      <a:pt x="18081" y="3096"/>
                    </a:cubicBezTo>
                    <a:cubicBezTo>
                      <a:pt x="15568" y="2827"/>
                      <a:pt x="13072" y="2523"/>
                      <a:pt x="10559" y="2169"/>
                    </a:cubicBezTo>
                    <a:cubicBezTo>
                      <a:pt x="7152" y="1713"/>
                      <a:pt x="3796" y="1022"/>
                      <a:pt x="490" y="60"/>
                    </a:cubicBezTo>
                    <a:cubicBezTo>
                      <a:pt x="404" y="23"/>
                      <a:pt x="30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1"/>
              <p:cNvSpPr/>
              <p:nvPr/>
            </p:nvSpPr>
            <p:spPr>
              <a:xfrm>
                <a:off x="4306191" y="2435509"/>
                <a:ext cx="3027512" cy="1315896"/>
              </a:xfrm>
              <a:custGeom>
                <a:rect b="b" l="l" r="r" t="t"/>
                <a:pathLst>
                  <a:path extrusionOk="0" h="34324" w="78970">
                    <a:moveTo>
                      <a:pt x="78969" y="0"/>
                    </a:moveTo>
                    <a:lnTo>
                      <a:pt x="78969" y="0"/>
                    </a:lnTo>
                    <a:cubicBezTo>
                      <a:pt x="77300" y="422"/>
                      <a:pt x="75681" y="928"/>
                      <a:pt x="74078" y="1535"/>
                    </a:cubicBezTo>
                    <a:cubicBezTo>
                      <a:pt x="71582" y="2496"/>
                      <a:pt x="69035" y="3340"/>
                      <a:pt x="66455" y="4031"/>
                    </a:cubicBezTo>
                    <a:cubicBezTo>
                      <a:pt x="66269" y="4099"/>
                      <a:pt x="66100" y="4166"/>
                      <a:pt x="65915" y="4217"/>
                    </a:cubicBezTo>
                    <a:cubicBezTo>
                      <a:pt x="64667" y="4571"/>
                      <a:pt x="63452" y="4976"/>
                      <a:pt x="62255" y="5465"/>
                    </a:cubicBezTo>
                    <a:cubicBezTo>
                      <a:pt x="59775" y="6443"/>
                      <a:pt x="57347" y="7556"/>
                      <a:pt x="55002" y="8805"/>
                    </a:cubicBezTo>
                    <a:cubicBezTo>
                      <a:pt x="53417" y="9648"/>
                      <a:pt x="51865" y="10542"/>
                      <a:pt x="50313" y="11453"/>
                    </a:cubicBezTo>
                    <a:cubicBezTo>
                      <a:pt x="48711" y="12380"/>
                      <a:pt x="47126" y="13308"/>
                      <a:pt x="45473" y="14151"/>
                    </a:cubicBezTo>
                    <a:cubicBezTo>
                      <a:pt x="43870" y="14961"/>
                      <a:pt x="42201" y="15636"/>
                      <a:pt x="40480" y="16158"/>
                    </a:cubicBezTo>
                    <a:cubicBezTo>
                      <a:pt x="38945" y="16614"/>
                      <a:pt x="37377" y="16900"/>
                      <a:pt x="35791" y="17002"/>
                    </a:cubicBezTo>
                    <a:cubicBezTo>
                      <a:pt x="35419" y="17025"/>
                      <a:pt x="35045" y="17037"/>
                      <a:pt x="34671" y="17037"/>
                    </a:cubicBezTo>
                    <a:cubicBezTo>
                      <a:pt x="33455" y="17037"/>
                      <a:pt x="32235" y="16913"/>
                      <a:pt x="31035" y="16681"/>
                    </a:cubicBezTo>
                    <a:cubicBezTo>
                      <a:pt x="28910" y="16226"/>
                      <a:pt x="26852" y="15501"/>
                      <a:pt x="24929" y="14505"/>
                    </a:cubicBezTo>
                    <a:cubicBezTo>
                      <a:pt x="23006" y="13527"/>
                      <a:pt x="21252" y="12296"/>
                      <a:pt x="19498" y="11048"/>
                    </a:cubicBezTo>
                    <a:cubicBezTo>
                      <a:pt x="18318" y="10204"/>
                      <a:pt x="17137" y="9327"/>
                      <a:pt x="15788" y="8754"/>
                    </a:cubicBezTo>
                    <a:cubicBezTo>
                      <a:pt x="14946" y="8361"/>
                      <a:pt x="14022" y="8155"/>
                      <a:pt x="13095" y="8155"/>
                    </a:cubicBezTo>
                    <a:cubicBezTo>
                      <a:pt x="12907" y="8155"/>
                      <a:pt x="12720" y="8163"/>
                      <a:pt x="12532" y="8180"/>
                    </a:cubicBezTo>
                    <a:cubicBezTo>
                      <a:pt x="10643" y="8400"/>
                      <a:pt x="9125" y="9361"/>
                      <a:pt x="7759" y="10592"/>
                    </a:cubicBezTo>
                    <a:cubicBezTo>
                      <a:pt x="6460" y="11790"/>
                      <a:pt x="5297" y="13139"/>
                      <a:pt x="4302" y="14590"/>
                    </a:cubicBezTo>
                    <a:cubicBezTo>
                      <a:pt x="3424" y="15821"/>
                      <a:pt x="2598" y="17052"/>
                      <a:pt x="1687" y="18250"/>
                    </a:cubicBezTo>
                    <a:cubicBezTo>
                      <a:pt x="1147" y="18941"/>
                      <a:pt x="507" y="19549"/>
                      <a:pt x="1" y="20240"/>
                    </a:cubicBezTo>
                    <a:lnTo>
                      <a:pt x="1" y="34324"/>
                    </a:lnTo>
                    <a:cubicBezTo>
                      <a:pt x="102" y="34324"/>
                      <a:pt x="186" y="34290"/>
                      <a:pt x="270" y="34222"/>
                    </a:cubicBezTo>
                    <a:cubicBezTo>
                      <a:pt x="1046" y="33818"/>
                      <a:pt x="1822" y="33413"/>
                      <a:pt x="2581" y="32957"/>
                    </a:cubicBezTo>
                    <a:cubicBezTo>
                      <a:pt x="3947" y="32165"/>
                      <a:pt x="5246" y="31237"/>
                      <a:pt x="6410" y="30158"/>
                    </a:cubicBezTo>
                    <a:cubicBezTo>
                      <a:pt x="7894" y="28808"/>
                      <a:pt x="9041" y="27172"/>
                      <a:pt x="10104" y="25469"/>
                    </a:cubicBezTo>
                    <a:cubicBezTo>
                      <a:pt x="10778" y="24372"/>
                      <a:pt x="11436" y="23242"/>
                      <a:pt x="12246" y="22197"/>
                    </a:cubicBezTo>
                    <a:cubicBezTo>
                      <a:pt x="12920" y="21269"/>
                      <a:pt x="13780" y="20476"/>
                      <a:pt x="14776" y="19886"/>
                    </a:cubicBezTo>
                    <a:cubicBezTo>
                      <a:pt x="15952" y="19201"/>
                      <a:pt x="17233" y="18963"/>
                      <a:pt x="18550" y="18963"/>
                    </a:cubicBezTo>
                    <a:cubicBezTo>
                      <a:pt x="18725" y="18963"/>
                      <a:pt x="18901" y="18967"/>
                      <a:pt x="19077" y="18975"/>
                    </a:cubicBezTo>
                    <a:cubicBezTo>
                      <a:pt x="19920" y="19009"/>
                      <a:pt x="20746" y="19093"/>
                      <a:pt x="21573" y="19245"/>
                    </a:cubicBezTo>
                    <a:cubicBezTo>
                      <a:pt x="23529" y="19565"/>
                      <a:pt x="25469" y="19970"/>
                      <a:pt x="27425" y="20274"/>
                    </a:cubicBezTo>
                    <a:cubicBezTo>
                      <a:pt x="28488" y="20426"/>
                      <a:pt x="29517" y="20577"/>
                      <a:pt x="30563" y="20628"/>
                    </a:cubicBezTo>
                    <a:cubicBezTo>
                      <a:pt x="31048" y="20656"/>
                      <a:pt x="31537" y="20670"/>
                      <a:pt x="32026" y="20670"/>
                    </a:cubicBezTo>
                    <a:cubicBezTo>
                      <a:pt x="32709" y="20670"/>
                      <a:pt x="33393" y="20643"/>
                      <a:pt x="34071" y="20594"/>
                    </a:cubicBezTo>
                    <a:cubicBezTo>
                      <a:pt x="35336" y="20476"/>
                      <a:pt x="36618" y="20291"/>
                      <a:pt x="37866" y="20004"/>
                    </a:cubicBezTo>
                    <a:cubicBezTo>
                      <a:pt x="41155" y="19279"/>
                      <a:pt x="44224" y="17980"/>
                      <a:pt x="47176" y="16361"/>
                    </a:cubicBezTo>
                    <a:cubicBezTo>
                      <a:pt x="49217" y="15248"/>
                      <a:pt x="51207" y="14016"/>
                      <a:pt x="53248" y="12886"/>
                    </a:cubicBezTo>
                    <a:cubicBezTo>
                      <a:pt x="55795" y="11419"/>
                      <a:pt x="58477" y="10221"/>
                      <a:pt x="61277" y="9327"/>
                    </a:cubicBezTo>
                    <a:cubicBezTo>
                      <a:pt x="63435" y="8686"/>
                      <a:pt x="65645" y="8197"/>
                      <a:pt x="67871" y="7860"/>
                    </a:cubicBezTo>
                    <a:cubicBezTo>
                      <a:pt x="69187" y="7658"/>
                      <a:pt x="70519" y="7438"/>
                      <a:pt x="71801" y="7101"/>
                    </a:cubicBezTo>
                    <a:cubicBezTo>
                      <a:pt x="72628" y="6899"/>
                      <a:pt x="73420" y="6612"/>
                      <a:pt x="74163" y="6241"/>
                    </a:cubicBezTo>
                    <a:cubicBezTo>
                      <a:pt x="75124" y="5752"/>
                      <a:pt x="75866" y="5010"/>
                      <a:pt x="76574" y="4217"/>
                    </a:cubicBezTo>
                    <a:cubicBezTo>
                      <a:pt x="77047" y="3660"/>
                      <a:pt x="77519" y="3087"/>
                      <a:pt x="78042" y="2581"/>
                    </a:cubicBezTo>
                    <a:cubicBezTo>
                      <a:pt x="78329" y="2294"/>
                      <a:pt x="78649" y="2041"/>
                      <a:pt x="78953" y="1788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1"/>
              <p:cNvSpPr/>
              <p:nvPr/>
            </p:nvSpPr>
            <p:spPr>
              <a:xfrm>
                <a:off x="4306191" y="1978565"/>
                <a:ext cx="3027512" cy="972316"/>
              </a:xfrm>
              <a:custGeom>
                <a:rect b="b" l="l" r="r" t="t"/>
                <a:pathLst>
                  <a:path extrusionOk="0" h="25362" w="78970">
                    <a:moveTo>
                      <a:pt x="20192" y="0"/>
                    </a:moveTo>
                    <a:cubicBezTo>
                      <a:pt x="19759" y="0"/>
                      <a:pt x="19325" y="15"/>
                      <a:pt x="18891" y="45"/>
                    </a:cubicBezTo>
                    <a:cubicBezTo>
                      <a:pt x="17322" y="129"/>
                      <a:pt x="15771" y="366"/>
                      <a:pt x="14253" y="720"/>
                    </a:cubicBezTo>
                    <a:cubicBezTo>
                      <a:pt x="11588" y="1361"/>
                      <a:pt x="9007" y="2322"/>
                      <a:pt x="6562" y="3570"/>
                    </a:cubicBezTo>
                    <a:cubicBezTo>
                      <a:pt x="4487" y="4599"/>
                      <a:pt x="2480" y="5746"/>
                      <a:pt x="523" y="6977"/>
                    </a:cubicBezTo>
                    <a:cubicBezTo>
                      <a:pt x="372" y="7112"/>
                      <a:pt x="186" y="7197"/>
                      <a:pt x="1" y="7281"/>
                    </a:cubicBezTo>
                    <a:lnTo>
                      <a:pt x="1" y="16794"/>
                    </a:lnTo>
                    <a:cubicBezTo>
                      <a:pt x="46" y="16824"/>
                      <a:pt x="87" y="16836"/>
                      <a:pt x="124" y="16836"/>
                    </a:cubicBezTo>
                    <a:cubicBezTo>
                      <a:pt x="213" y="16836"/>
                      <a:pt x="284" y="16768"/>
                      <a:pt x="355" y="16709"/>
                    </a:cubicBezTo>
                    <a:cubicBezTo>
                      <a:pt x="557" y="16524"/>
                      <a:pt x="760" y="16372"/>
                      <a:pt x="945" y="16186"/>
                    </a:cubicBezTo>
                    <a:cubicBezTo>
                      <a:pt x="2143" y="15023"/>
                      <a:pt x="3391" y="13926"/>
                      <a:pt x="4706" y="12914"/>
                    </a:cubicBezTo>
                    <a:cubicBezTo>
                      <a:pt x="6882" y="11245"/>
                      <a:pt x="9176" y="9777"/>
                      <a:pt x="11790" y="8900"/>
                    </a:cubicBezTo>
                    <a:cubicBezTo>
                      <a:pt x="13021" y="8486"/>
                      <a:pt x="14281" y="8190"/>
                      <a:pt x="15579" y="8190"/>
                    </a:cubicBezTo>
                    <a:cubicBezTo>
                      <a:pt x="15971" y="8190"/>
                      <a:pt x="16367" y="8217"/>
                      <a:pt x="16766" y="8276"/>
                    </a:cubicBezTo>
                    <a:cubicBezTo>
                      <a:pt x="18132" y="8462"/>
                      <a:pt x="19296" y="9018"/>
                      <a:pt x="20190" y="10098"/>
                    </a:cubicBezTo>
                    <a:cubicBezTo>
                      <a:pt x="20966" y="11025"/>
                      <a:pt x="21421" y="12138"/>
                      <a:pt x="21843" y="13235"/>
                    </a:cubicBezTo>
                    <a:cubicBezTo>
                      <a:pt x="22281" y="14348"/>
                      <a:pt x="22669" y="15478"/>
                      <a:pt x="23175" y="16558"/>
                    </a:cubicBezTo>
                    <a:cubicBezTo>
                      <a:pt x="24558" y="19526"/>
                      <a:pt x="26599" y="21887"/>
                      <a:pt x="29500" y="23507"/>
                    </a:cubicBezTo>
                    <a:cubicBezTo>
                      <a:pt x="31676" y="24721"/>
                      <a:pt x="34121" y="25362"/>
                      <a:pt x="36618" y="25362"/>
                    </a:cubicBezTo>
                    <a:cubicBezTo>
                      <a:pt x="38844" y="25328"/>
                      <a:pt x="41037" y="24906"/>
                      <a:pt x="43094" y="24080"/>
                    </a:cubicBezTo>
                    <a:cubicBezTo>
                      <a:pt x="45456" y="23186"/>
                      <a:pt x="47682" y="21972"/>
                      <a:pt x="49892" y="20757"/>
                    </a:cubicBezTo>
                    <a:cubicBezTo>
                      <a:pt x="51679" y="19779"/>
                      <a:pt x="53484" y="18801"/>
                      <a:pt x="55272" y="17856"/>
                    </a:cubicBezTo>
                    <a:cubicBezTo>
                      <a:pt x="56858" y="17013"/>
                      <a:pt x="58460" y="16254"/>
                      <a:pt x="60062" y="15478"/>
                    </a:cubicBezTo>
                    <a:cubicBezTo>
                      <a:pt x="62423" y="14348"/>
                      <a:pt x="64920" y="13488"/>
                      <a:pt x="67467" y="12931"/>
                    </a:cubicBezTo>
                    <a:cubicBezTo>
                      <a:pt x="70958" y="12206"/>
                      <a:pt x="74517" y="11885"/>
                      <a:pt x="78059" y="11599"/>
                    </a:cubicBezTo>
                    <a:lnTo>
                      <a:pt x="78969" y="11531"/>
                    </a:lnTo>
                    <a:lnTo>
                      <a:pt x="78969" y="10857"/>
                    </a:lnTo>
                    <a:cubicBezTo>
                      <a:pt x="77249" y="10840"/>
                      <a:pt x="75529" y="10789"/>
                      <a:pt x="73791" y="10755"/>
                    </a:cubicBezTo>
                    <a:cubicBezTo>
                      <a:pt x="72863" y="10729"/>
                      <a:pt x="71935" y="10708"/>
                      <a:pt x="71006" y="10708"/>
                    </a:cubicBezTo>
                    <a:cubicBezTo>
                      <a:pt x="69556" y="10708"/>
                      <a:pt x="68107" y="10760"/>
                      <a:pt x="66657" y="10924"/>
                    </a:cubicBezTo>
                    <a:cubicBezTo>
                      <a:pt x="65375" y="11076"/>
                      <a:pt x="64093" y="11329"/>
                      <a:pt x="62845" y="11717"/>
                    </a:cubicBezTo>
                    <a:cubicBezTo>
                      <a:pt x="61361" y="12223"/>
                      <a:pt x="59893" y="12813"/>
                      <a:pt x="58460" y="13488"/>
                    </a:cubicBezTo>
                    <a:cubicBezTo>
                      <a:pt x="55879" y="14652"/>
                      <a:pt x="53349" y="15917"/>
                      <a:pt x="50802" y="17148"/>
                    </a:cubicBezTo>
                    <a:cubicBezTo>
                      <a:pt x="49048" y="17991"/>
                      <a:pt x="47277" y="18818"/>
                      <a:pt x="45456" y="19509"/>
                    </a:cubicBezTo>
                    <a:cubicBezTo>
                      <a:pt x="43769" y="20133"/>
                      <a:pt x="42032" y="20656"/>
                      <a:pt x="40227" y="20825"/>
                    </a:cubicBezTo>
                    <a:cubicBezTo>
                      <a:pt x="39849" y="20867"/>
                      <a:pt x="39469" y="20888"/>
                      <a:pt x="39089" y="20888"/>
                    </a:cubicBezTo>
                    <a:cubicBezTo>
                      <a:pt x="38249" y="20888"/>
                      <a:pt x="37409" y="20786"/>
                      <a:pt x="36584" y="20589"/>
                    </a:cubicBezTo>
                    <a:cubicBezTo>
                      <a:pt x="33514" y="19796"/>
                      <a:pt x="31507" y="17873"/>
                      <a:pt x="30495" y="14888"/>
                    </a:cubicBezTo>
                    <a:cubicBezTo>
                      <a:pt x="30074" y="13555"/>
                      <a:pt x="29837" y="12172"/>
                      <a:pt x="29804" y="10789"/>
                    </a:cubicBezTo>
                    <a:cubicBezTo>
                      <a:pt x="29753" y="9845"/>
                      <a:pt x="29736" y="8900"/>
                      <a:pt x="29669" y="7972"/>
                    </a:cubicBezTo>
                    <a:cubicBezTo>
                      <a:pt x="29618" y="6977"/>
                      <a:pt x="29449" y="5999"/>
                      <a:pt x="29180" y="5055"/>
                    </a:cubicBezTo>
                    <a:cubicBezTo>
                      <a:pt x="28792" y="3621"/>
                      <a:pt x="27881" y="2373"/>
                      <a:pt x="26633" y="1563"/>
                    </a:cubicBezTo>
                    <a:cubicBezTo>
                      <a:pt x="25604" y="905"/>
                      <a:pt x="24457" y="467"/>
                      <a:pt x="23259" y="264"/>
                    </a:cubicBezTo>
                    <a:cubicBezTo>
                      <a:pt x="22250" y="86"/>
                      <a:pt x="21223" y="0"/>
                      <a:pt x="20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1"/>
              <p:cNvSpPr/>
              <p:nvPr/>
            </p:nvSpPr>
            <p:spPr>
              <a:xfrm>
                <a:off x="4306191" y="2430334"/>
                <a:ext cx="3027512" cy="781165"/>
              </a:xfrm>
              <a:custGeom>
                <a:rect b="b" l="l" r="r" t="t"/>
                <a:pathLst>
                  <a:path extrusionOk="0" h="20376" w="78970">
                    <a:moveTo>
                      <a:pt x="78969" y="0"/>
                    </a:moveTo>
                    <a:lnTo>
                      <a:pt x="76625" y="388"/>
                    </a:lnTo>
                    <a:cubicBezTo>
                      <a:pt x="74972" y="641"/>
                      <a:pt x="73336" y="945"/>
                      <a:pt x="71717" y="1333"/>
                    </a:cubicBezTo>
                    <a:cubicBezTo>
                      <a:pt x="70688" y="1569"/>
                      <a:pt x="69676" y="1839"/>
                      <a:pt x="68647" y="2075"/>
                    </a:cubicBezTo>
                    <a:cubicBezTo>
                      <a:pt x="67399" y="2362"/>
                      <a:pt x="66151" y="2699"/>
                      <a:pt x="64920" y="3087"/>
                    </a:cubicBezTo>
                    <a:cubicBezTo>
                      <a:pt x="62727" y="3762"/>
                      <a:pt x="60636" y="4706"/>
                      <a:pt x="58578" y="5684"/>
                    </a:cubicBezTo>
                    <a:cubicBezTo>
                      <a:pt x="55609" y="7101"/>
                      <a:pt x="52759" y="8703"/>
                      <a:pt x="49892" y="10339"/>
                    </a:cubicBezTo>
                    <a:cubicBezTo>
                      <a:pt x="48121" y="11335"/>
                      <a:pt x="46367" y="12330"/>
                      <a:pt x="44511" y="13190"/>
                    </a:cubicBezTo>
                    <a:cubicBezTo>
                      <a:pt x="43061" y="13848"/>
                      <a:pt x="41560" y="14387"/>
                      <a:pt x="40008" y="14775"/>
                    </a:cubicBezTo>
                    <a:cubicBezTo>
                      <a:pt x="38726" y="15096"/>
                      <a:pt x="37410" y="15265"/>
                      <a:pt x="36078" y="15315"/>
                    </a:cubicBezTo>
                    <a:cubicBezTo>
                      <a:pt x="35906" y="15322"/>
                      <a:pt x="35734" y="15325"/>
                      <a:pt x="35562" y="15325"/>
                    </a:cubicBezTo>
                    <a:cubicBezTo>
                      <a:pt x="34891" y="15325"/>
                      <a:pt x="34223" y="15274"/>
                      <a:pt x="33565" y="15180"/>
                    </a:cubicBezTo>
                    <a:cubicBezTo>
                      <a:pt x="31929" y="14961"/>
                      <a:pt x="30327" y="14506"/>
                      <a:pt x="28809" y="13831"/>
                    </a:cubicBezTo>
                    <a:cubicBezTo>
                      <a:pt x="25975" y="12566"/>
                      <a:pt x="23647" y="10660"/>
                      <a:pt x="21674" y="8299"/>
                    </a:cubicBezTo>
                    <a:cubicBezTo>
                      <a:pt x="20780" y="7236"/>
                      <a:pt x="19970" y="6106"/>
                      <a:pt x="19110" y="5010"/>
                    </a:cubicBezTo>
                    <a:cubicBezTo>
                      <a:pt x="18537" y="4234"/>
                      <a:pt x="17862" y="3525"/>
                      <a:pt x="17120" y="2918"/>
                    </a:cubicBezTo>
                    <a:cubicBezTo>
                      <a:pt x="16126" y="2105"/>
                      <a:pt x="14876" y="1668"/>
                      <a:pt x="13599" y="1668"/>
                    </a:cubicBezTo>
                    <a:cubicBezTo>
                      <a:pt x="13446" y="1668"/>
                      <a:pt x="13293" y="1674"/>
                      <a:pt x="13140" y="1687"/>
                    </a:cubicBezTo>
                    <a:cubicBezTo>
                      <a:pt x="11959" y="1788"/>
                      <a:pt x="10795" y="2125"/>
                      <a:pt x="9749" y="2648"/>
                    </a:cubicBezTo>
                    <a:cubicBezTo>
                      <a:pt x="8535" y="3256"/>
                      <a:pt x="7388" y="3998"/>
                      <a:pt x="6342" y="4858"/>
                    </a:cubicBezTo>
                    <a:cubicBezTo>
                      <a:pt x="5010" y="5954"/>
                      <a:pt x="3745" y="7152"/>
                      <a:pt x="2598" y="8450"/>
                    </a:cubicBezTo>
                    <a:cubicBezTo>
                      <a:pt x="1906" y="9226"/>
                      <a:pt x="1249" y="10036"/>
                      <a:pt x="557" y="10812"/>
                    </a:cubicBezTo>
                    <a:cubicBezTo>
                      <a:pt x="405" y="11031"/>
                      <a:pt x="220" y="11233"/>
                      <a:pt x="1" y="11402"/>
                    </a:cubicBezTo>
                    <a:lnTo>
                      <a:pt x="1" y="20375"/>
                    </a:lnTo>
                    <a:cubicBezTo>
                      <a:pt x="203" y="20341"/>
                      <a:pt x="304" y="20156"/>
                      <a:pt x="422" y="20021"/>
                    </a:cubicBezTo>
                    <a:cubicBezTo>
                      <a:pt x="1468" y="18874"/>
                      <a:pt x="2429" y="17660"/>
                      <a:pt x="3273" y="16378"/>
                    </a:cubicBezTo>
                    <a:cubicBezTo>
                      <a:pt x="4217" y="14961"/>
                      <a:pt x="5246" y="13612"/>
                      <a:pt x="6359" y="12313"/>
                    </a:cubicBezTo>
                    <a:cubicBezTo>
                      <a:pt x="7371" y="11183"/>
                      <a:pt x="8468" y="10137"/>
                      <a:pt x="9800" y="9361"/>
                    </a:cubicBezTo>
                    <a:cubicBezTo>
                      <a:pt x="10894" y="8740"/>
                      <a:pt x="12004" y="8419"/>
                      <a:pt x="13129" y="8419"/>
                    </a:cubicBezTo>
                    <a:cubicBezTo>
                      <a:pt x="14050" y="8419"/>
                      <a:pt x="14981" y="8634"/>
                      <a:pt x="15923" y="9074"/>
                    </a:cubicBezTo>
                    <a:cubicBezTo>
                      <a:pt x="16597" y="9395"/>
                      <a:pt x="17255" y="9766"/>
                      <a:pt x="17896" y="10205"/>
                    </a:cubicBezTo>
                    <a:cubicBezTo>
                      <a:pt x="19077" y="11031"/>
                      <a:pt x="20257" y="11874"/>
                      <a:pt x="21455" y="12701"/>
                    </a:cubicBezTo>
                    <a:cubicBezTo>
                      <a:pt x="23749" y="14303"/>
                      <a:pt x="26279" y="15551"/>
                      <a:pt x="28960" y="16395"/>
                    </a:cubicBezTo>
                    <a:cubicBezTo>
                      <a:pt x="30811" y="16974"/>
                      <a:pt x="32743" y="17267"/>
                      <a:pt x="34683" y="17267"/>
                    </a:cubicBezTo>
                    <a:cubicBezTo>
                      <a:pt x="35678" y="17267"/>
                      <a:pt x="36674" y="17190"/>
                      <a:pt x="37663" y="17035"/>
                    </a:cubicBezTo>
                    <a:cubicBezTo>
                      <a:pt x="40210" y="16597"/>
                      <a:pt x="42707" y="15787"/>
                      <a:pt x="45017" y="14624"/>
                    </a:cubicBezTo>
                    <a:cubicBezTo>
                      <a:pt x="46991" y="13662"/>
                      <a:pt x="48897" y="12532"/>
                      <a:pt x="50786" y="11436"/>
                    </a:cubicBezTo>
                    <a:cubicBezTo>
                      <a:pt x="53231" y="10002"/>
                      <a:pt x="55711" y="8619"/>
                      <a:pt x="58274" y="7422"/>
                    </a:cubicBezTo>
                    <a:cubicBezTo>
                      <a:pt x="60551" y="6342"/>
                      <a:pt x="62896" y="5414"/>
                      <a:pt x="65291" y="4639"/>
                    </a:cubicBezTo>
                    <a:cubicBezTo>
                      <a:pt x="65696" y="4537"/>
                      <a:pt x="66100" y="4402"/>
                      <a:pt x="66488" y="4251"/>
                    </a:cubicBezTo>
                    <a:cubicBezTo>
                      <a:pt x="66826" y="4183"/>
                      <a:pt x="67180" y="4116"/>
                      <a:pt x="67517" y="4015"/>
                    </a:cubicBezTo>
                    <a:cubicBezTo>
                      <a:pt x="69001" y="3610"/>
                      <a:pt x="70486" y="3137"/>
                      <a:pt x="71936" y="2598"/>
                    </a:cubicBezTo>
                    <a:cubicBezTo>
                      <a:pt x="74230" y="1687"/>
                      <a:pt x="76591" y="911"/>
                      <a:pt x="78969" y="270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1"/>
              <p:cNvSpPr/>
              <p:nvPr/>
            </p:nvSpPr>
            <p:spPr>
              <a:xfrm>
                <a:off x="4306191" y="2498881"/>
                <a:ext cx="3027512" cy="1834488"/>
              </a:xfrm>
              <a:custGeom>
                <a:rect b="b" l="l" r="r" t="t"/>
                <a:pathLst>
                  <a:path extrusionOk="0" h="47851" w="78970">
                    <a:moveTo>
                      <a:pt x="78969" y="0"/>
                    </a:moveTo>
                    <a:cubicBezTo>
                      <a:pt x="78042" y="742"/>
                      <a:pt x="77198" y="1569"/>
                      <a:pt x="76456" y="2496"/>
                    </a:cubicBezTo>
                    <a:cubicBezTo>
                      <a:pt x="75849" y="3255"/>
                      <a:pt x="75124" y="3896"/>
                      <a:pt x="74281" y="4385"/>
                    </a:cubicBezTo>
                    <a:cubicBezTo>
                      <a:pt x="73201" y="4942"/>
                      <a:pt x="72037" y="5330"/>
                      <a:pt x="70840" y="5549"/>
                    </a:cubicBezTo>
                    <a:cubicBezTo>
                      <a:pt x="68681" y="6005"/>
                      <a:pt x="66488" y="6274"/>
                      <a:pt x="64329" y="6747"/>
                    </a:cubicBezTo>
                    <a:cubicBezTo>
                      <a:pt x="61074" y="7455"/>
                      <a:pt x="57937" y="8602"/>
                      <a:pt x="55002" y="10154"/>
                    </a:cubicBezTo>
                    <a:cubicBezTo>
                      <a:pt x="52843" y="11250"/>
                      <a:pt x="50769" y="12515"/>
                      <a:pt x="48677" y="13730"/>
                    </a:cubicBezTo>
                    <a:cubicBezTo>
                      <a:pt x="45709" y="15450"/>
                      <a:pt x="42656" y="16951"/>
                      <a:pt x="39333" y="17862"/>
                    </a:cubicBezTo>
                    <a:cubicBezTo>
                      <a:pt x="37427" y="18402"/>
                      <a:pt x="35454" y="18756"/>
                      <a:pt x="33481" y="18874"/>
                    </a:cubicBezTo>
                    <a:cubicBezTo>
                      <a:pt x="33039" y="18894"/>
                      <a:pt x="32598" y="18904"/>
                      <a:pt x="32156" y="18904"/>
                    </a:cubicBezTo>
                    <a:cubicBezTo>
                      <a:pt x="30406" y="18904"/>
                      <a:pt x="28661" y="18745"/>
                      <a:pt x="26936" y="18435"/>
                    </a:cubicBezTo>
                    <a:cubicBezTo>
                      <a:pt x="24845" y="18081"/>
                      <a:pt x="22787" y="17626"/>
                      <a:pt x="20679" y="17356"/>
                    </a:cubicBezTo>
                    <a:cubicBezTo>
                      <a:pt x="20039" y="17251"/>
                      <a:pt x="19394" y="17200"/>
                      <a:pt x="18747" y="17200"/>
                    </a:cubicBezTo>
                    <a:cubicBezTo>
                      <a:pt x="18250" y="17200"/>
                      <a:pt x="17753" y="17230"/>
                      <a:pt x="17255" y="17288"/>
                    </a:cubicBezTo>
                    <a:cubicBezTo>
                      <a:pt x="15164" y="17592"/>
                      <a:pt x="13561" y="18671"/>
                      <a:pt x="12279" y="20324"/>
                    </a:cubicBezTo>
                    <a:cubicBezTo>
                      <a:pt x="11200" y="21707"/>
                      <a:pt x="10340" y="23259"/>
                      <a:pt x="9395" y="24726"/>
                    </a:cubicBezTo>
                    <a:cubicBezTo>
                      <a:pt x="8366" y="26363"/>
                      <a:pt x="7084" y="27813"/>
                      <a:pt x="5617" y="29061"/>
                    </a:cubicBezTo>
                    <a:cubicBezTo>
                      <a:pt x="4032" y="30377"/>
                      <a:pt x="2278" y="31406"/>
                      <a:pt x="456" y="32350"/>
                    </a:cubicBezTo>
                    <a:cubicBezTo>
                      <a:pt x="270" y="32418"/>
                      <a:pt x="119" y="32536"/>
                      <a:pt x="1" y="32688"/>
                    </a:cubicBezTo>
                    <a:lnTo>
                      <a:pt x="1" y="47851"/>
                    </a:lnTo>
                    <a:cubicBezTo>
                      <a:pt x="68" y="47834"/>
                      <a:pt x="152" y="47800"/>
                      <a:pt x="203" y="47749"/>
                    </a:cubicBezTo>
                    <a:cubicBezTo>
                      <a:pt x="1923" y="46653"/>
                      <a:pt x="3610" y="45506"/>
                      <a:pt x="5280" y="44342"/>
                    </a:cubicBezTo>
                    <a:cubicBezTo>
                      <a:pt x="7725" y="42622"/>
                      <a:pt x="10137" y="40834"/>
                      <a:pt x="12532" y="39063"/>
                    </a:cubicBezTo>
                    <a:cubicBezTo>
                      <a:pt x="14152" y="37882"/>
                      <a:pt x="15619" y="36482"/>
                      <a:pt x="16884" y="34931"/>
                    </a:cubicBezTo>
                    <a:cubicBezTo>
                      <a:pt x="17963" y="33531"/>
                      <a:pt x="18975" y="32080"/>
                      <a:pt x="19886" y="30579"/>
                    </a:cubicBezTo>
                    <a:cubicBezTo>
                      <a:pt x="20729" y="29264"/>
                      <a:pt x="21623" y="27999"/>
                      <a:pt x="22804" y="26970"/>
                    </a:cubicBezTo>
                    <a:cubicBezTo>
                      <a:pt x="23445" y="26413"/>
                      <a:pt x="24153" y="25958"/>
                      <a:pt x="24895" y="25587"/>
                    </a:cubicBezTo>
                    <a:cubicBezTo>
                      <a:pt x="25958" y="25081"/>
                      <a:pt x="27071" y="24710"/>
                      <a:pt x="28201" y="24457"/>
                    </a:cubicBezTo>
                    <a:cubicBezTo>
                      <a:pt x="29669" y="24102"/>
                      <a:pt x="31136" y="23799"/>
                      <a:pt x="32603" y="23445"/>
                    </a:cubicBezTo>
                    <a:cubicBezTo>
                      <a:pt x="35218" y="22821"/>
                      <a:pt x="37815" y="22045"/>
                      <a:pt x="40345" y="21151"/>
                    </a:cubicBezTo>
                    <a:cubicBezTo>
                      <a:pt x="41998" y="20560"/>
                      <a:pt x="43617" y="19903"/>
                      <a:pt x="45186" y="19161"/>
                    </a:cubicBezTo>
                    <a:cubicBezTo>
                      <a:pt x="46940" y="18317"/>
                      <a:pt x="48627" y="17356"/>
                      <a:pt x="50296" y="16394"/>
                    </a:cubicBezTo>
                    <a:cubicBezTo>
                      <a:pt x="52067" y="15349"/>
                      <a:pt x="53872" y="14387"/>
                      <a:pt x="55727" y="13510"/>
                    </a:cubicBezTo>
                    <a:cubicBezTo>
                      <a:pt x="57043" y="12920"/>
                      <a:pt x="58392" y="12431"/>
                      <a:pt x="59792" y="12060"/>
                    </a:cubicBezTo>
                    <a:cubicBezTo>
                      <a:pt x="61614" y="11587"/>
                      <a:pt x="63469" y="11301"/>
                      <a:pt x="65341" y="11200"/>
                    </a:cubicBezTo>
                    <a:cubicBezTo>
                      <a:pt x="66623" y="11115"/>
                      <a:pt x="67905" y="11098"/>
                      <a:pt x="69187" y="11065"/>
                    </a:cubicBezTo>
                    <a:cubicBezTo>
                      <a:pt x="70486" y="11031"/>
                      <a:pt x="71801" y="11014"/>
                      <a:pt x="73117" y="10930"/>
                    </a:cubicBezTo>
                    <a:cubicBezTo>
                      <a:pt x="73893" y="10879"/>
                      <a:pt x="74669" y="10778"/>
                      <a:pt x="75428" y="10626"/>
                    </a:cubicBezTo>
                    <a:cubicBezTo>
                      <a:pt x="76692" y="10390"/>
                      <a:pt x="77907" y="9901"/>
                      <a:pt x="78969" y="9176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1"/>
              <p:cNvSpPr/>
              <p:nvPr/>
            </p:nvSpPr>
            <p:spPr>
              <a:xfrm>
                <a:off x="4619140" y="2970893"/>
                <a:ext cx="2714563" cy="1482089"/>
              </a:xfrm>
              <a:custGeom>
                <a:rect b="b" l="l" r="r" t="t"/>
                <a:pathLst>
                  <a:path extrusionOk="0" h="38659" w="70807">
                    <a:moveTo>
                      <a:pt x="70806" y="1"/>
                    </a:moveTo>
                    <a:cubicBezTo>
                      <a:pt x="70166" y="304"/>
                      <a:pt x="69508" y="574"/>
                      <a:pt x="68833" y="793"/>
                    </a:cubicBezTo>
                    <a:cubicBezTo>
                      <a:pt x="67163" y="1333"/>
                      <a:pt x="65443" y="1468"/>
                      <a:pt x="63706" y="1502"/>
                    </a:cubicBezTo>
                    <a:cubicBezTo>
                      <a:pt x="63291" y="1512"/>
                      <a:pt x="62874" y="1516"/>
                      <a:pt x="62457" y="1516"/>
                    </a:cubicBezTo>
                    <a:cubicBezTo>
                      <a:pt x="61451" y="1516"/>
                      <a:pt x="60440" y="1492"/>
                      <a:pt x="59438" y="1468"/>
                    </a:cubicBezTo>
                    <a:cubicBezTo>
                      <a:pt x="59108" y="1456"/>
                      <a:pt x="58779" y="1451"/>
                      <a:pt x="58451" y="1451"/>
                    </a:cubicBezTo>
                    <a:cubicBezTo>
                      <a:pt x="57403" y="1451"/>
                      <a:pt x="56363" y="1505"/>
                      <a:pt x="55323" y="1569"/>
                    </a:cubicBezTo>
                    <a:cubicBezTo>
                      <a:pt x="52085" y="1772"/>
                      <a:pt x="48931" y="2615"/>
                      <a:pt x="46046" y="4082"/>
                    </a:cubicBezTo>
                    <a:cubicBezTo>
                      <a:pt x="44157" y="4993"/>
                      <a:pt x="42353" y="6073"/>
                      <a:pt x="40531" y="7085"/>
                    </a:cubicBezTo>
                    <a:cubicBezTo>
                      <a:pt x="38946" y="7962"/>
                      <a:pt x="37326" y="8771"/>
                      <a:pt x="35674" y="9513"/>
                    </a:cubicBezTo>
                    <a:cubicBezTo>
                      <a:pt x="33869" y="10323"/>
                      <a:pt x="32047" y="11015"/>
                      <a:pt x="30226" y="11757"/>
                    </a:cubicBezTo>
                    <a:cubicBezTo>
                      <a:pt x="28151" y="12583"/>
                      <a:pt x="26110" y="13528"/>
                      <a:pt x="24120" y="14557"/>
                    </a:cubicBezTo>
                    <a:cubicBezTo>
                      <a:pt x="23142" y="15046"/>
                      <a:pt x="22214" y="15602"/>
                      <a:pt x="21303" y="16209"/>
                    </a:cubicBezTo>
                    <a:cubicBezTo>
                      <a:pt x="20359" y="16850"/>
                      <a:pt x="19482" y="17593"/>
                      <a:pt x="18706" y="18453"/>
                    </a:cubicBezTo>
                    <a:cubicBezTo>
                      <a:pt x="17863" y="19414"/>
                      <a:pt x="17087" y="20426"/>
                      <a:pt x="16395" y="21506"/>
                    </a:cubicBezTo>
                    <a:cubicBezTo>
                      <a:pt x="15451" y="22939"/>
                      <a:pt x="14489" y="24356"/>
                      <a:pt x="13477" y="25722"/>
                    </a:cubicBezTo>
                    <a:cubicBezTo>
                      <a:pt x="12701" y="26751"/>
                      <a:pt x="11875" y="27729"/>
                      <a:pt x="10998" y="28657"/>
                    </a:cubicBezTo>
                    <a:cubicBezTo>
                      <a:pt x="10036" y="29686"/>
                      <a:pt x="9092" y="30732"/>
                      <a:pt x="8063" y="31693"/>
                    </a:cubicBezTo>
                    <a:cubicBezTo>
                      <a:pt x="6849" y="32823"/>
                      <a:pt x="5601" y="33953"/>
                      <a:pt x="4336" y="35066"/>
                    </a:cubicBezTo>
                    <a:cubicBezTo>
                      <a:pt x="3206" y="36028"/>
                      <a:pt x="2042" y="36989"/>
                      <a:pt x="878" y="37917"/>
                    </a:cubicBezTo>
                    <a:cubicBezTo>
                      <a:pt x="591" y="38170"/>
                      <a:pt x="254" y="38338"/>
                      <a:pt x="1" y="38659"/>
                    </a:cubicBezTo>
                    <a:lnTo>
                      <a:pt x="11976" y="38659"/>
                    </a:lnTo>
                    <a:cubicBezTo>
                      <a:pt x="12027" y="38456"/>
                      <a:pt x="12179" y="38355"/>
                      <a:pt x="12313" y="38203"/>
                    </a:cubicBezTo>
                    <a:cubicBezTo>
                      <a:pt x="13258" y="37040"/>
                      <a:pt x="14118" y="35792"/>
                      <a:pt x="14962" y="34543"/>
                    </a:cubicBezTo>
                    <a:cubicBezTo>
                      <a:pt x="16716" y="31946"/>
                      <a:pt x="18487" y="29349"/>
                      <a:pt x="20173" y="26700"/>
                    </a:cubicBezTo>
                    <a:cubicBezTo>
                      <a:pt x="21590" y="24457"/>
                      <a:pt x="23041" y="22231"/>
                      <a:pt x="24693" y="20173"/>
                    </a:cubicBezTo>
                    <a:cubicBezTo>
                      <a:pt x="26701" y="17542"/>
                      <a:pt x="29264" y="15417"/>
                      <a:pt x="32216" y="13932"/>
                    </a:cubicBezTo>
                    <a:cubicBezTo>
                      <a:pt x="33734" y="13123"/>
                      <a:pt x="35269" y="12381"/>
                      <a:pt x="36820" y="11639"/>
                    </a:cubicBezTo>
                    <a:cubicBezTo>
                      <a:pt x="39165" y="10525"/>
                      <a:pt x="41442" y="9277"/>
                      <a:pt x="43719" y="8063"/>
                    </a:cubicBezTo>
                    <a:cubicBezTo>
                      <a:pt x="45068" y="7321"/>
                      <a:pt x="46468" y="6663"/>
                      <a:pt x="47919" y="6123"/>
                    </a:cubicBezTo>
                    <a:cubicBezTo>
                      <a:pt x="49639" y="5516"/>
                      <a:pt x="51427" y="5111"/>
                      <a:pt x="53232" y="4926"/>
                    </a:cubicBezTo>
                    <a:cubicBezTo>
                      <a:pt x="54284" y="4818"/>
                      <a:pt x="55337" y="4764"/>
                      <a:pt x="56389" y="4764"/>
                    </a:cubicBezTo>
                    <a:cubicBezTo>
                      <a:pt x="56652" y="4764"/>
                      <a:pt x="56915" y="4767"/>
                      <a:pt x="57178" y="4774"/>
                    </a:cubicBezTo>
                    <a:cubicBezTo>
                      <a:pt x="58494" y="4791"/>
                      <a:pt x="59826" y="4875"/>
                      <a:pt x="61142" y="4909"/>
                    </a:cubicBezTo>
                    <a:cubicBezTo>
                      <a:pt x="61707" y="4926"/>
                      <a:pt x="62272" y="4938"/>
                      <a:pt x="62839" y="4938"/>
                    </a:cubicBezTo>
                    <a:cubicBezTo>
                      <a:pt x="63406" y="4938"/>
                      <a:pt x="63976" y="4926"/>
                      <a:pt x="64549" y="4892"/>
                    </a:cubicBezTo>
                    <a:cubicBezTo>
                      <a:pt x="65578" y="4841"/>
                      <a:pt x="66607" y="4690"/>
                      <a:pt x="67636" y="4453"/>
                    </a:cubicBezTo>
                    <a:cubicBezTo>
                      <a:pt x="68732" y="4200"/>
                      <a:pt x="69794" y="3829"/>
                      <a:pt x="70806" y="3340"/>
                    </a:cubicBezTo>
                    <a:lnTo>
                      <a:pt x="708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1"/>
              <p:cNvSpPr/>
              <p:nvPr/>
            </p:nvSpPr>
            <p:spPr>
              <a:xfrm>
                <a:off x="5586510" y="3428719"/>
                <a:ext cx="1747193" cy="1024263"/>
              </a:xfrm>
              <a:custGeom>
                <a:rect b="b" l="l" r="r" t="t"/>
                <a:pathLst>
                  <a:path extrusionOk="0" h="26717" w="45574">
                    <a:moveTo>
                      <a:pt x="45573" y="0"/>
                    </a:moveTo>
                    <a:cubicBezTo>
                      <a:pt x="44578" y="1046"/>
                      <a:pt x="43617" y="2125"/>
                      <a:pt x="42656" y="3222"/>
                    </a:cubicBezTo>
                    <a:cubicBezTo>
                      <a:pt x="42251" y="3694"/>
                      <a:pt x="41812" y="4133"/>
                      <a:pt x="41323" y="4520"/>
                    </a:cubicBezTo>
                    <a:cubicBezTo>
                      <a:pt x="40552" y="5123"/>
                      <a:pt x="39704" y="5381"/>
                      <a:pt x="38802" y="5381"/>
                    </a:cubicBezTo>
                    <a:cubicBezTo>
                      <a:pt x="38442" y="5381"/>
                      <a:pt x="38073" y="5340"/>
                      <a:pt x="37697" y="5263"/>
                    </a:cubicBezTo>
                    <a:cubicBezTo>
                      <a:pt x="36668" y="5043"/>
                      <a:pt x="35774" y="4537"/>
                      <a:pt x="34863" y="4031"/>
                    </a:cubicBezTo>
                    <a:cubicBezTo>
                      <a:pt x="34307" y="3728"/>
                      <a:pt x="33818" y="3289"/>
                      <a:pt x="33244" y="2986"/>
                    </a:cubicBezTo>
                    <a:cubicBezTo>
                      <a:pt x="33126" y="2952"/>
                      <a:pt x="33025" y="2884"/>
                      <a:pt x="32957" y="2800"/>
                    </a:cubicBezTo>
                    <a:cubicBezTo>
                      <a:pt x="32890" y="2733"/>
                      <a:pt x="32806" y="2665"/>
                      <a:pt x="32721" y="2615"/>
                    </a:cubicBezTo>
                    <a:cubicBezTo>
                      <a:pt x="30430" y="1106"/>
                      <a:pt x="28005" y="368"/>
                      <a:pt x="25468" y="368"/>
                    </a:cubicBezTo>
                    <a:cubicBezTo>
                      <a:pt x="24289" y="368"/>
                      <a:pt x="23085" y="528"/>
                      <a:pt x="21859" y="844"/>
                    </a:cubicBezTo>
                    <a:cubicBezTo>
                      <a:pt x="18773" y="1653"/>
                      <a:pt x="15905" y="2986"/>
                      <a:pt x="13139" y="4520"/>
                    </a:cubicBezTo>
                    <a:cubicBezTo>
                      <a:pt x="11368" y="5482"/>
                      <a:pt x="9783" y="6747"/>
                      <a:pt x="8433" y="8231"/>
                    </a:cubicBezTo>
                    <a:cubicBezTo>
                      <a:pt x="6899" y="9935"/>
                      <a:pt x="5802" y="11908"/>
                      <a:pt x="4841" y="13983"/>
                    </a:cubicBezTo>
                    <a:cubicBezTo>
                      <a:pt x="3981" y="15889"/>
                      <a:pt x="3205" y="17845"/>
                      <a:pt x="2395" y="19768"/>
                    </a:cubicBezTo>
                    <a:cubicBezTo>
                      <a:pt x="1501" y="21876"/>
                      <a:pt x="742" y="24035"/>
                      <a:pt x="152" y="26228"/>
                    </a:cubicBezTo>
                    <a:cubicBezTo>
                      <a:pt x="101" y="26380"/>
                      <a:pt x="0" y="26548"/>
                      <a:pt x="135" y="26717"/>
                    </a:cubicBezTo>
                    <a:lnTo>
                      <a:pt x="10137" y="26717"/>
                    </a:lnTo>
                    <a:cubicBezTo>
                      <a:pt x="10238" y="26582"/>
                      <a:pt x="10272" y="26430"/>
                      <a:pt x="10255" y="26261"/>
                    </a:cubicBezTo>
                    <a:cubicBezTo>
                      <a:pt x="10272" y="25671"/>
                      <a:pt x="10204" y="25064"/>
                      <a:pt x="10204" y="24474"/>
                    </a:cubicBezTo>
                    <a:cubicBezTo>
                      <a:pt x="10188" y="23529"/>
                      <a:pt x="10221" y="22585"/>
                      <a:pt x="10323" y="21657"/>
                    </a:cubicBezTo>
                    <a:cubicBezTo>
                      <a:pt x="10559" y="18806"/>
                      <a:pt x="11318" y="16125"/>
                      <a:pt x="12920" y="13730"/>
                    </a:cubicBezTo>
                    <a:cubicBezTo>
                      <a:pt x="14101" y="11891"/>
                      <a:pt x="15804" y="10441"/>
                      <a:pt x="17828" y="9564"/>
                    </a:cubicBezTo>
                    <a:cubicBezTo>
                      <a:pt x="19012" y="9056"/>
                      <a:pt x="20293" y="8798"/>
                      <a:pt x="21577" y="8798"/>
                    </a:cubicBezTo>
                    <a:cubicBezTo>
                      <a:pt x="22214" y="8798"/>
                      <a:pt x="22852" y="8861"/>
                      <a:pt x="23478" y="8990"/>
                    </a:cubicBezTo>
                    <a:cubicBezTo>
                      <a:pt x="25131" y="9294"/>
                      <a:pt x="26599" y="10019"/>
                      <a:pt x="28032" y="10829"/>
                    </a:cubicBezTo>
                    <a:cubicBezTo>
                      <a:pt x="30478" y="12245"/>
                      <a:pt x="32856" y="13763"/>
                      <a:pt x="35437" y="14944"/>
                    </a:cubicBezTo>
                    <a:cubicBezTo>
                      <a:pt x="37865" y="16057"/>
                      <a:pt x="40345" y="17103"/>
                      <a:pt x="42976" y="17710"/>
                    </a:cubicBezTo>
                    <a:cubicBezTo>
                      <a:pt x="43836" y="17896"/>
                      <a:pt x="44696" y="18031"/>
                      <a:pt x="45573" y="18132"/>
                    </a:cubicBezTo>
                    <a:lnTo>
                      <a:pt x="45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1"/>
              <p:cNvSpPr/>
              <p:nvPr/>
            </p:nvSpPr>
            <p:spPr>
              <a:xfrm>
                <a:off x="6277735" y="4056227"/>
                <a:ext cx="1055968" cy="396755"/>
              </a:xfrm>
              <a:custGeom>
                <a:rect b="b" l="l" r="r" t="t"/>
                <a:pathLst>
                  <a:path extrusionOk="0" h="10349" w="27544">
                    <a:moveTo>
                      <a:pt x="6181" y="0"/>
                    </a:moveTo>
                    <a:cubicBezTo>
                      <a:pt x="5955" y="0"/>
                      <a:pt x="5728" y="9"/>
                      <a:pt x="5499" y="27"/>
                    </a:cubicBezTo>
                    <a:cubicBezTo>
                      <a:pt x="4403" y="60"/>
                      <a:pt x="3357" y="448"/>
                      <a:pt x="2480" y="1106"/>
                    </a:cubicBezTo>
                    <a:cubicBezTo>
                      <a:pt x="1367" y="1983"/>
                      <a:pt x="726" y="3147"/>
                      <a:pt x="422" y="4496"/>
                    </a:cubicBezTo>
                    <a:cubicBezTo>
                      <a:pt x="0" y="6368"/>
                      <a:pt x="203" y="8190"/>
                      <a:pt x="658" y="10012"/>
                    </a:cubicBezTo>
                    <a:cubicBezTo>
                      <a:pt x="692" y="10146"/>
                      <a:pt x="776" y="10265"/>
                      <a:pt x="878" y="10349"/>
                    </a:cubicBezTo>
                    <a:lnTo>
                      <a:pt x="9581" y="10349"/>
                    </a:lnTo>
                    <a:cubicBezTo>
                      <a:pt x="9665" y="10248"/>
                      <a:pt x="9716" y="10113"/>
                      <a:pt x="9716" y="9978"/>
                    </a:cubicBezTo>
                    <a:cubicBezTo>
                      <a:pt x="9817" y="9354"/>
                      <a:pt x="10104" y="8780"/>
                      <a:pt x="10559" y="8342"/>
                    </a:cubicBezTo>
                    <a:cubicBezTo>
                      <a:pt x="11082" y="7886"/>
                      <a:pt x="11723" y="7583"/>
                      <a:pt x="12414" y="7498"/>
                    </a:cubicBezTo>
                    <a:cubicBezTo>
                      <a:pt x="13105" y="7369"/>
                      <a:pt x="13800" y="7323"/>
                      <a:pt x="14496" y="7323"/>
                    </a:cubicBezTo>
                    <a:cubicBezTo>
                      <a:pt x="15158" y="7323"/>
                      <a:pt x="15821" y="7365"/>
                      <a:pt x="16479" y="7414"/>
                    </a:cubicBezTo>
                    <a:cubicBezTo>
                      <a:pt x="18351" y="7549"/>
                      <a:pt x="20223" y="7819"/>
                      <a:pt x="22096" y="8004"/>
                    </a:cubicBezTo>
                    <a:cubicBezTo>
                      <a:pt x="23479" y="8139"/>
                      <a:pt x="24862" y="8257"/>
                      <a:pt x="26262" y="8291"/>
                    </a:cubicBezTo>
                    <a:cubicBezTo>
                      <a:pt x="26683" y="8308"/>
                      <a:pt x="27105" y="8308"/>
                      <a:pt x="27543" y="8308"/>
                    </a:cubicBezTo>
                    <a:lnTo>
                      <a:pt x="27543" y="5373"/>
                    </a:lnTo>
                    <a:cubicBezTo>
                      <a:pt x="26531" y="5306"/>
                      <a:pt x="25519" y="5188"/>
                      <a:pt x="24524" y="5036"/>
                    </a:cubicBezTo>
                    <a:cubicBezTo>
                      <a:pt x="21910" y="4530"/>
                      <a:pt x="19346" y="3838"/>
                      <a:pt x="16833" y="2978"/>
                    </a:cubicBezTo>
                    <a:cubicBezTo>
                      <a:pt x="14725" y="2270"/>
                      <a:pt x="12633" y="1477"/>
                      <a:pt x="10508" y="819"/>
                    </a:cubicBezTo>
                    <a:cubicBezTo>
                      <a:pt x="9088" y="365"/>
                      <a:pt x="7667" y="0"/>
                      <a:pt x="6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/>
          <p:nvPr>
            <p:ph type="title"/>
          </p:nvPr>
        </p:nvSpPr>
        <p:spPr>
          <a:xfrm>
            <a:off x="2840775" y="3429853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160K</a:t>
            </a:r>
            <a:endParaRPr/>
          </a:p>
        </p:txBody>
      </p:sp>
      <p:sp>
        <p:nvSpPr>
          <p:cNvPr id="1098" name="Google Shape;1098;p62"/>
          <p:cNvSpPr txBox="1"/>
          <p:nvPr>
            <p:ph idx="1" type="subTitle"/>
          </p:nvPr>
        </p:nvSpPr>
        <p:spPr>
          <a:xfrm>
            <a:off x="2840775" y="4149367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Balanceados</a:t>
            </a:r>
            <a:endParaRPr/>
          </a:p>
        </p:txBody>
      </p:sp>
      <p:sp>
        <p:nvSpPr>
          <p:cNvPr id="1099" name="Google Shape;1099;p62"/>
          <p:cNvSpPr txBox="1"/>
          <p:nvPr>
            <p:ph idx="2" type="title"/>
          </p:nvPr>
        </p:nvSpPr>
        <p:spPr>
          <a:xfrm>
            <a:off x="2840775" y="555844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560K</a:t>
            </a:r>
            <a:endParaRPr/>
          </a:p>
        </p:txBody>
      </p:sp>
      <p:sp>
        <p:nvSpPr>
          <p:cNvPr id="1100" name="Google Shape;1100;p62"/>
          <p:cNvSpPr txBox="1"/>
          <p:nvPr>
            <p:ph idx="3" type="subTitle"/>
          </p:nvPr>
        </p:nvSpPr>
        <p:spPr>
          <a:xfrm>
            <a:off x="2840775" y="1199158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82K </a:t>
            </a:r>
            <a:r>
              <a:rPr lang="en"/>
              <a:t>Negativos </a:t>
            </a:r>
            <a:endParaRPr/>
          </a:p>
        </p:txBody>
      </p:sp>
      <p:grpSp>
        <p:nvGrpSpPr>
          <p:cNvPr id="1101" name="Google Shape;1101;p62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1102" name="Google Shape;1102;p6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4" name="Google Shape;1104;p62"/>
          <p:cNvSpPr/>
          <p:nvPr/>
        </p:nvSpPr>
        <p:spPr>
          <a:xfrm>
            <a:off x="4682350" y="1813188"/>
            <a:ext cx="703500" cy="141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5" name="Google Shape;11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50" y="555850"/>
            <a:ext cx="2538475" cy="193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50" y="2666012"/>
            <a:ext cx="2587675" cy="19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62"/>
          <p:cNvSpPr/>
          <p:nvPr/>
        </p:nvSpPr>
        <p:spPr>
          <a:xfrm>
            <a:off x="5760850" y="2165675"/>
            <a:ext cx="629400" cy="5433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8" name="Google Shape;110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675" y="1847753"/>
            <a:ext cx="2188151" cy="1179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3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3ER ENTRENAMIENTO</a:t>
            </a:r>
            <a:endParaRPr/>
          </a:p>
        </p:txBody>
      </p:sp>
      <p:sp>
        <p:nvSpPr>
          <p:cNvPr id="1114" name="Google Shape;1114;p63"/>
          <p:cNvSpPr txBox="1"/>
          <p:nvPr>
            <p:ph idx="20" type="title"/>
          </p:nvPr>
        </p:nvSpPr>
        <p:spPr>
          <a:xfrm>
            <a:off x="4578788" y="1704725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15" name="Google Shape;1115;p63"/>
          <p:cNvSpPr txBox="1"/>
          <p:nvPr>
            <p:ph idx="19" type="title"/>
          </p:nvPr>
        </p:nvSpPr>
        <p:spPr>
          <a:xfrm>
            <a:off x="646063" y="284575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6" name="Google Shape;1116;p63"/>
          <p:cNvSpPr txBox="1"/>
          <p:nvPr>
            <p:ph idx="18" type="title"/>
          </p:nvPr>
        </p:nvSpPr>
        <p:spPr>
          <a:xfrm>
            <a:off x="646063" y="166580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7" name="Google Shape;1117;p63"/>
          <p:cNvSpPr txBox="1"/>
          <p:nvPr>
            <p:ph idx="7" type="subTitle"/>
          </p:nvPr>
        </p:nvSpPr>
        <p:spPr>
          <a:xfrm>
            <a:off x="1760663" y="1743645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1118" name="Google Shape;1118;p63"/>
          <p:cNvSpPr txBox="1"/>
          <p:nvPr>
            <p:ph idx="9" type="subTitle"/>
          </p:nvPr>
        </p:nvSpPr>
        <p:spPr>
          <a:xfrm>
            <a:off x="1760663" y="292359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1119" name="Google Shape;1119;p63"/>
          <p:cNvSpPr txBox="1"/>
          <p:nvPr>
            <p:ph idx="14" type="subTitle"/>
          </p:nvPr>
        </p:nvSpPr>
        <p:spPr>
          <a:xfrm>
            <a:off x="5693388" y="1782575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NAIVE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BAYES</a:t>
            </a:r>
            <a:endParaRPr sz="1800"/>
          </a:p>
        </p:txBody>
      </p:sp>
      <p:sp>
        <p:nvSpPr>
          <p:cNvPr id="1120" name="Google Shape;1120;p63"/>
          <p:cNvSpPr txBox="1"/>
          <p:nvPr>
            <p:ph idx="3" type="subTitle"/>
          </p:nvPr>
        </p:nvSpPr>
        <p:spPr>
          <a:xfrm>
            <a:off x="5656163" y="2962521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SVM</a:t>
            </a:r>
            <a:endParaRPr sz="1800"/>
          </a:p>
        </p:txBody>
      </p:sp>
      <p:sp>
        <p:nvSpPr>
          <p:cNvPr id="1121" name="Google Shape;1121;p63"/>
          <p:cNvSpPr txBox="1"/>
          <p:nvPr>
            <p:ph idx="16" type="title"/>
          </p:nvPr>
        </p:nvSpPr>
        <p:spPr>
          <a:xfrm>
            <a:off x="4542088" y="2884679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"/>
          <p:cNvSpPr txBox="1"/>
          <p:nvPr>
            <p:ph idx="1" type="subTitle"/>
          </p:nvPr>
        </p:nvSpPr>
        <p:spPr>
          <a:xfrm>
            <a:off x="1254800" y="2696215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6" name="Google Shape;746;p37"/>
          <p:cNvSpPr txBox="1"/>
          <p:nvPr>
            <p:ph idx="2" type="subTitle"/>
          </p:nvPr>
        </p:nvSpPr>
        <p:spPr>
          <a:xfrm>
            <a:off x="1254800" y="3067630"/>
            <a:ext cx="2776800" cy="12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4915 reseñas diferentes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 txBox="1"/>
          <p:nvPr>
            <p:ph idx="3" type="subTitle"/>
          </p:nvPr>
        </p:nvSpPr>
        <p:spPr>
          <a:xfrm>
            <a:off x="5112425" y="2696215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</a:t>
            </a:r>
            <a:endParaRPr/>
          </a:p>
        </p:txBody>
      </p:sp>
      <p:sp>
        <p:nvSpPr>
          <p:cNvPr id="748" name="Google Shape;748;p37"/>
          <p:cNvSpPr txBox="1"/>
          <p:nvPr>
            <p:ph idx="4" type="subTitle"/>
          </p:nvPr>
        </p:nvSpPr>
        <p:spPr>
          <a:xfrm>
            <a:off x="5112413" y="314381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campos de descripción / reseña</a:t>
            </a:r>
            <a:endParaRPr/>
          </a:p>
        </p:txBody>
      </p:sp>
      <p:sp>
        <p:nvSpPr>
          <p:cNvPr id="749" name="Google Shape;749;p37"/>
          <p:cNvSpPr txBox="1"/>
          <p:nvPr>
            <p:ph type="title"/>
          </p:nvPr>
        </p:nvSpPr>
        <p:spPr>
          <a:xfrm>
            <a:off x="1949825" y="387600"/>
            <a:ext cx="64740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</a:t>
            </a:r>
            <a:r>
              <a:rPr i="1" lang="en"/>
              <a:t>AMAZON_REVIEWS.CSV</a:t>
            </a:r>
            <a:endParaRPr i="1"/>
          </a:p>
        </p:txBody>
      </p:sp>
      <p:sp>
        <p:nvSpPr>
          <p:cNvPr id="750" name="Google Shape;750;p37"/>
          <p:cNvSpPr txBox="1"/>
          <p:nvPr>
            <p:ph idx="5" type="title"/>
          </p:nvPr>
        </p:nvSpPr>
        <p:spPr>
          <a:xfrm>
            <a:off x="2200238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7"/>
          <p:cNvSpPr txBox="1"/>
          <p:nvPr>
            <p:ph idx="6" type="title"/>
          </p:nvPr>
        </p:nvSpPr>
        <p:spPr>
          <a:xfrm>
            <a:off x="6057863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4"/>
          <p:cNvSpPr txBox="1"/>
          <p:nvPr>
            <p:ph idx="3" type="subTitle"/>
          </p:nvPr>
        </p:nvSpPr>
        <p:spPr>
          <a:xfrm>
            <a:off x="2289800" y="2546904"/>
            <a:ext cx="2492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4"/>
          <p:cNvSpPr txBox="1"/>
          <p:nvPr>
            <p:ph idx="4" type="subTitle"/>
          </p:nvPr>
        </p:nvSpPr>
        <p:spPr>
          <a:xfrm>
            <a:off x="5695050" y="1706675"/>
            <a:ext cx="28269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4"/>
          <p:cNvSpPr txBox="1"/>
          <p:nvPr>
            <p:ph idx="5" type="subTitle"/>
          </p:nvPr>
        </p:nvSpPr>
        <p:spPr>
          <a:xfrm>
            <a:off x="2154425" y="2175500"/>
            <a:ext cx="2492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4"/>
          <p:cNvSpPr txBox="1"/>
          <p:nvPr>
            <p:ph idx="6" type="subTitle"/>
          </p:nvPr>
        </p:nvSpPr>
        <p:spPr>
          <a:xfrm>
            <a:off x="1570275" y="2616177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64"/>
          <p:cNvSpPr txBox="1"/>
          <p:nvPr>
            <p:ph type="title"/>
          </p:nvPr>
        </p:nvSpPr>
        <p:spPr>
          <a:xfrm>
            <a:off x="291825" y="317050"/>
            <a:ext cx="746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</a:t>
            </a:r>
            <a:endParaRPr/>
          </a:p>
        </p:txBody>
      </p:sp>
      <p:pic>
        <p:nvPicPr>
          <p:cNvPr id="1131" name="Google Shape;11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00" y="977375"/>
            <a:ext cx="6682525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5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LOGISTIC REGRESSION</a:t>
            </a:r>
            <a:endParaRPr sz="5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50" y="398975"/>
            <a:ext cx="3664800" cy="21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549" y="2321050"/>
            <a:ext cx="3790775" cy="227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66"/>
          <p:cNvSpPr txBox="1"/>
          <p:nvPr>
            <p:ph idx="4294967295" type="title"/>
          </p:nvPr>
        </p:nvSpPr>
        <p:spPr>
          <a:xfrm>
            <a:off x="4792975" y="931050"/>
            <a:ext cx="35454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COMPARATIVA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HIPERPARÁMETRO C</a:t>
            </a:r>
            <a:endParaRPr sz="1500"/>
          </a:p>
        </p:txBody>
      </p:sp>
      <p:sp>
        <p:nvSpPr>
          <p:cNvPr id="1144" name="Google Shape;1144;p66"/>
          <p:cNvSpPr/>
          <p:nvPr/>
        </p:nvSpPr>
        <p:spPr>
          <a:xfrm>
            <a:off x="3523300" y="3540800"/>
            <a:ext cx="108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5" name="Google Shape;1145;p66"/>
          <p:cNvSpPr txBox="1"/>
          <p:nvPr>
            <p:ph idx="4294967295" type="subTitle"/>
          </p:nvPr>
        </p:nvSpPr>
        <p:spPr>
          <a:xfrm>
            <a:off x="1358193" y="3460977"/>
            <a:ext cx="2165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≈ 1 → </a:t>
            </a:r>
            <a:r>
              <a:rPr lang="en"/>
              <a:t>test y train estables = buena generalización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75" y="866725"/>
            <a:ext cx="4656554" cy="3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67"/>
          <p:cNvSpPr/>
          <p:nvPr/>
        </p:nvSpPr>
        <p:spPr>
          <a:xfrm>
            <a:off x="5703620" y="881888"/>
            <a:ext cx="2568600" cy="14637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90% Accuracy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2" name="Google Shape;1152;p67"/>
          <p:cNvSpPr/>
          <p:nvPr/>
        </p:nvSpPr>
        <p:spPr>
          <a:xfrm>
            <a:off x="5712508" y="2494557"/>
            <a:ext cx="2550300" cy="169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89% Precision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00" y="858975"/>
            <a:ext cx="5951325" cy="3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9"/>
          <p:cNvSpPr txBox="1"/>
          <p:nvPr>
            <p:ph type="title"/>
          </p:nvPr>
        </p:nvSpPr>
        <p:spPr>
          <a:xfrm>
            <a:off x="2178325" y="3483715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Efectivo</a:t>
            </a:r>
            <a:endParaRPr/>
          </a:p>
        </p:txBody>
      </p:sp>
      <p:sp>
        <p:nvSpPr>
          <p:cNvPr id="1163" name="Google Shape;1163;p69"/>
          <p:cNvSpPr txBox="1"/>
          <p:nvPr>
            <p:ph idx="2" type="title"/>
          </p:nvPr>
        </p:nvSpPr>
        <p:spPr>
          <a:xfrm>
            <a:off x="2178325" y="609706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Veloz</a:t>
            </a:r>
            <a:endParaRPr/>
          </a:p>
        </p:txBody>
      </p:sp>
      <p:sp>
        <p:nvSpPr>
          <p:cNvPr id="1164" name="Google Shape;1164;p69"/>
          <p:cNvSpPr txBox="1"/>
          <p:nvPr>
            <p:ph idx="4" type="title"/>
          </p:nvPr>
        </p:nvSpPr>
        <p:spPr>
          <a:xfrm>
            <a:off x="2178325" y="2046711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0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RANDOM FOREST</a:t>
            </a:r>
            <a:endParaRPr sz="5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725050"/>
            <a:ext cx="4817926" cy="361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1"/>
          <p:cNvSpPr/>
          <p:nvPr/>
        </p:nvSpPr>
        <p:spPr>
          <a:xfrm>
            <a:off x="5642175" y="1043800"/>
            <a:ext cx="2337900" cy="13749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87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.5% Accuracy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6" name="Google Shape;1176;p71"/>
          <p:cNvSpPr/>
          <p:nvPr/>
        </p:nvSpPr>
        <p:spPr>
          <a:xfrm>
            <a:off x="5642175" y="2547400"/>
            <a:ext cx="23379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89.56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% Precision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13" y="775175"/>
            <a:ext cx="5988575" cy="35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3"/>
          <p:cNvSpPr txBox="1"/>
          <p:nvPr>
            <p:ph type="title"/>
          </p:nvPr>
        </p:nvSpPr>
        <p:spPr>
          <a:xfrm>
            <a:off x="2178325" y="3483715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Complejo</a:t>
            </a:r>
            <a:endParaRPr/>
          </a:p>
        </p:txBody>
      </p:sp>
      <p:sp>
        <p:nvSpPr>
          <p:cNvPr id="1187" name="Google Shape;1187;p73"/>
          <p:cNvSpPr txBox="1"/>
          <p:nvPr>
            <p:ph idx="2" type="title"/>
          </p:nvPr>
        </p:nvSpPr>
        <p:spPr>
          <a:xfrm>
            <a:off x="2178325" y="609706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Preciso</a:t>
            </a:r>
            <a:endParaRPr/>
          </a:p>
        </p:txBody>
      </p:sp>
      <p:sp>
        <p:nvSpPr>
          <p:cNvPr id="1188" name="Google Shape;1188;p73"/>
          <p:cNvSpPr txBox="1"/>
          <p:nvPr>
            <p:ph idx="4" type="title"/>
          </p:nvPr>
        </p:nvSpPr>
        <p:spPr>
          <a:xfrm>
            <a:off x="2178325" y="2046711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8"/>
          <p:cNvGrpSpPr/>
          <p:nvPr/>
        </p:nvGrpSpPr>
        <p:grpSpPr>
          <a:xfrm>
            <a:off x="5543995" y="277539"/>
            <a:ext cx="3325598" cy="4586511"/>
            <a:chOff x="5543995" y="277539"/>
            <a:chExt cx="3325598" cy="4586511"/>
          </a:xfrm>
        </p:grpSpPr>
        <p:grpSp>
          <p:nvGrpSpPr>
            <p:cNvPr id="757" name="Google Shape;757;p38"/>
            <p:cNvGrpSpPr/>
            <p:nvPr/>
          </p:nvGrpSpPr>
          <p:grpSpPr>
            <a:xfrm>
              <a:off x="5543995" y="277539"/>
              <a:ext cx="3325598" cy="4581616"/>
              <a:chOff x="722390" y="277539"/>
              <a:chExt cx="3028778" cy="4172692"/>
            </a:xfrm>
          </p:grpSpPr>
          <p:sp>
            <p:nvSpPr>
              <p:cNvPr id="758" name="Google Shape;758;p38"/>
              <p:cNvSpPr/>
              <p:nvPr/>
            </p:nvSpPr>
            <p:spPr>
              <a:xfrm>
                <a:off x="1404567" y="1480877"/>
                <a:ext cx="2345948" cy="743709"/>
              </a:xfrm>
              <a:custGeom>
                <a:rect b="b" l="l" r="r" t="t"/>
                <a:pathLst>
                  <a:path extrusionOk="0" h="19399" w="61192">
                    <a:moveTo>
                      <a:pt x="44388" y="1"/>
                    </a:moveTo>
                    <a:cubicBezTo>
                      <a:pt x="44362" y="1"/>
                      <a:pt x="44335" y="1"/>
                      <a:pt x="44309" y="1"/>
                    </a:cubicBezTo>
                    <a:cubicBezTo>
                      <a:pt x="43432" y="18"/>
                      <a:pt x="42571" y="153"/>
                      <a:pt x="41728" y="372"/>
                    </a:cubicBezTo>
                    <a:cubicBezTo>
                      <a:pt x="39232" y="1047"/>
                      <a:pt x="36938" y="2329"/>
                      <a:pt x="35049" y="4116"/>
                    </a:cubicBezTo>
                    <a:cubicBezTo>
                      <a:pt x="33750" y="5381"/>
                      <a:pt x="32620" y="6815"/>
                      <a:pt x="31709" y="8401"/>
                    </a:cubicBezTo>
                    <a:cubicBezTo>
                      <a:pt x="31119" y="9413"/>
                      <a:pt x="30529" y="10441"/>
                      <a:pt x="29938" y="11470"/>
                    </a:cubicBezTo>
                    <a:cubicBezTo>
                      <a:pt x="29652" y="11976"/>
                      <a:pt x="29264" y="12415"/>
                      <a:pt x="28960" y="12904"/>
                    </a:cubicBezTo>
                    <a:cubicBezTo>
                      <a:pt x="28673" y="13208"/>
                      <a:pt x="28403" y="13528"/>
                      <a:pt x="28117" y="13798"/>
                    </a:cubicBezTo>
                    <a:cubicBezTo>
                      <a:pt x="26042" y="15687"/>
                      <a:pt x="23580" y="17070"/>
                      <a:pt x="20881" y="17846"/>
                    </a:cubicBezTo>
                    <a:cubicBezTo>
                      <a:pt x="18745" y="18477"/>
                      <a:pt x="16562" y="18673"/>
                      <a:pt x="14363" y="18673"/>
                    </a:cubicBezTo>
                    <a:cubicBezTo>
                      <a:pt x="14270" y="18673"/>
                      <a:pt x="14177" y="18673"/>
                      <a:pt x="14084" y="18672"/>
                    </a:cubicBezTo>
                    <a:cubicBezTo>
                      <a:pt x="12431" y="18655"/>
                      <a:pt x="10795" y="18571"/>
                      <a:pt x="9142" y="18504"/>
                    </a:cubicBezTo>
                    <a:cubicBezTo>
                      <a:pt x="8704" y="18490"/>
                      <a:pt x="8266" y="18484"/>
                      <a:pt x="7828" y="18484"/>
                    </a:cubicBezTo>
                    <a:cubicBezTo>
                      <a:pt x="6052" y="18484"/>
                      <a:pt x="4272" y="18594"/>
                      <a:pt x="2513" y="18824"/>
                    </a:cubicBezTo>
                    <a:cubicBezTo>
                      <a:pt x="1670" y="18925"/>
                      <a:pt x="827" y="19026"/>
                      <a:pt x="0" y="19212"/>
                    </a:cubicBezTo>
                    <a:cubicBezTo>
                      <a:pt x="49" y="19309"/>
                      <a:pt x="109" y="19337"/>
                      <a:pt x="176" y="19337"/>
                    </a:cubicBezTo>
                    <a:cubicBezTo>
                      <a:pt x="248" y="19337"/>
                      <a:pt x="326" y="19305"/>
                      <a:pt x="405" y="19296"/>
                    </a:cubicBezTo>
                    <a:cubicBezTo>
                      <a:pt x="1248" y="19229"/>
                      <a:pt x="2058" y="19077"/>
                      <a:pt x="2901" y="19010"/>
                    </a:cubicBezTo>
                    <a:cubicBezTo>
                      <a:pt x="3896" y="18925"/>
                      <a:pt x="4908" y="18858"/>
                      <a:pt x="5904" y="18824"/>
                    </a:cubicBezTo>
                    <a:cubicBezTo>
                      <a:pt x="6123" y="18811"/>
                      <a:pt x="6342" y="18806"/>
                      <a:pt x="6561" y="18806"/>
                    </a:cubicBezTo>
                    <a:cubicBezTo>
                      <a:pt x="7219" y="18806"/>
                      <a:pt x="7877" y="18854"/>
                      <a:pt x="8535" y="18892"/>
                    </a:cubicBezTo>
                    <a:cubicBezTo>
                      <a:pt x="9344" y="18925"/>
                      <a:pt x="10154" y="18993"/>
                      <a:pt x="10947" y="19077"/>
                    </a:cubicBezTo>
                    <a:cubicBezTo>
                      <a:pt x="12094" y="19195"/>
                      <a:pt x="13240" y="19296"/>
                      <a:pt x="14404" y="19347"/>
                    </a:cubicBezTo>
                    <a:cubicBezTo>
                      <a:pt x="14995" y="19381"/>
                      <a:pt x="15589" y="19398"/>
                      <a:pt x="16184" y="19398"/>
                    </a:cubicBezTo>
                    <a:cubicBezTo>
                      <a:pt x="17341" y="19398"/>
                      <a:pt x="18503" y="19335"/>
                      <a:pt x="19650" y="19212"/>
                    </a:cubicBezTo>
                    <a:cubicBezTo>
                      <a:pt x="20780" y="19094"/>
                      <a:pt x="21910" y="18875"/>
                      <a:pt x="23006" y="18605"/>
                    </a:cubicBezTo>
                    <a:cubicBezTo>
                      <a:pt x="24996" y="18082"/>
                      <a:pt x="26936" y="17340"/>
                      <a:pt x="28741" y="16362"/>
                    </a:cubicBezTo>
                    <a:cubicBezTo>
                      <a:pt x="29635" y="15872"/>
                      <a:pt x="30444" y="15265"/>
                      <a:pt x="31136" y="14540"/>
                    </a:cubicBezTo>
                    <a:cubicBezTo>
                      <a:pt x="31709" y="13899"/>
                      <a:pt x="32232" y="13208"/>
                      <a:pt x="32704" y="12482"/>
                    </a:cubicBezTo>
                    <a:cubicBezTo>
                      <a:pt x="33548" y="11234"/>
                      <a:pt x="34374" y="9952"/>
                      <a:pt x="35403" y="8839"/>
                    </a:cubicBezTo>
                    <a:cubicBezTo>
                      <a:pt x="36364" y="7726"/>
                      <a:pt x="37545" y="6849"/>
                      <a:pt x="38861" y="6208"/>
                    </a:cubicBezTo>
                    <a:cubicBezTo>
                      <a:pt x="39919" y="5723"/>
                      <a:pt x="40977" y="5496"/>
                      <a:pt x="42040" y="5496"/>
                    </a:cubicBezTo>
                    <a:cubicBezTo>
                      <a:pt x="43010" y="5496"/>
                      <a:pt x="43984" y="5685"/>
                      <a:pt x="44966" y="6039"/>
                    </a:cubicBezTo>
                    <a:cubicBezTo>
                      <a:pt x="46046" y="6461"/>
                      <a:pt x="47075" y="6984"/>
                      <a:pt x="48053" y="7625"/>
                    </a:cubicBezTo>
                    <a:cubicBezTo>
                      <a:pt x="49520" y="8552"/>
                      <a:pt x="50954" y="9547"/>
                      <a:pt x="52388" y="10509"/>
                    </a:cubicBezTo>
                    <a:cubicBezTo>
                      <a:pt x="54310" y="11841"/>
                      <a:pt x="56318" y="13056"/>
                      <a:pt x="58375" y="14135"/>
                    </a:cubicBezTo>
                    <a:cubicBezTo>
                      <a:pt x="59303" y="14607"/>
                      <a:pt x="60247" y="15029"/>
                      <a:pt x="61192" y="15468"/>
                    </a:cubicBezTo>
                    <a:lnTo>
                      <a:pt x="61192" y="10526"/>
                    </a:lnTo>
                    <a:cubicBezTo>
                      <a:pt x="61074" y="10509"/>
                      <a:pt x="60956" y="10458"/>
                      <a:pt x="60855" y="10391"/>
                    </a:cubicBezTo>
                    <a:cubicBezTo>
                      <a:pt x="58932" y="9446"/>
                      <a:pt x="57093" y="8316"/>
                      <a:pt x="55390" y="7001"/>
                    </a:cubicBezTo>
                    <a:cubicBezTo>
                      <a:pt x="53906" y="5871"/>
                      <a:pt x="52573" y="4589"/>
                      <a:pt x="51224" y="3307"/>
                    </a:cubicBezTo>
                    <a:cubicBezTo>
                      <a:pt x="50583" y="2683"/>
                      <a:pt x="49908" y="2109"/>
                      <a:pt x="49183" y="1586"/>
                    </a:cubicBezTo>
                    <a:cubicBezTo>
                      <a:pt x="47804" y="540"/>
                      <a:pt x="46115" y="1"/>
                      <a:pt x="4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1346371" y="2305171"/>
                <a:ext cx="2404796" cy="467717"/>
              </a:xfrm>
              <a:custGeom>
                <a:rect b="b" l="l" r="r" t="t"/>
                <a:pathLst>
                  <a:path extrusionOk="0" h="12200" w="62727">
                    <a:moveTo>
                      <a:pt x="4765" y="1"/>
                    </a:moveTo>
                    <a:cubicBezTo>
                      <a:pt x="3172" y="1"/>
                      <a:pt x="1582" y="115"/>
                      <a:pt x="0" y="342"/>
                    </a:cubicBezTo>
                    <a:cubicBezTo>
                      <a:pt x="46" y="433"/>
                      <a:pt x="104" y="459"/>
                      <a:pt x="168" y="459"/>
                    </a:cubicBezTo>
                    <a:cubicBezTo>
                      <a:pt x="246" y="459"/>
                      <a:pt x="331" y="419"/>
                      <a:pt x="405" y="410"/>
                    </a:cubicBezTo>
                    <a:cubicBezTo>
                      <a:pt x="1097" y="410"/>
                      <a:pt x="1754" y="292"/>
                      <a:pt x="2429" y="275"/>
                    </a:cubicBezTo>
                    <a:cubicBezTo>
                      <a:pt x="2999" y="247"/>
                      <a:pt x="3567" y="233"/>
                      <a:pt x="4132" y="233"/>
                    </a:cubicBezTo>
                    <a:cubicBezTo>
                      <a:pt x="4922" y="233"/>
                      <a:pt x="5708" y="259"/>
                      <a:pt x="6494" y="308"/>
                    </a:cubicBezTo>
                    <a:cubicBezTo>
                      <a:pt x="7944" y="443"/>
                      <a:pt x="9378" y="696"/>
                      <a:pt x="10795" y="1034"/>
                    </a:cubicBezTo>
                    <a:cubicBezTo>
                      <a:pt x="13190" y="1590"/>
                      <a:pt x="15585" y="2164"/>
                      <a:pt x="17997" y="2585"/>
                    </a:cubicBezTo>
                    <a:cubicBezTo>
                      <a:pt x="20510" y="3041"/>
                      <a:pt x="23040" y="3429"/>
                      <a:pt x="25587" y="3699"/>
                    </a:cubicBezTo>
                    <a:cubicBezTo>
                      <a:pt x="26953" y="3834"/>
                      <a:pt x="28302" y="3918"/>
                      <a:pt x="29668" y="3985"/>
                    </a:cubicBezTo>
                    <a:cubicBezTo>
                      <a:pt x="30562" y="4019"/>
                      <a:pt x="31452" y="4019"/>
                      <a:pt x="32342" y="4019"/>
                    </a:cubicBezTo>
                    <a:cubicBezTo>
                      <a:pt x="33232" y="4019"/>
                      <a:pt x="34121" y="4019"/>
                      <a:pt x="35015" y="4053"/>
                    </a:cubicBezTo>
                    <a:cubicBezTo>
                      <a:pt x="36314" y="4103"/>
                      <a:pt x="37629" y="4053"/>
                      <a:pt x="38945" y="4137"/>
                    </a:cubicBezTo>
                    <a:cubicBezTo>
                      <a:pt x="40261" y="4205"/>
                      <a:pt x="41509" y="4306"/>
                      <a:pt x="42791" y="4458"/>
                    </a:cubicBezTo>
                    <a:cubicBezTo>
                      <a:pt x="44933" y="4728"/>
                      <a:pt x="47058" y="5200"/>
                      <a:pt x="49116" y="5874"/>
                    </a:cubicBezTo>
                    <a:cubicBezTo>
                      <a:pt x="53045" y="7173"/>
                      <a:pt x="56857" y="8826"/>
                      <a:pt x="60500" y="10816"/>
                    </a:cubicBezTo>
                    <a:cubicBezTo>
                      <a:pt x="61276" y="11221"/>
                      <a:pt x="62018" y="11693"/>
                      <a:pt x="62727" y="12199"/>
                    </a:cubicBezTo>
                    <a:lnTo>
                      <a:pt x="62727" y="9821"/>
                    </a:lnTo>
                    <a:cubicBezTo>
                      <a:pt x="62406" y="9484"/>
                      <a:pt x="62002" y="9332"/>
                      <a:pt x="61614" y="9130"/>
                    </a:cubicBezTo>
                    <a:cubicBezTo>
                      <a:pt x="59573" y="8135"/>
                      <a:pt x="57498" y="7224"/>
                      <a:pt x="55407" y="6364"/>
                    </a:cubicBezTo>
                    <a:cubicBezTo>
                      <a:pt x="52759" y="5284"/>
                      <a:pt x="50077" y="4255"/>
                      <a:pt x="47294" y="3564"/>
                    </a:cubicBezTo>
                    <a:cubicBezTo>
                      <a:pt x="45978" y="3243"/>
                      <a:pt x="44646" y="3007"/>
                      <a:pt x="43297" y="2872"/>
                    </a:cubicBezTo>
                    <a:cubicBezTo>
                      <a:pt x="42352" y="2771"/>
                      <a:pt x="41424" y="2737"/>
                      <a:pt x="40480" y="2704"/>
                    </a:cubicBezTo>
                    <a:cubicBezTo>
                      <a:pt x="40135" y="2680"/>
                      <a:pt x="39787" y="2667"/>
                      <a:pt x="39437" y="2667"/>
                    </a:cubicBezTo>
                    <a:cubicBezTo>
                      <a:pt x="39033" y="2667"/>
                      <a:pt x="38627" y="2684"/>
                      <a:pt x="38220" y="2720"/>
                    </a:cubicBezTo>
                    <a:cubicBezTo>
                      <a:pt x="38119" y="2720"/>
                      <a:pt x="38025" y="2713"/>
                      <a:pt x="37929" y="2713"/>
                    </a:cubicBezTo>
                    <a:cubicBezTo>
                      <a:pt x="37881" y="2713"/>
                      <a:pt x="37832" y="2715"/>
                      <a:pt x="37781" y="2720"/>
                    </a:cubicBezTo>
                    <a:cubicBezTo>
                      <a:pt x="35639" y="2788"/>
                      <a:pt x="33480" y="2889"/>
                      <a:pt x="31338" y="2923"/>
                    </a:cubicBezTo>
                    <a:cubicBezTo>
                      <a:pt x="30820" y="2937"/>
                      <a:pt x="30301" y="2943"/>
                      <a:pt x="29782" y="2943"/>
                    </a:cubicBezTo>
                    <a:cubicBezTo>
                      <a:pt x="27789" y="2943"/>
                      <a:pt x="25797" y="2844"/>
                      <a:pt x="23816" y="2670"/>
                    </a:cubicBezTo>
                    <a:cubicBezTo>
                      <a:pt x="22028" y="2501"/>
                      <a:pt x="20257" y="2299"/>
                      <a:pt x="18486" y="2046"/>
                    </a:cubicBezTo>
                    <a:cubicBezTo>
                      <a:pt x="15990" y="1708"/>
                      <a:pt x="13510" y="1202"/>
                      <a:pt x="11048" y="696"/>
                    </a:cubicBezTo>
                    <a:cubicBezTo>
                      <a:pt x="9496" y="342"/>
                      <a:pt x="7944" y="123"/>
                      <a:pt x="6359" y="39"/>
                    </a:cubicBezTo>
                    <a:cubicBezTo>
                      <a:pt x="5828" y="13"/>
                      <a:pt x="5296" y="1"/>
                      <a:pt x="4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723041" y="305334"/>
                <a:ext cx="421597" cy="1330771"/>
              </a:xfrm>
              <a:custGeom>
                <a:rect b="b" l="l" r="r" t="t"/>
                <a:pathLst>
                  <a:path extrusionOk="0" h="34712" w="10997">
                    <a:moveTo>
                      <a:pt x="0" y="1"/>
                    </a:moveTo>
                    <a:lnTo>
                      <a:pt x="0" y="9210"/>
                    </a:lnTo>
                    <a:cubicBezTo>
                      <a:pt x="928" y="10728"/>
                      <a:pt x="1822" y="12279"/>
                      <a:pt x="2648" y="13848"/>
                    </a:cubicBezTo>
                    <a:cubicBezTo>
                      <a:pt x="3812" y="15990"/>
                      <a:pt x="4773" y="18217"/>
                      <a:pt x="5532" y="20527"/>
                    </a:cubicBezTo>
                    <a:cubicBezTo>
                      <a:pt x="5971" y="21910"/>
                      <a:pt x="6308" y="23310"/>
                      <a:pt x="6224" y="24778"/>
                    </a:cubicBezTo>
                    <a:cubicBezTo>
                      <a:pt x="6123" y="26616"/>
                      <a:pt x="5347" y="28100"/>
                      <a:pt x="3846" y="29180"/>
                    </a:cubicBezTo>
                    <a:cubicBezTo>
                      <a:pt x="3120" y="29686"/>
                      <a:pt x="2294" y="30057"/>
                      <a:pt x="1434" y="30276"/>
                    </a:cubicBezTo>
                    <a:cubicBezTo>
                      <a:pt x="961" y="30411"/>
                      <a:pt x="489" y="30512"/>
                      <a:pt x="0" y="30597"/>
                    </a:cubicBezTo>
                    <a:lnTo>
                      <a:pt x="0" y="34712"/>
                    </a:lnTo>
                    <a:cubicBezTo>
                      <a:pt x="388" y="34661"/>
                      <a:pt x="793" y="34611"/>
                      <a:pt x="1181" y="34543"/>
                    </a:cubicBezTo>
                    <a:cubicBezTo>
                      <a:pt x="3188" y="34257"/>
                      <a:pt x="5144" y="33801"/>
                      <a:pt x="6949" y="32806"/>
                    </a:cubicBezTo>
                    <a:cubicBezTo>
                      <a:pt x="9293" y="31507"/>
                      <a:pt x="10761" y="29601"/>
                      <a:pt x="10980" y="26852"/>
                    </a:cubicBezTo>
                    <a:cubicBezTo>
                      <a:pt x="10997" y="25014"/>
                      <a:pt x="10693" y="23192"/>
                      <a:pt x="10069" y="21472"/>
                    </a:cubicBezTo>
                    <a:cubicBezTo>
                      <a:pt x="9159" y="18723"/>
                      <a:pt x="7927" y="16108"/>
                      <a:pt x="6696" y="13511"/>
                    </a:cubicBezTo>
                    <a:cubicBezTo>
                      <a:pt x="6021" y="12111"/>
                      <a:pt x="5347" y="10711"/>
                      <a:pt x="4638" y="9328"/>
                    </a:cubicBezTo>
                    <a:cubicBezTo>
                      <a:pt x="3896" y="7877"/>
                      <a:pt x="3171" y="6410"/>
                      <a:pt x="2412" y="4943"/>
                    </a:cubicBezTo>
                    <a:cubicBezTo>
                      <a:pt x="1585" y="3306"/>
                      <a:pt x="776" y="16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23041" y="277539"/>
                <a:ext cx="2404796" cy="1822871"/>
              </a:xfrm>
              <a:custGeom>
                <a:rect b="b" l="l" r="r" t="t"/>
                <a:pathLst>
                  <a:path extrusionOk="0" h="47548" w="62727">
                    <a:moveTo>
                      <a:pt x="17356" y="0"/>
                    </a:moveTo>
                    <a:cubicBezTo>
                      <a:pt x="17052" y="1383"/>
                      <a:pt x="16951" y="2800"/>
                      <a:pt x="17052" y="4200"/>
                    </a:cubicBezTo>
                    <a:cubicBezTo>
                      <a:pt x="17204" y="6359"/>
                      <a:pt x="17575" y="8484"/>
                      <a:pt x="18131" y="10559"/>
                    </a:cubicBezTo>
                    <a:cubicBezTo>
                      <a:pt x="18688" y="12751"/>
                      <a:pt x="19447" y="14877"/>
                      <a:pt x="20122" y="17019"/>
                    </a:cubicBezTo>
                    <a:cubicBezTo>
                      <a:pt x="20881" y="19296"/>
                      <a:pt x="21522" y="21590"/>
                      <a:pt x="22061" y="23934"/>
                    </a:cubicBezTo>
                    <a:cubicBezTo>
                      <a:pt x="22652" y="26784"/>
                      <a:pt x="22820" y="29652"/>
                      <a:pt x="22247" y="32536"/>
                    </a:cubicBezTo>
                    <a:cubicBezTo>
                      <a:pt x="21876" y="34509"/>
                      <a:pt x="20931" y="36331"/>
                      <a:pt x="19515" y="37765"/>
                    </a:cubicBezTo>
                    <a:cubicBezTo>
                      <a:pt x="18384" y="38878"/>
                      <a:pt x="17052" y="39687"/>
                      <a:pt x="15618" y="40362"/>
                    </a:cubicBezTo>
                    <a:cubicBezTo>
                      <a:pt x="14252" y="41003"/>
                      <a:pt x="12835" y="41560"/>
                      <a:pt x="11402" y="42049"/>
                    </a:cubicBezTo>
                    <a:cubicBezTo>
                      <a:pt x="7792" y="43331"/>
                      <a:pt x="4082" y="44343"/>
                      <a:pt x="304" y="45034"/>
                    </a:cubicBezTo>
                    <a:lnTo>
                      <a:pt x="0" y="45085"/>
                    </a:lnTo>
                    <a:lnTo>
                      <a:pt x="0" y="47547"/>
                    </a:lnTo>
                    <a:cubicBezTo>
                      <a:pt x="2091" y="47176"/>
                      <a:pt x="4183" y="46788"/>
                      <a:pt x="6241" y="46248"/>
                    </a:cubicBezTo>
                    <a:cubicBezTo>
                      <a:pt x="9125" y="45473"/>
                      <a:pt x="11941" y="44494"/>
                      <a:pt x="14741" y="43533"/>
                    </a:cubicBezTo>
                    <a:cubicBezTo>
                      <a:pt x="16226" y="43044"/>
                      <a:pt x="17676" y="42437"/>
                      <a:pt x="19076" y="41728"/>
                    </a:cubicBezTo>
                    <a:cubicBezTo>
                      <a:pt x="20881" y="40801"/>
                      <a:pt x="22500" y="39654"/>
                      <a:pt x="23748" y="38018"/>
                    </a:cubicBezTo>
                    <a:cubicBezTo>
                      <a:pt x="25637" y="35555"/>
                      <a:pt x="26295" y="32688"/>
                      <a:pt x="26514" y="29686"/>
                    </a:cubicBezTo>
                    <a:cubicBezTo>
                      <a:pt x="26514" y="28083"/>
                      <a:pt x="26497" y="26481"/>
                      <a:pt x="26345" y="24879"/>
                    </a:cubicBezTo>
                    <a:cubicBezTo>
                      <a:pt x="26194" y="23428"/>
                      <a:pt x="25991" y="21977"/>
                      <a:pt x="25772" y="20527"/>
                    </a:cubicBezTo>
                    <a:cubicBezTo>
                      <a:pt x="25452" y="18520"/>
                      <a:pt x="25064" y="16530"/>
                      <a:pt x="24726" y="14539"/>
                    </a:cubicBezTo>
                    <a:cubicBezTo>
                      <a:pt x="24372" y="12498"/>
                      <a:pt x="24068" y="10441"/>
                      <a:pt x="24136" y="8366"/>
                    </a:cubicBezTo>
                    <a:cubicBezTo>
                      <a:pt x="24153" y="6882"/>
                      <a:pt x="24473" y="5431"/>
                      <a:pt x="25047" y="4065"/>
                    </a:cubicBezTo>
                    <a:cubicBezTo>
                      <a:pt x="25435" y="3171"/>
                      <a:pt x="26042" y="2395"/>
                      <a:pt x="26818" y="1788"/>
                    </a:cubicBezTo>
                    <a:cubicBezTo>
                      <a:pt x="28205" y="721"/>
                      <a:pt x="29750" y="350"/>
                      <a:pt x="31387" y="350"/>
                    </a:cubicBezTo>
                    <a:cubicBezTo>
                      <a:pt x="31820" y="350"/>
                      <a:pt x="32260" y="376"/>
                      <a:pt x="32704" y="422"/>
                    </a:cubicBezTo>
                    <a:cubicBezTo>
                      <a:pt x="34425" y="608"/>
                      <a:pt x="36077" y="1097"/>
                      <a:pt x="37730" y="1586"/>
                    </a:cubicBezTo>
                    <a:cubicBezTo>
                      <a:pt x="39468" y="2109"/>
                      <a:pt x="41188" y="2632"/>
                      <a:pt x="42959" y="2986"/>
                    </a:cubicBezTo>
                    <a:cubicBezTo>
                      <a:pt x="44932" y="3391"/>
                      <a:pt x="46939" y="3644"/>
                      <a:pt x="48963" y="3728"/>
                    </a:cubicBezTo>
                    <a:cubicBezTo>
                      <a:pt x="49200" y="3735"/>
                      <a:pt x="49437" y="3738"/>
                      <a:pt x="49674" y="3738"/>
                    </a:cubicBezTo>
                    <a:cubicBezTo>
                      <a:pt x="51174" y="3738"/>
                      <a:pt x="52673" y="3600"/>
                      <a:pt x="54158" y="3323"/>
                    </a:cubicBezTo>
                    <a:cubicBezTo>
                      <a:pt x="57177" y="2783"/>
                      <a:pt x="60045" y="1822"/>
                      <a:pt x="62608" y="85"/>
                    </a:cubicBezTo>
                    <a:lnTo>
                      <a:pt x="627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723041" y="277539"/>
                <a:ext cx="2729400" cy="1850666"/>
              </a:xfrm>
              <a:custGeom>
                <a:rect b="b" l="l" r="r" t="t"/>
                <a:pathLst>
                  <a:path extrusionOk="0" h="48273" w="71194">
                    <a:moveTo>
                      <a:pt x="62474" y="0"/>
                    </a:moveTo>
                    <a:cubicBezTo>
                      <a:pt x="62086" y="253"/>
                      <a:pt x="61698" y="490"/>
                      <a:pt x="61293" y="709"/>
                    </a:cubicBezTo>
                    <a:cubicBezTo>
                      <a:pt x="58189" y="2412"/>
                      <a:pt x="54850" y="3272"/>
                      <a:pt x="51342" y="3509"/>
                    </a:cubicBezTo>
                    <a:cubicBezTo>
                      <a:pt x="50792" y="3539"/>
                      <a:pt x="50242" y="3555"/>
                      <a:pt x="49693" y="3555"/>
                    </a:cubicBezTo>
                    <a:cubicBezTo>
                      <a:pt x="48439" y="3555"/>
                      <a:pt x="47188" y="3476"/>
                      <a:pt x="45944" y="3323"/>
                    </a:cubicBezTo>
                    <a:cubicBezTo>
                      <a:pt x="44679" y="3171"/>
                      <a:pt x="43414" y="2952"/>
                      <a:pt x="42183" y="2665"/>
                    </a:cubicBezTo>
                    <a:cubicBezTo>
                      <a:pt x="40800" y="2345"/>
                      <a:pt x="39434" y="1940"/>
                      <a:pt x="38068" y="1535"/>
                    </a:cubicBezTo>
                    <a:cubicBezTo>
                      <a:pt x="36330" y="1012"/>
                      <a:pt x="34593" y="490"/>
                      <a:pt x="32788" y="287"/>
                    </a:cubicBezTo>
                    <a:cubicBezTo>
                      <a:pt x="32317" y="230"/>
                      <a:pt x="31848" y="198"/>
                      <a:pt x="31381" y="198"/>
                    </a:cubicBezTo>
                    <a:cubicBezTo>
                      <a:pt x="30461" y="198"/>
                      <a:pt x="29551" y="322"/>
                      <a:pt x="28656" y="624"/>
                    </a:cubicBezTo>
                    <a:cubicBezTo>
                      <a:pt x="26953" y="1181"/>
                      <a:pt x="25586" y="2429"/>
                      <a:pt x="24878" y="4065"/>
                    </a:cubicBezTo>
                    <a:cubicBezTo>
                      <a:pt x="24305" y="5398"/>
                      <a:pt x="24001" y="6831"/>
                      <a:pt x="23984" y="8282"/>
                    </a:cubicBezTo>
                    <a:cubicBezTo>
                      <a:pt x="23900" y="10424"/>
                      <a:pt x="24237" y="12549"/>
                      <a:pt x="24591" y="14657"/>
                    </a:cubicBezTo>
                    <a:cubicBezTo>
                      <a:pt x="25030" y="17289"/>
                      <a:pt x="25553" y="19903"/>
                      <a:pt x="25924" y="22534"/>
                    </a:cubicBezTo>
                    <a:cubicBezTo>
                      <a:pt x="26194" y="24440"/>
                      <a:pt x="26345" y="26363"/>
                      <a:pt x="26379" y="28286"/>
                    </a:cubicBezTo>
                    <a:lnTo>
                      <a:pt x="26379" y="29719"/>
                    </a:lnTo>
                    <a:cubicBezTo>
                      <a:pt x="26261" y="31018"/>
                      <a:pt x="26059" y="32300"/>
                      <a:pt x="25738" y="33565"/>
                    </a:cubicBezTo>
                    <a:cubicBezTo>
                      <a:pt x="25030" y="36432"/>
                      <a:pt x="23259" y="38928"/>
                      <a:pt x="20796" y="40548"/>
                    </a:cubicBezTo>
                    <a:cubicBezTo>
                      <a:pt x="19228" y="41610"/>
                      <a:pt x="17524" y="42352"/>
                      <a:pt x="15770" y="43010"/>
                    </a:cubicBezTo>
                    <a:cubicBezTo>
                      <a:pt x="14252" y="43584"/>
                      <a:pt x="12717" y="44056"/>
                      <a:pt x="11182" y="44579"/>
                    </a:cubicBezTo>
                    <a:cubicBezTo>
                      <a:pt x="9715" y="45068"/>
                      <a:pt x="8265" y="45540"/>
                      <a:pt x="6780" y="45962"/>
                    </a:cubicBezTo>
                    <a:cubicBezTo>
                      <a:pt x="4689" y="46518"/>
                      <a:pt x="2581" y="46974"/>
                      <a:pt x="455" y="47328"/>
                    </a:cubicBezTo>
                    <a:lnTo>
                      <a:pt x="0" y="47395"/>
                    </a:lnTo>
                    <a:lnTo>
                      <a:pt x="0" y="48272"/>
                    </a:lnTo>
                    <a:cubicBezTo>
                      <a:pt x="2260" y="47868"/>
                      <a:pt x="4503" y="47446"/>
                      <a:pt x="6713" y="46822"/>
                    </a:cubicBezTo>
                    <a:cubicBezTo>
                      <a:pt x="9412" y="46046"/>
                      <a:pt x="12060" y="45135"/>
                      <a:pt x="14724" y="44275"/>
                    </a:cubicBezTo>
                    <a:cubicBezTo>
                      <a:pt x="16900" y="43567"/>
                      <a:pt x="19059" y="42791"/>
                      <a:pt x="21083" y="41728"/>
                    </a:cubicBezTo>
                    <a:cubicBezTo>
                      <a:pt x="23326" y="40548"/>
                      <a:pt x="25215" y="38962"/>
                      <a:pt x="26497" y="36719"/>
                    </a:cubicBezTo>
                    <a:cubicBezTo>
                      <a:pt x="27560" y="34864"/>
                      <a:pt x="28150" y="32840"/>
                      <a:pt x="28437" y="30731"/>
                    </a:cubicBezTo>
                    <a:cubicBezTo>
                      <a:pt x="28825" y="28049"/>
                      <a:pt x="28741" y="25334"/>
                      <a:pt x="28842" y="22635"/>
                    </a:cubicBezTo>
                    <a:cubicBezTo>
                      <a:pt x="28842" y="22163"/>
                      <a:pt x="28757" y="21708"/>
                      <a:pt x="28757" y="21235"/>
                    </a:cubicBezTo>
                    <a:cubicBezTo>
                      <a:pt x="28757" y="19448"/>
                      <a:pt x="28825" y="17660"/>
                      <a:pt x="28926" y="15872"/>
                    </a:cubicBezTo>
                    <a:cubicBezTo>
                      <a:pt x="28977" y="14556"/>
                      <a:pt x="29213" y="13257"/>
                      <a:pt x="29601" y="11992"/>
                    </a:cubicBezTo>
                    <a:cubicBezTo>
                      <a:pt x="30343" y="9682"/>
                      <a:pt x="31928" y="8349"/>
                      <a:pt x="34340" y="8046"/>
                    </a:cubicBezTo>
                    <a:cubicBezTo>
                      <a:pt x="35160" y="7943"/>
                      <a:pt x="35981" y="7895"/>
                      <a:pt x="36806" y="7895"/>
                    </a:cubicBezTo>
                    <a:cubicBezTo>
                      <a:pt x="37203" y="7895"/>
                      <a:pt x="37601" y="7906"/>
                      <a:pt x="38000" y="7928"/>
                    </a:cubicBezTo>
                    <a:cubicBezTo>
                      <a:pt x="39872" y="8029"/>
                      <a:pt x="41745" y="8231"/>
                      <a:pt x="43634" y="8383"/>
                    </a:cubicBezTo>
                    <a:cubicBezTo>
                      <a:pt x="44824" y="8480"/>
                      <a:pt x="46015" y="8527"/>
                      <a:pt x="47208" y="8527"/>
                    </a:cubicBezTo>
                    <a:cubicBezTo>
                      <a:pt x="48095" y="8527"/>
                      <a:pt x="48983" y="8501"/>
                      <a:pt x="49874" y="8451"/>
                    </a:cubicBezTo>
                    <a:cubicBezTo>
                      <a:pt x="52387" y="8248"/>
                      <a:pt x="54867" y="7742"/>
                      <a:pt x="57245" y="6899"/>
                    </a:cubicBezTo>
                    <a:cubicBezTo>
                      <a:pt x="60551" y="5769"/>
                      <a:pt x="63772" y="4403"/>
                      <a:pt x="66876" y="2817"/>
                    </a:cubicBezTo>
                    <a:cubicBezTo>
                      <a:pt x="68427" y="2058"/>
                      <a:pt x="69878" y="1114"/>
                      <a:pt x="71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723041" y="496753"/>
                <a:ext cx="3027474" cy="1758848"/>
              </a:xfrm>
              <a:custGeom>
                <a:rect b="b" l="l" r="r" t="t"/>
                <a:pathLst>
                  <a:path extrusionOk="0" h="45878" w="78969">
                    <a:moveTo>
                      <a:pt x="78969" y="0"/>
                    </a:moveTo>
                    <a:cubicBezTo>
                      <a:pt x="78716" y="0"/>
                      <a:pt x="78463" y="34"/>
                      <a:pt x="78227" y="118"/>
                    </a:cubicBezTo>
                    <a:cubicBezTo>
                      <a:pt x="74229" y="827"/>
                      <a:pt x="70401" y="2092"/>
                      <a:pt x="66673" y="3643"/>
                    </a:cubicBezTo>
                    <a:cubicBezTo>
                      <a:pt x="64059" y="4756"/>
                      <a:pt x="61512" y="6021"/>
                      <a:pt x="58982" y="7320"/>
                    </a:cubicBezTo>
                    <a:cubicBezTo>
                      <a:pt x="55423" y="9159"/>
                      <a:pt x="51730" y="10744"/>
                      <a:pt x="47935" y="12043"/>
                    </a:cubicBezTo>
                    <a:cubicBezTo>
                      <a:pt x="45995" y="12718"/>
                      <a:pt x="44089" y="13477"/>
                      <a:pt x="42318" y="14556"/>
                    </a:cubicBezTo>
                    <a:cubicBezTo>
                      <a:pt x="39906" y="15973"/>
                      <a:pt x="37950" y="18030"/>
                      <a:pt x="36651" y="20510"/>
                    </a:cubicBezTo>
                    <a:cubicBezTo>
                      <a:pt x="35841" y="22078"/>
                      <a:pt x="35184" y="23715"/>
                      <a:pt x="34678" y="25418"/>
                    </a:cubicBezTo>
                    <a:cubicBezTo>
                      <a:pt x="34155" y="26987"/>
                      <a:pt x="33682" y="28572"/>
                      <a:pt x="33075" y="30124"/>
                    </a:cubicBezTo>
                    <a:cubicBezTo>
                      <a:pt x="32417" y="31777"/>
                      <a:pt x="31439" y="33295"/>
                      <a:pt x="30191" y="34560"/>
                    </a:cubicBezTo>
                    <a:cubicBezTo>
                      <a:pt x="29128" y="35589"/>
                      <a:pt x="27914" y="36449"/>
                      <a:pt x="26598" y="37123"/>
                    </a:cubicBezTo>
                    <a:cubicBezTo>
                      <a:pt x="24895" y="38017"/>
                      <a:pt x="23057" y="38625"/>
                      <a:pt x="21218" y="39198"/>
                    </a:cubicBezTo>
                    <a:cubicBezTo>
                      <a:pt x="17086" y="40463"/>
                      <a:pt x="12920" y="41627"/>
                      <a:pt x="8754" y="42807"/>
                    </a:cubicBezTo>
                    <a:cubicBezTo>
                      <a:pt x="6544" y="43415"/>
                      <a:pt x="4301" y="43904"/>
                      <a:pt x="2041" y="44309"/>
                    </a:cubicBezTo>
                    <a:cubicBezTo>
                      <a:pt x="1366" y="44427"/>
                      <a:pt x="692" y="44545"/>
                      <a:pt x="0" y="44663"/>
                    </a:cubicBezTo>
                    <a:lnTo>
                      <a:pt x="0" y="45877"/>
                    </a:lnTo>
                    <a:lnTo>
                      <a:pt x="1012" y="45725"/>
                    </a:lnTo>
                    <a:cubicBezTo>
                      <a:pt x="2918" y="45422"/>
                      <a:pt x="4824" y="45068"/>
                      <a:pt x="6696" y="44646"/>
                    </a:cubicBezTo>
                    <a:cubicBezTo>
                      <a:pt x="8990" y="44140"/>
                      <a:pt x="11267" y="43550"/>
                      <a:pt x="13544" y="42959"/>
                    </a:cubicBezTo>
                    <a:cubicBezTo>
                      <a:pt x="16529" y="42200"/>
                      <a:pt x="19515" y="41391"/>
                      <a:pt x="22534" y="40699"/>
                    </a:cubicBezTo>
                    <a:cubicBezTo>
                      <a:pt x="24642" y="40210"/>
                      <a:pt x="26750" y="39738"/>
                      <a:pt x="28791" y="38979"/>
                    </a:cubicBezTo>
                    <a:cubicBezTo>
                      <a:pt x="31574" y="37950"/>
                      <a:pt x="33851" y="36280"/>
                      <a:pt x="35521" y="33801"/>
                    </a:cubicBezTo>
                    <a:cubicBezTo>
                      <a:pt x="36482" y="32350"/>
                      <a:pt x="37207" y="30782"/>
                      <a:pt x="37933" y="29230"/>
                    </a:cubicBezTo>
                    <a:cubicBezTo>
                      <a:pt x="37983" y="29061"/>
                      <a:pt x="38034" y="28926"/>
                      <a:pt x="38101" y="28774"/>
                    </a:cubicBezTo>
                    <a:cubicBezTo>
                      <a:pt x="38658" y="27712"/>
                      <a:pt x="39164" y="26616"/>
                      <a:pt x="39754" y="25553"/>
                    </a:cubicBezTo>
                    <a:cubicBezTo>
                      <a:pt x="41643" y="22062"/>
                      <a:pt x="44477" y="19161"/>
                      <a:pt x="47935" y="17187"/>
                    </a:cubicBezTo>
                    <a:cubicBezTo>
                      <a:pt x="50515" y="15652"/>
                      <a:pt x="53214" y="14320"/>
                      <a:pt x="55845" y="12869"/>
                    </a:cubicBezTo>
                    <a:cubicBezTo>
                      <a:pt x="57245" y="12077"/>
                      <a:pt x="58645" y="11318"/>
                      <a:pt x="60028" y="10508"/>
                    </a:cubicBezTo>
                    <a:cubicBezTo>
                      <a:pt x="61748" y="9513"/>
                      <a:pt x="63469" y="8551"/>
                      <a:pt x="65223" y="7658"/>
                    </a:cubicBezTo>
                    <a:cubicBezTo>
                      <a:pt x="67618" y="6443"/>
                      <a:pt x="70114" y="5448"/>
                      <a:pt x="72678" y="4706"/>
                    </a:cubicBezTo>
                    <a:cubicBezTo>
                      <a:pt x="74617" y="4166"/>
                      <a:pt x="76608" y="3829"/>
                      <a:pt x="78598" y="3711"/>
                    </a:cubicBezTo>
                    <a:cubicBezTo>
                      <a:pt x="78615" y="3713"/>
                      <a:pt x="78633" y="3714"/>
                      <a:pt x="78650" y="3714"/>
                    </a:cubicBezTo>
                    <a:cubicBezTo>
                      <a:pt x="78767" y="3714"/>
                      <a:pt x="78881" y="3666"/>
                      <a:pt x="78969" y="3593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723041" y="775773"/>
                <a:ext cx="3027474" cy="1532848"/>
              </a:xfrm>
              <a:custGeom>
                <a:rect b="b" l="l" r="r" t="t"/>
                <a:pathLst>
                  <a:path extrusionOk="0" h="39983" w="78969">
                    <a:moveTo>
                      <a:pt x="77949" y="0"/>
                    </a:moveTo>
                    <a:cubicBezTo>
                      <a:pt x="77063" y="0"/>
                      <a:pt x="76180" y="70"/>
                      <a:pt x="75309" y="211"/>
                    </a:cubicBezTo>
                    <a:cubicBezTo>
                      <a:pt x="72324" y="666"/>
                      <a:pt x="69557" y="1729"/>
                      <a:pt x="66876" y="3112"/>
                    </a:cubicBezTo>
                    <a:cubicBezTo>
                      <a:pt x="64666" y="4259"/>
                      <a:pt x="62524" y="5558"/>
                      <a:pt x="60399" y="6856"/>
                    </a:cubicBezTo>
                    <a:cubicBezTo>
                      <a:pt x="57177" y="8830"/>
                      <a:pt x="53872" y="10685"/>
                      <a:pt x="50734" y="12810"/>
                    </a:cubicBezTo>
                    <a:cubicBezTo>
                      <a:pt x="47935" y="14666"/>
                      <a:pt x="45573" y="17094"/>
                      <a:pt x="43785" y="19928"/>
                    </a:cubicBezTo>
                    <a:cubicBezTo>
                      <a:pt x="42790" y="21530"/>
                      <a:pt x="41880" y="23183"/>
                      <a:pt x="40901" y="24802"/>
                    </a:cubicBezTo>
                    <a:cubicBezTo>
                      <a:pt x="40041" y="26270"/>
                      <a:pt x="39147" y="27703"/>
                      <a:pt x="37966" y="28951"/>
                    </a:cubicBezTo>
                    <a:cubicBezTo>
                      <a:pt x="35841" y="31228"/>
                      <a:pt x="33227" y="32561"/>
                      <a:pt x="30191" y="33168"/>
                    </a:cubicBezTo>
                    <a:cubicBezTo>
                      <a:pt x="28066" y="33590"/>
                      <a:pt x="25907" y="33826"/>
                      <a:pt x="23782" y="34146"/>
                    </a:cubicBezTo>
                    <a:cubicBezTo>
                      <a:pt x="20543" y="34636"/>
                      <a:pt x="17356" y="35344"/>
                      <a:pt x="14185" y="36120"/>
                    </a:cubicBezTo>
                    <a:cubicBezTo>
                      <a:pt x="11537" y="36761"/>
                      <a:pt x="8889" y="37368"/>
                      <a:pt x="6224" y="37958"/>
                    </a:cubicBezTo>
                    <a:cubicBezTo>
                      <a:pt x="4166" y="38397"/>
                      <a:pt x="2075" y="38717"/>
                      <a:pt x="0" y="39055"/>
                    </a:cubicBezTo>
                    <a:lnTo>
                      <a:pt x="0" y="39982"/>
                    </a:lnTo>
                    <a:cubicBezTo>
                      <a:pt x="928" y="39864"/>
                      <a:pt x="1855" y="39729"/>
                      <a:pt x="2783" y="39561"/>
                    </a:cubicBezTo>
                    <a:cubicBezTo>
                      <a:pt x="5633" y="39105"/>
                      <a:pt x="8484" y="38532"/>
                      <a:pt x="11301" y="37941"/>
                    </a:cubicBezTo>
                    <a:cubicBezTo>
                      <a:pt x="14134" y="37351"/>
                      <a:pt x="16968" y="36676"/>
                      <a:pt x="19852" y="36204"/>
                    </a:cubicBezTo>
                    <a:cubicBezTo>
                      <a:pt x="21387" y="35951"/>
                      <a:pt x="22938" y="35749"/>
                      <a:pt x="24507" y="35631"/>
                    </a:cubicBezTo>
                    <a:cubicBezTo>
                      <a:pt x="26109" y="35513"/>
                      <a:pt x="27712" y="35462"/>
                      <a:pt x="29314" y="35395"/>
                    </a:cubicBezTo>
                    <a:cubicBezTo>
                      <a:pt x="30545" y="35344"/>
                      <a:pt x="31776" y="35226"/>
                      <a:pt x="32991" y="35057"/>
                    </a:cubicBezTo>
                    <a:cubicBezTo>
                      <a:pt x="34610" y="34821"/>
                      <a:pt x="36162" y="34332"/>
                      <a:pt x="37612" y="33607"/>
                    </a:cubicBezTo>
                    <a:cubicBezTo>
                      <a:pt x="40412" y="32173"/>
                      <a:pt x="42554" y="30031"/>
                      <a:pt x="44207" y="27366"/>
                    </a:cubicBezTo>
                    <a:cubicBezTo>
                      <a:pt x="45050" y="26034"/>
                      <a:pt x="45742" y="24617"/>
                      <a:pt x="46535" y="23284"/>
                    </a:cubicBezTo>
                    <a:cubicBezTo>
                      <a:pt x="47648" y="21294"/>
                      <a:pt x="49082" y="19506"/>
                      <a:pt x="50768" y="17988"/>
                    </a:cubicBezTo>
                    <a:cubicBezTo>
                      <a:pt x="52370" y="16588"/>
                      <a:pt x="54091" y="15340"/>
                      <a:pt x="55912" y="14261"/>
                    </a:cubicBezTo>
                    <a:cubicBezTo>
                      <a:pt x="57768" y="13131"/>
                      <a:pt x="59691" y="12152"/>
                      <a:pt x="61613" y="11140"/>
                    </a:cubicBezTo>
                    <a:cubicBezTo>
                      <a:pt x="63738" y="10061"/>
                      <a:pt x="65847" y="8948"/>
                      <a:pt x="68039" y="7986"/>
                    </a:cubicBezTo>
                    <a:cubicBezTo>
                      <a:pt x="70114" y="7076"/>
                      <a:pt x="72222" y="6266"/>
                      <a:pt x="74482" y="6030"/>
                    </a:cubicBezTo>
                    <a:cubicBezTo>
                      <a:pt x="74913" y="5973"/>
                      <a:pt x="75345" y="5944"/>
                      <a:pt x="75777" y="5944"/>
                    </a:cubicBezTo>
                    <a:cubicBezTo>
                      <a:pt x="76497" y="5944"/>
                      <a:pt x="77217" y="6024"/>
                      <a:pt x="77923" y="6182"/>
                    </a:cubicBezTo>
                    <a:cubicBezTo>
                      <a:pt x="78277" y="6266"/>
                      <a:pt x="78615" y="6367"/>
                      <a:pt x="78969" y="6452"/>
                    </a:cubicBezTo>
                    <a:lnTo>
                      <a:pt x="78969" y="143"/>
                    </a:lnTo>
                    <a:cubicBezTo>
                      <a:pt x="78851" y="55"/>
                      <a:pt x="78695" y="5"/>
                      <a:pt x="78545" y="5"/>
                    </a:cubicBezTo>
                    <a:cubicBezTo>
                      <a:pt x="78523" y="5"/>
                      <a:pt x="78501" y="6"/>
                      <a:pt x="78480" y="8"/>
                    </a:cubicBezTo>
                    <a:cubicBezTo>
                      <a:pt x="78303" y="3"/>
                      <a:pt x="78126" y="0"/>
                      <a:pt x="77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723041" y="1890666"/>
                <a:ext cx="3027474" cy="593771"/>
              </a:xfrm>
              <a:custGeom>
                <a:rect b="b" l="l" r="r" t="t"/>
                <a:pathLst>
                  <a:path extrusionOk="0" h="15488" w="78969">
                    <a:moveTo>
                      <a:pt x="59855" y="0"/>
                    </a:moveTo>
                    <a:cubicBezTo>
                      <a:pt x="59177" y="0"/>
                      <a:pt x="58501" y="102"/>
                      <a:pt x="57852" y="309"/>
                    </a:cubicBezTo>
                    <a:cubicBezTo>
                      <a:pt x="56435" y="748"/>
                      <a:pt x="55322" y="1608"/>
                      <a:pt x="54260" y="2603"/>
                    </a:cubicBezTo>
                    <a:cubicBezTo>
                      <a:pt x="53298" y="3514"/>
                      <a:pt x="52455" y="4543"/>
                      <a:pt x="51443" y="5403"/>
                    </a:cubicBezTo>
                    <a:cubicBezTo>
                      <a:pt x="50836" y="5959"/>
                      <a:pt x="50161" y="6432"/>
                      <a:pt x="49436" y="6836"/>
                    </a:cubicBezTo>
                    <a:cubicBezTo>
                      <a:pt x="48221" y="7494"/>
                      <a:pt x="46906" y="7899"/>
                      <a:pt x="45573" y="8270"/>
                    </a:cubicBezTo>
                    <a:cubicBezTo>
                      <a:pt x="44005" y="8709"/>
                      <a:pt x="42402" y="9046"/>
                      <a:pt x="40800" y="9299"/>
                    </a:cubicBezTo>
                    <a:cubicBezTo>
                      <a:pt x="39636" y="9468"/>
                      <a:pt x="38489" y="9586"/>
                      <a:pt x="37326" y="9619"/>
                    </a:cubicBezTo>
                    <a:cubicBezTo>
                      <a:pt x="36828" y="9636"/>
                      <a:pt x="36330" y="9645"/>
                      <a:pt x="35833" y="9645"/>
                    </a:cubicBezTo>
                    <a:cubicBezTo>
                      <a:pt x="34340" y="9645"/>
                      <a:pt x="32848" y="9569"/>
                      <a:pt x="31355" y="9417"/>
                    </a:cubicBezTo>
                    <a:cubicBezTo>
                      <a:pt x="30292" y="9299"/>
                      <a:pt x="29230" y="9164"/>
                      <a:pt x="28167" y="9046"/>
                    </a:cubicBezTo>
                    <a:cubicBezTo>
                      <a:pt x="26649" y="8860"/>
                      <a:pt x="25131" y="8759"/>
                      <a:pt x="23596" y="8742"/>
                    </a:cubicBezTo>
                    <a:cubicBezTo>
                      <a:pt x="23474" y="8741"/>
                      <a:pt x="23353" y="8740"/>
                      <a:pt x="23231" y="8740"/>
                    </a:cubicBezTo>
                    <a:cubicBezTo>
                      <a:pt x="22172" y="8740"/>
                      <a:pt x="21115" y="8803"/>
                      <a:pt x="20071" y="8894"/>
                    </a:cubicBezTo>
                    <a:cubicBezTo>
                      <a:pt x="19413" y="8962"/>
                      <a:pt x="18756" y="9063"/>
                      <a:pt x="18098" y="9130"/>
                    </a:cubicBezTo>
                    <a:cubicBezTo>
                      <a:pt x="16782" y="9282"/>
                      <a:pt x="15467" y="9518"/>
                      <a:pt x="14168" y="9771"/>
                    </a:cubicBezTo>
                    <a:cubicBezTo>
                      <a:pt x="12431" y="10092"/>
                      <a:pt x="10710" y="10395"/>
                      <a:pt x="8956" y="10682"/>
                    </a:cubicBezTo>
                    <a:cubicBezTo>
                      <a:pt x="7556" y="10901"/>
                      <a:pt x="6139" y="11137"/>
                      <a:pt x="4723" y="11373"/>
                    </a:cubicBezTo>
                    <a:cubicBezTo>
                      <a:pt x="3913" y="11492"/>
                      <a:pt x="3103" y="11610"/>
                      <a:pt x="2277" y="11711"/>
                    </a:cubicBezTo>
                    <a:cubicBezTo>
                      <a:pt x="1518" y="11829"/>
                      <a:pt x="759" y="11913"/>
                      <a:pt x="0" y="12014"/>
                    </a:cubicBezTo>
                    <a:lnTo>
                      <a:pt x="0" y="12723"/>
                    </a:lnTo>
                    <a:cubicBezTo>
                      <a:pt x="557" y="12672"/>
                      <a:pt x="1113" y="12605"/>
                      <a:pt x="1670" y="12554"/>
                    </a:cubicBezTo>
                    <a:cubicBezTo>
                      <a:pt x="4470" y="12267"/>
                      <a:pt x="7236" y="11812"/>
                      <a:pt x="10019" y="11424"/>
                    </a:cubicBezTo>
                    <a:cubicBezTo>
                      <a:pt x="13190" y="10969"/>
                      <a:pt x="16293" y="10361"/>
                      <a:pt x="19481" y="10092"/>
                    </a:cubicBezTo>
                    <a:cubicBezTo>
                      <a:pt x="20370" y="10007"/>
                      <a:pt x="21266" y="9964"/>
                      <a:pt x="22164" y="9964"/>
                    </a:cubicBezTo>
                    <a:cubicBezTo>
                      <a:pt x="23226" y="9964"/>
                      <a:pt x="24291" y="10023"/>
                      <a:pt x="25350" y="10142"/>
                    </a:cubicBezTo>
                    <a:cubicBezTo>
                      <a:pt x="26936" y="10328"/>
                      <a:pt x="28521" y="10598"/>
                      <a:pt x="30107" y="10867"/>
                    </a:cubicBezTo>
                    <a:cubicBezTo>
                      <a:pt x="32772" y="11340"/>
                      <a:pt x="35453" y="11610"/>
                      <a:pt x="38169" y="11694"/>
                    </a:cubicBezTo>
                    <a:cubicBezTo>
                      <a:pt x="38938" y="11715"/>
                      <a:pt x="39709" y="11727"/>
                      <a:pt x="40480" y="11727"/>
                    </a:cubicBezTo>
                    <a:cubicBezTo>
                      <a:pt x="42146" y="11727"/>
                      <a:pt x="43818" y="11674"/>
                      <a:pt x="45489" y="11559"/>
                    </a:cubicBezTo>
                    <a:cubicBezTo>
                      <a:pt x="47344" y="11424"/>
                      <a:pt x="49200" y="11188"/>
                      <a:pt x="51038" y="10851"/>
                    </a:cubicBezTo>
                    <a:cubicBezTo>
                      <a:pt x="52944" y="10513"/>
                      <a:pt x="54782" y="9923"/>
                      <a:pt x="56655" y="9518"/>
                    </a:cubicBezTo>
                    <a:cubicBezTo>
                      <a:pt x="57703" y="9272"/>
                      <a:pt x="58770" y="9150"/>
                      <a:pt x="59836" y="9150"/>
                    </a:cubicBezTo>
                    <a:cubicBezTo>
                      <a:pt x="60520" y="9150"/>
                      <a:pt x="61204" y="9200"/>
                      <a:pt x="61883" y="9299"/>
                    </a:cubicBezTo>
                    <a:cubicBezTo>
                      <a:pt x="64278" y="9653"/>
                      <a:pt x="66538" y="10480"/>
                      <a:pt x="68748" y="11407"/>
                    </a:cubicBezTo>
                    <a:cubicBezTo>
                      <a:pt x="71969" y="12757"/>
                      <a:pt x="75191" y="14089"/>
                      <a:pt x="78429" y="15371"/>
                    </a:cubicBezTo>
                    <a:cubicBezTo>
                      <a:pt x="78565" y="15420"/>
                      <a:pt x="78691" y="15487"/>
                      <a:pt x="78821" y="15487"/>
                    </a:cubicBezTo>
                    <a:cubicBezTo>
                      <a:pt x="78870" y="15487"/>
                      <a:pt x="78919" y="15478"/>
                      <a:pt x="78969" y="15455"/>
                    </a:cubicBezTo>
                    <a:lnTo>
                      <a:pt x="78969" y="8843"/>
                    </a:lnTo>
                    <a:cubicBezTo>
                      <a:pt x="75731" y="7595"/>
                      <a:pt x="72695" y="5976"/>
                      <a:pt x="69726" y="4205"/>
                    </a:cubicBezTo>
                    <a:cubicBezTo>
                      <a:pt x="68174" y="3261"/>
                      <a:pt x="66623" y="2316"/>
                      <a:pt x="64987" y="1507"/>
                    </a:cubicBezTo>
                    <a:cubicBezTo>
                      <a:pt x="63873" y="933"/>
                      <a:pt x="62676" y="495"/>
                      <a:pt x="61462" y="191"/>
                    </a:cubicBezTo>
                    <a:cubicBezTo>
                      <a:pt x="60932" y="64"/>
                      <a:pt x="60392" y="0"/>
                      <a:pt x="59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723041" y="2367355"/>
                <a:ext cx="3027474" cy="2082876"/>
              </a:xfrm>
              <a:custGeom>
                <a:rect b="b" l="l" r="r" t="t"/>
                <a:pathLst>
                  <a:path extrusionOk="0" h="54330" w="78969">
                    <a:moveTo>
                      <a:pt x="18754" y="0"/>
                    </a:moveTo>
                    <a:cubicBezTo>
                      <a:pt x="18642" y="0"/>
                      <a:pt x="18530" y="1"/>
                      <a:pt x="18418" y="2"/>
                    </a:cubicBezTo>
                    <a:cubicBezTo>
                      <a:pt x="17575" y="19"/>
                      <a:pt x="16748" y="86"/>
                      <a:pt x="15922" y="137"/>
                    </a:cubicBezTo>
                    <a:cubicBezTo>
                      <a:pt x="14792" y="238"/>
                      <a:pt x="13645" y="323"/>
                      <a:pt x="12515" y="441"/>
                    </a:cubicBezTo>
                    <a:cubicBezTo>
                      <a:pt x="10795" y="609"/>
                      <a:pt x="9091" y="778"/>
                      <a:pt x="7371" y="947"/>
                    </a:cubicBezTo>
                    <a:cubicBezTo>
                      <a:pt x="5617" y="1098"/>
                      <a:pt x="3862" y="1284"/>
                      <a:pt x="2091" y="1368"/>
                    </a:cubicBezTo>
                    <a:cubicBezTo>
                      <a:pt x="1400" y="1385"/>
                      <a:pt x="692" y="1436"/>
                      <a:pt x="0" y="1469"/>
                    </a:cubicBezTo>
                    <a:lnTo>
                      <a:pt x="0" y="2212"/>
                    </a:lnTo>
                    <a:lnTo>
                      <a:pt x="3103" y="2212"/>
                    </a:lnTo>
                    <a:cubicBezTo>
                      <a:pt x="3542" y="2212"/>
                      <a:pt x="3964" y="2161"/>
                      <a:pt x="4385" y="2060"/>
                    </a:cubicBezTo>
                    <a:cubicBezTo>
                      <a:pt x="5414" y="1992"/>
                      <a:pt x="6426" y="1942"/>
                      <a:pt x="7455" y="1874"/>
                    </a:cubicBezTo>
                    <a:cubicBezTo>
                      <a:pt x="9007" y="1756"/>
                      <a:pt x="10575" y="1621"/>
                      <a:pt x="12127" y="1520"/>
                    </a:cubicBezTo>
                    <a:cubicBezTo>
                      <a:pt x="13645" y="1419"/>
                      <a:pt x="15180" y="1335"/>
                      <a:pt x="16698" y="1284"/>
                    </a:cubicBezTo>
                    <a:cubicBezTo>
                      <a:pt x="17081" y="1267"/>
                      <a:pt x="17465" y="1258"/>
                      <a:pt x="17848" y="1258"/>
                    </a:cubicBezTo>
                    <a:cubicBezTo>
                      <a:pt x="19336" y="1258"/>
                      <a:pt x="20822" y="1390"/>
                      <a:pt x="22298" y="1672"/>
                    </a:cubicBezTo>
                    <a:cubicBezTo>
                      <a:pt x="23714" y="1959"/>
                      <a:pt x="25131" y="2330"/>
                      <a:pt x="26514" y="2802"/>
                    </a:cubicBezTo>
                    <a:cubicBezTo>
                      <a:pt x="29466" y="3780"/>
                      <a:pt x="32417" y="4742"/>
                      <a:pt x="35386" y="5619"/>
                    </a:cubicBezTo>
                    <a:cubicBezTo>
                      <a:pt x="38658" y="6580"/>
                      <a:pt x="42065" y="7103"/>
                      <a:pt x="45472" y="7187"/>
                    </a:cubicBezTo>
                    <a:cubicBezTo>
                      <a:pt x="47074" y="7221"/>
                      <a:pt x="48694" y="7322"/>
                      <a:pt x="50279" y="7474"/>
                    </a:cubicBezTo>
                    <a:cubicBezTo>
                      <a:pt x="52286" y="7626"/>
                      <a:pt x="54260" y="7929"/>
                      <a:pt x="56216" y="8368"/>
                    </a:cubicBezTo>
                    <a:cubicBezTo>
                      <a:pt x="57262" y="8587"/>
                      <a:pt x="58291" y="8857"/>
                      <a:pt x="59286" y="9211"/>
                    </a:cubicBezTo>
                    <a:cubicBezTo>
                      <a:pt x="60686" y="9667"/>
                      <a:pt x="62069" y="10223"/>
                      <a:pt x="63401" y="10864"/>
                    </a:cubicBezTo>
                    <a:cubicBezTo>
                      <a:pt x="65644" y="11960"/>
                      <a:pt x="67770" y="13259"/>
                      <a:pt x="69574" y="15013"/>
                    </a:cubicBezTo>
                    <a:cubicBezTo>
                      <a:pt x="70654" y="16008"/>
                      <a:pt x="71565" y="17189"/>
                      <a:pt x="72239" y="18505"/>
                    </a:cubicBezTo>
                    <a:cubicBezTo>
                      <a:pt x="73538" y="21035"/>
                      <a:pt x="73791" y="23750"/>
                      <a:pt x="73437" y="26533"/>
                    </a:cubicBezTo>
                    <a:cubicBezTo>
                      <a:pt x="73099" y="29181"/>
                      <a:pt x="72205" y="31661"/>
                      <a:pt x="71008" y="34039"/>
                    </a:cubicBezTo>
                    <a:cubicBezTo>
                      <a:pt x="69304" y="37328"/>
                      <a:pt x="67331" y="40482"/>
                      <a:pt x="65122" y="43450"/>
                    </a:cubicBezTo>
                    <a:cubicBezTo>
                      <a:pt x="64177" y="44732"/>
                      <a:pt x="63199" y="45997"/>
                      <a:pt x="62322" y="47330"/>
                    </a:cubicBezTo>
                    <a:cubicBezTo>
                      <a:pt x="61394" y="48746"/>
                      <a:pt x="60568" y="50214"/>
                      <a:pt x="60197" y="51884"/>
                    </a:cubicBezTo>
                    <a:cubicBezTo>
                      <a:pt x="59994" y="52693"/>
                      <a:pt x="59960" y="53520"/>
                      <a:pt x="60095" y="54329"/>
                    </a:cubicBezTo>
                    <a:lnTo>
                      <a:pt x="77215" y="54329"/>
                    </a:lnTo>
                    <a:cubicBezTo>
                      <a:pt x="76726" y="54295"/>
                      <a:pt x="76237" y="54245"/>
                      <a:pt x="75747" y="54177"/>
                    </a:cubicBezTo>
                    <a:cubicBezTo>
                      <a:pt x="74432" y="53975"/>
                      <a:pt x="73133" y="53671"/>
                      <a:pt x="72003" y="52912"/>
                    </a:cubicBezTo>
                    <a:cubicBezTo>
                      <a:pt x="70671" y="52002"/>
                      <a:pt x="70047" y="50737"/>
                      <a:pt x="70249" y="49084"/>
                    </a:cubicBezTo>
                    <a:cubicBezTo>
                      <a:pt x="70434" y="47498"/>
                      <a:pt x="71075" y="46081"/>
                      <a:pt x="71784" y="44682"/>
                    </a:cubicBezTo>
                    <a:cubicBezTo>
                      <a:pt x="72644" y="42927"/>
                      <a:pt x="73690" y="41275"/>
                      <a:pt x="74668" y="39588"/>
                    </a:cubicBezTo>
                    <a:cubicBezTo>
                      <a:pt x="76355" y="36754"/>
                      <a:pt x="77704" y="33735"/>
                      <a:pt x="78699" y="30598"/>
                    </a:cubicBezTo>
                    <a:cubicBezTo>
                      <a:pt x="78834" y="30176"/>
                      <a:pt x="78901" y="29721"/>
                      <a:pt x="78935" y="29266"/>
                    </a:cubicBezTo>
                    <a:cubicBezTo>
                      <a:pt x="78935" y="29181"/>
                      <a:pt x="78901" y="29080"/>
                      <a:pt x="78969" y="28979"/>
                    </a:cubicBezTo>
                    <a:lnTo>
                      <a:pt x="78969" y="20950"/>
                    </a:lnTo>
                    <a:cubicBezTo>
                      <a:pt x="78885" y="19888"/>
                      <a:pt x="78480" y="18943"/>
                      <a:pt x="77974" y="18032"/>
                    </a:cubicBezTo>
                    <a:cubicBezTo>
                      <a:pt x="76793" y="15857"/>
                      <a:pt x="75090" y="14153"/>
                      <a:pt x="73083" y="12719"/>
                    </a:cubicBezTo>
                    <a:cubicBezTo>
                      <a:pt x="68529" y="9481"/>
                      <a:pt x="63317" y="7255"/>
                      <a:pt x="57818" y="6209"/>
                    </a:cubicBezTo>
                    <a:cubicBezTo>
                      <a:pt x="54411" y="5534"/>
                      <a:pt x="50954" y="5332"/>
                      <a:pt x="47496" y="5180"/>
                    </a:cubicBezTo>
                    <a:cubicBezTo>
                      <a:pt x="46197" y="5113"/>
                      <a:pt x="44899" y="5045"/>
                      <a:pt x="43617" y="4944"/>
                    </a:cubicBezTo>
                    <a:cubicBezTo>
                      <a:pt x="40834" y="4758"/>
                      <a:pt x="38118" y="4219"/>
                      <a:pt x="35420" y="3561"/>
                    </a:cubicBezTo>
                    <a:cubicBezTo>
                      <a:pt x="32468" y="2853"/>
                      <a:pt x="29567" y="2043"/>
                      <a:pt x="26666" y="1183"/>
                    </a:cubicBezTo>
                    <a:cubicBezTo>
                      <a:pt x="24091" y="389"/>
                      <a:pt x="21439" y="0"/>
                      <a:pt x="18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23041" y="2445832"/>
                <a:ext cx="2498570" cy="2004400"/>
              </a:xfrm>
              <a:custGeom>
                <a:rect b="b" l="l" r="r" t="t"/>
                <a:pathLst>
                  <a:path extrusionOk="0" h="52283" w="65173">
                    <a:moveTo>
                      <a:pt x="15202" y="1"/>
                    </a:moveTo>
                    <a:cubicBezTo>
                      <a:pt x="13847" y="1"/>
                      <a:pt x="12495" y="45"/>
                      <a:pt x="11149" y="131"/>
                    </a:cubicBezTo>
                    <a:cubicBezTo>
                      <a:pt x="10508" y="165"/>
                      <a:pt x="9884" y="148"/>
                      <a:pt x="9243" y="198"/>
                    </a:cubicBezTo>
                    <a:cubicBezTo>
                      <a:pt x="7792" y="316"/>
                      <a:pt x="6359" y="401"/>
                      <a:pt x="4908" y="418"/>
                    </a:cubicBezTo>
                    <a:cubicBezTo>
                      <a:pt x="3964" y="427"/>
                      <a:pt x="3019" y="437"/>
                      <a:pt x="2074" y="437"/>
                    </a:cubicBezTo>
                    <a:cubicBezTo>
                      <a:pt x="1383" y="437"/>
                      <a:pt x="691" y="432"/>
                      <a:pt x="0" y="418"/>
                    </a:cubicBezTo>
                    <a:lnTo>
                      <a:pt x="0" y="1244"/>
                    </a:lnTo>
                    <a:cubicBezTo>
                      <a:pt x="1063" y="1345"/>
                      <a:pt x="2142" y="1413"/>
                      <a:pt x="3205" y="1446"/>
                    </a:cubicBezTo>
                    <a:cubicBezTo>
                      <a:pt x="4160" y="1469"/>
                      <a:pt x="5114" y="1476"/>
                      <a:pt x="6067" y="1476"/>
                    </a:cubicBezTo>
                    <a:cubicBezTo>
                      <a:pt x="7972" y="1476"/>
                      <a:pt x="9873" y="1446"/>
                      <a:pt x="11773" y="1446"/>
                    </a:cubicBezTo>
                    <a:cubicBezTo>
                      <a:pt x="12036" y="1442"/>
                      <a:pt x="12299" y="1439"/>
                      <a:pt x="12562" y="1439"/>
                    </a:cubicBezTo>
                    <a:cubicBezTo>
                      <a:pt x="14120" y="1439"/>
                      <a:pt x="15676" y="1524"/>
                      <a:pt x="17221" y="1683"/>
                    </a:cubicBezTo>
                    <a:cubicBezTo>
                      <a:pt x="18739" y="1851"/>
                      <a:pt x="20257" y="2189"/>
                      <a:pt x="21724" y="2678"/>
                    </a:cubicBezTo>
                    <a:cubicBezTo>
                      <a:pt x="23225" y="3201"/>
                      <a:pt x="24676" y="3841"/>
                      <a:pt x="26076" y="4600"/>
                    </a:cubicBezTo>
                    <a:cubicBezTo>
                      <a:pt x="28842" y="6034"/>
                      <a:pt x="31540" y="7569"/>
                      <a:pt x="34188" y="9188"/>
                    </a:cubicBezTo>
                    <a:cubicBezTo>
                      <a:pt x="35521" y="10032"/>
                      <a:pt x="37005" y="10588"/>
                      <a:pt x="38557" y="10841"/>
                    </a:cubicBezTo>
                    <a:cubicBezTo>
                      <a:pt x="39856" y="11027"/>
                      <a:pt x="41171" y="11027"/>
                      <a:pt x="42487" y="11077"/>
                    </a:cubicBezTo>
                    <a:cubicBezTo>
                      <a:pt x="43887" y="11111"/>
                      <a:pt x="45270" y="11060"/>
                      <a:pt x="46670" y="11162"/>
                    </a:cubicBezTo>
                    <a:cubicBezTo>
                      <a:pt x="48154" y="11246"/>
                      <a:pt x="49621" y="11533"/>
                      <a:pt x="51021" y="12039"/>
                    </a:cubicBezTo>
                    <a:cubicBezTo>
                      <a:pt x="52219" y="12460"/>
                      <a:pt x="53315" y="13135"/>
                      <a:pt x="54209" y="14029"/>
                    </a:cubicBezTo>
                    <a:cubicBezTo>
                      <a:pt x="55390" y="15193"/>
                      <a:pt x="55946" y="16846"/>
                      <a:pt x="55744" y="18499"/>
                    </a:cubicBezTo>
                    <a:cubicBezTo>
                      <a:pt x="55609" y="19612"/>
                      <a:pt x="55322" y="20691"/>
                      <a:pt x="54917" y="21737"/>
                    </a:cubicBezTo>
                    <a:cubicBezTo>
                      <a:pt x="54260" y="23474"/>
                      <a:pt x="53568" y="25195"/>
                      <a:pt x="52927" y="26932"/>
                    </a:cubicBezTo>
                    <a:cubicBezTo>
                      <a:pt x="52370" y="28416"/>
                      <a:pt x="51864" y="29883"/>
                      <a:pt x="51325" y="31368"/>
                    </a:cubicBezTo>
                    <a:cubicBezTo>
                      <a:pt x="50684" y="33105"/>
                      <a:pt x="49908" y="34775"/>
                      <a:pt x="48845" y="36293"/>
                    </a:cubicBezTo>
                    <a:cubicBezTo>
                      <a:pt x="48188" y="37204"/>
                      <a:pt x="47445" y="38030"/>
                      <a:pt x="46602" y="38738"/>
                    </a:cubicBezTo>
                    <a:cubicBezTo>
                      <a:pt x="45793" y="39413"/>
                      <a:pt x="44915" y="39987"/>
                      <a:pt x="43971" y="40442"/>
                    </a:cubicBezTo>
                    <a:cubicBezTo>
                      <a:pt x="43144" y="40864"/>
                      <a:pt x="42267" y="41201"/>
                      <a:pt x="41374" y="41454"/>
                    </a:cubicBezTo>
                    <a:cubicBezTo>
                      <a:pt x="40463" y="41707"/>
                      <a:pt x="39552" y="41926"/>
                      <a:pt x="38641" y="42095"/>
                    </a:cubicBezTo>
                    <a:cubicBezTo>
                      <a:pt x="37848" y="42230"/>
                      <a:pt x="37039" y="42382"/>
                      <a:pt x="36263" y="42584"/>
                    </a:cubicBezTo>
                    <a:cubicBezTo>
                      <a:pt x="35065" y="42854"/>
                      <a:pt x="33902" y="43326"/>
                      <a:pt x="32839" y="43950"/>
                    </a:cubicBezTo>
                    <a:cubicBezTo>
                      <a:pt x="31776" y="44574"/>
                      <a:pt x="30883" y="45418"/>
                      <a:pt x="30208" y="46446"/>
                    </a:cubicBezTo>
                    <a:cubicBezTo>
                      <a:pt x="29010" y="48369"/>
                      <a:pt x="28926" y="50309"/>
                      <a:pt x="30124" y="52265"/>
                    </a:cubicBezTo>
                    <a:lnTo>
                      <a:pt x="30124" y="52282"/>
                    </a:lnTo>
                    <a:lnTo>
                      <a:pt x="48154" y="52282"/>
                    </a:lnTo>
                    <a:cubicBezTo>
                      <a:pt x="48306" y="51220"/>
                      <a:pt x="48677" y="50208"/>
                      <a:pt x="49284" y="49331"/>
                    </a:cubicBezTo>
                    <a:cubicBezTo>
                      <a:pt x="50110" y="48015"/>
                      <a:pt x="51156" y="46885"/>
                      <a:pt x="52202" y="45755"/>
                    </a:cubicBezTo>
                    <a:cubicBezTo>
                      <a:pt x="53450" y="44422"/>
                      <a:pt x="54681" y="43056"/>
                      <a:pt x="55862" y="41656"/>
                    </a:cubicBezTo>
                    <a:cubicBezTo>
                      <a:pt x="58426" y="38603"/>
                      <a:pt x="60146" y="35095"/>
                      <a:pt x="61343" y="31317"/>
                    </a:cubicBezTo>
                    <a:cubicBezTo>
                      <a:pt x="61968" y="29394"/>
                      <a:pt x="62676" y="27488"/>
                      <a:pt x="63469" y="25616"/>
                    </a:cubicBezTo>
                    <a:cubicBezTo>
                      <a:pt x="63924" y="24537"/>
                      <a:pt x="64312" y="23440"/>
                      <a:pt x="64632" y="22310"/>
                    </a:cubicBezTo>
                    <a:cubicBezTo>
                      <a:pt x="65020" y="20978"/>
                      <a:pt x="65172" y="19595"/>
                      <a:pt x="65054" y="18212"/>
                    </a:cubicBezTo>
                    <a:cubicBezTo>
                      <a:pt x="64801" y="15749"/>
                      <a:pt x="63587" y="13810"/>
                      <a:pt x="61698" y="12275"/>
                    </a:cubicBezTo>
                    <a:cubicBezTo>
                      <a:pt x="58729" y="9863"/>
                      <a:pt x="55238" y="8598"/>
                      <a:pt x="51527" y="7923"/>
                    </a:cubicBezTo>
                    <a:cubicBezTo>
                      <a:pt x="48660" y="7383"/>
                      <a:pt x="45776" y="7400"/>
                      <a:pt x="42875" y="7282"/>
                    </a:cubicBezTo>
                    <a:cubicBezTo>
                      <a:pt x="41306" y="7232"/>
                      <a:pt x="39737" y="7029"/>
                      <a:pt x="38186" y="6675"/>
                    </a:cubicBezTo>
                    <a:cubicBezTo>
                      <a:pt x="36381" y="6220"/>
                      <a:pt x="34661" y="5494"/>
                      <a:pt x="32940" y="4837"/>
                    </a:cubicBezTo>
                    <a:cubicBezTo>
                      <a:pt x="30461" y="3892"/>
                      <a:pt x="28049" y="2829"/>
                      <a:pt x="25603" y="1834"/>
                    </a:cubicBezTo>
                    <a:cubicBezTo>
                      <a:pt x="23040" y="772"/>
                      <a:pt x="20324" y="165"/>
                      <a:pt x="17558" y="47"/>
                    </a:cubicBezTo>
                    <a:cubicBezTo>
                      <a:pt x="16772" y="16"/>
                      <a:pt x="15987" y="1"/>
                      <a:pt x="15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722390" y="2488348"/>
                <a:ext cx="2153264" cy="1961883"/>
              </a:xfrm>
              <a:custGeom>
                <a:rect b="b" l="l" r="r" t="t"/>
                <a:pathLst>
                  <a:path extrusionOk="0" h="51174" w="56166">
                    <a:moveTo>
                      <a:pt x="0" y="0"/>
                    </a:moveTo>
                    <a:lnTo>
                      <a:pt x="0" y="1029"/>
                    </a:lnTo>
                    <a:cubicBezTo>
                      <a:pt x="1012" y="1181"/>
                      <a:pt x="2024" y="1316"/>
                      <a:pt x="3036" y="1417"/>
                    </a:cubicBezTo>
                    <a:cubicBezTo>
                      <a:pt x="4959" y="1619"/>
                      <a:pt x="6882" y="1704"/>
                      <a:pt x="8804" y="1771"/>
                    </a:cubicBezTo>
                    <a:cubicBezTo>
                      <a:pt x="10356" y="1822"/>
                      <a:pt x="11925" y="1889"/>
                      <a:pt x="13476" y="2024"/>
                    </a:cubicBezTo>
                    <a:cubicBezTo>
                      <a:pt x="14994" y="2159"/>
                      <a:pt x="16512" y="2429"/>
                      <a:pt x="17980" y="2851"/>
                    </a:cubicBezTo>
                    <a:cubicBezTo>
                      <a:pt x="20324" y="3542"/>
                      <a:pt x="22534" y="4655"/>
                      <a:pt x="24473" y="6140"/>
                    </a:cubicBezTo>
                    <a:cubicBezTo>
                      <a:pt x="25620" y="6932"/>
                      <a:pt x="26683" y="7843"/>
                      <a:pt x="27644" y="8872"/>
                    </a:cubicBezTo>
                    <a:cubicBezTo>
                      <a:pt x="28977" y="10390"/>
                      <a:pt x="29770" y="12178"/>
                      <a:pt x="30275" y="14117"/>
                    </a:cubicBezTo>
                    <a:cubicBezTo>
                      <a:pt x="30343" y="14269"/>
                      <a:pt x="30394" y="14438"/>
                      <a:pt x="30444" y="14607"/>
                    </a:cubicBezTo>
                    <a:cubicBezTo>
                      <a:pt x="30765" y="15838"/>
                      <a:pt x="30984" y="17086"/>
                      <a:pt x="31136" y="18351"/>
                    </a:cubicBezTo>
                    <a:cubicBezTo>
                      <a:pt x="31287" y="19346"/>
                      <a:pt x="31355" y="20375"/>
                      <a:pt x="31355" y="21404"/>
                    </a:cubicBezTo>
                    <a:cubicBezTo>
                      <a:pt x="31287" y="23411"/>
                      <a:pt x="30748" y="25317"/>
                      <a:pt x="29972" y="27172"/>
                    </a:cubicBezTo>
                    <a:cubicBezTo>
                      <a:pt x="28808" y="29938"/>
                      <a:pt x="27324" y="32536"/>
                      <a:pt x="25789" y="35083"/>
                    </a:cubicBezTo>
                    <a:cubicBezTo>
                      <a:pt x="24524" y="37191"/>
                      <a:pt x="23225" y="39299"/>
                      <a:pt x="22062" y="41458"/>
                    </a:cubicBezTo>
                    <a:cubicBezTo>
                      <a:pt x="21218" y="43044"/>
                      <a:pt x="20392" y="44629"/>
                      <a:pt x="19683" y="46282"/>
                    </a:cubicBezTo>
                    <a:cubicBezTo>
                      <a:pt x="18958" y="47867"/>
                      <a:pt x="18334" y="49503"/>
                      <a:pt x="17777" y="51173"/>
                    </a:cubicBezTo>
                    <a:lnTo>
                      <a:pt x="30309" y="51173"/>
                    </a:lnTo>
                    <a:cubicBezTo>
                      <a:pt x="29314" y="49588"/>
                      <a:pt x="29095" y="47918"/>
                      <a:pt x="29955" y="46113"/>
                    </a:cubicBezTo>
                    <a:cubicBezTo>
                      <a:pt x="30596" y="44781"/>
                      <a:pt x="31608" y="43786"/>
                      <a:pt x="32856" y="43010"/>
                    </a:cubicBezTo>
                    <a:cubicBezTo>
                      <a:pt x="34526" y="41981"/>
                      <a:pt x="36381" y="41559"/>
                      <a:pt x="38270" y="41205"/>
                    </a:cubicBezTo>
                    <a:cubicBezTo>
                      <a:pt x="39923" y="40901"/>
                      <a:pt x="41576" y="40547"/>
                      <a:pt x="43145" y="39889"/>
                    </a:cubicBezTo>
                    <a:cubicBezTo>
                      <a:pt x="45388" y="38996"/>
                      <a:pt x="47344" y="37478"/>
                      <a:pt x="48795" y="35521"/>
                    </a:cubicBezTo>
                    <a:cubicBezTo>
                      <a:pt x="49992" y="33902"/>
                      <a:pt x="50819" y="32097"/>
                      <a:pt x="51510" y="30225"/>
                    </a:cubicBezTo>
                    <a:cubicBezTo>
                      <a:pt x="52624" y="27223"/>
                      <a:pt x="53669" y="24187"/>
                      <a:pt x="54884" y="21235"/>
                    </a:cubicBezTo>
                    <a:cubicBezTo>
                      <a:pt x="55305" y="20206"/>
                      <a:pt x="55626" y="19127"/>
                      <a:pt x="55828" y="18030"/>
                    </a:cubicBezTo>
                    <a:cubicBezTo>
                      <a:pt x="56166" y="16192"/>
                      <a:pt x="55811" y="14522"/>
                      <a:pt x="54580" y="13072"/>
                    </a:cubicBezTo>
                    <a:cubicBezTo>
                      <a:pt x="53804" y="12161"/>
                      <a:pt x="52809" y="11554"/>
                      <a:pt x="51730" y="11065"/>
                    </a:cubicBezTo>
                    <a:cubicBezTo>
                      <a:pt x="49824" y="10204"/>
                      <a:pt x="47800" y="9884"/>
                      <a:pt x="45725" y="9850"/>
                    </a:cubicBezTo>
                    <a:cubicBezTo>
                      <a:pt x="43651" y="9816"/>
                      <a:pt x="41644" y="9816"/>
                      <a:pt x="39603" y="9682"/>
                    </a:cubicBezTo>
                    <a:cubicBezTo>
                      <a:pt x="37882" y="9580"/>
                      <a:pt x="36229" y="9091"/>
                      <a:pt x="34745" y="8231"/>
                    </a:cubicBezTo>
                    <a:cubicBezTo>
                      <a:pt x="32165" y="6696"/>
                      <a:pt x="29601" y="5161"/>
                      <a:pt x="26936" y="3778"/>
                    </a:cubicBezTo>
                    <a:cubicBezTo>
                      <a:pt x="25300" y="2935"/>
                      <a:pt x="23681" y="2092"/>
                      <a:pt x="21943" y="1467"/>
                    </a:cubicBezTo>
                    <a:cubicBezTo>
                      <a:pt x="19413" y="590"/>
                      <a:pt x="16782" y="253"/>
                      <a:pt x="14117" y="203"/>
                    </a:cubicBezTo>
                    <a:cubicBezTo>
                      <a:pt x="12991" y="188"/>
                      <a:pt x="11865" y="183"/>
                      <a:pt x="10737" y="183"/>
                    </a:cubicBezTo>
                    <a:cubicBezTo>
                      <a:pt x="9197" y="183"/>
                      <a:pt x="7654" y="193"/>
                      <a:pt x="6106" y="203"/>
                    </a:cubicBezTo>
                    <a:cubicBezTo>
                      <a:pt x="4065" y="203"/>
                      <a:pt x="2024" y="1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723041" y="2589866"/>
                <a:ext cx="697704" cy="1860366"/>
              </a:xfrm>
              <a:custGeom>
                <a:rect b="b" l="l" r="r" t="t"/>
                <a:pathLst>
                  <a:path extrusionOk="0" h="48526" w="18199">
                    <a:moveTo>
                      <a:pt x="0" y="0"/>
                    </a:moveTo>
                    <a:lnTo>
                      <a:pt x="0" y="1451"/>
                    </a:lnTo>
                    <a:cubicBezTo>
                      <a:pt x="1400" y="2041"/>
                      <a:pt x="2783" y="2648"/>
                      <a:pt x="4183" y="3255"/>
                    </a:cubicBezTo>
                    <a:cubicBezTo>
                      <a:pt x="6072" y="4099"/>
                      <a:pt x="7978" y="4925"/>
                      <a:pt x="9665" y="6140"/>
                    </a:cubicBezTo>
                    <a:cubicBezTo>
                      <a:pt x="11115" y="7135"/>
                      <a:pt x="12262" y="8535"/>
                      <a:pt x="12937" y="10171"/>
                    </a:cubicBezTo>
                    <a:cubicBezTo>
                      <a:pt x="13510" y="11604"/>
                      <a:pt x="13662" y="13122"/>
                      <a:pt x="13628" y="14657"/>
                    </a:cubicBezTo>
                    <a:cubicBezTo>
                      <a:pt x="13594" y="15956"/>
                      <a:pt x="13510" y="17255"/>
                      <a:pt x="13375" y="18553"/>
                    </a:cubicBezTo>
                    <a:cubicBezTo>
                      <a:pt x="13156" y="20864"/>
                      <a:pt x="12970" y="23192"/>
                      <a:pt x="12852" y="25536"/>
                    </a:cubicBezTo>
                    <a:cubicBezTo>
                      <a:pt x="12751" y="27762"/>
                      <a:pt x="12650" y="30006"/>
                      <a:pt x="12447" y="32232"/>
                    </a:cubicBezTo>
                    <a:cubicBezTo>
                      <a:pt x="12279" y="34340"/>
                      <a:pt x="11925" y="36432"/>
                      <a:pt x="11419" y="38473"/>
                    </a:cubicBezTo>
                    <a:cubicBezTo>
                      <a:pt x="10423" y="42183"/>
                      <a:pt x="8636" y="45607"/>
                      <a:pt x="6139" y="48525"/>
                    </a:cubicBezTo>
                    <a:lnTo>
                      <a:pt x="9277" y="48525"/>
                    </a:lnTo>
                    <a:cubicBezTo>
                      <a:pt x="9546" y="48137"/>
                      <a:pt x="9816" y="47749"/>
                      <a:pt x="10069" y="47361"/>
                    </a:cubicBezTo>
                    <a:cubicBezTo>
                      <a:pt x="12110" y="44241"/>
                      <a:pt x="13679" y="40851"/>
                      <a:pt x="14708" y="37275"/>
                    </a:cubicBezTo>
                    <a:cubicBezTo>
                      <a:pt x="15602" y="34189"/>
                      <a:pt x="16074" y="31035"/>
                      <a:pt x="16512" y="27864"/>
                    </a:cubicBezTo>
                    <a:cubicBezTo>
                      <a:pt x="16664" y="26734"/>
                      <a:pt x="16799" y="25604"/>
                      <a:pt x="16934" y="24474"/>
                    </a:cubicBezTo>
                    <a:cubicBezTo>
                      <a:pt x="17103" y="23141"/>
                      <a:pt x="17288" y="21809"/>
                      <a:pt x="17457" y="20476"/>
                    </a:cubicBezTo>
                    <a:cubicBezTo>
                      <a:pt x="17642" y="18958"/>
                      <a:pt x="17794" y="17423"/>
                      <a:pt x="17963" y="15905"/>
                    </a:cubicBezTo>
                    <a:cubicBezTo>
                      <a:pt x="18131" y="14556"/>
                      <a:pt x="18199" y="13207"/>
                      <a:pt x="18182" y="11840"/>
                    </a:cubicBezTo>
                    <a:cubicBezTo>
                      <a:pt x="18165" y="10778"/>
                      <a:pt x="17946" y="9732"/>
                      <a:pt x="17541" y="8737"/>
                    </a:cubicBezTo>
                    <a:cubicBezTo>
                      <a:pt x="16900" y="7135"/>
                      <a:pt x="15821" y="5769"/>
                      <a:pt x="14421" y="4757"/>
                    </a:cubicBezTo>
                    <a:cubicBezTo>
                      <a:pt x="13476" y="4099"/>
                      <a:pt x="12464" y="3576"/>
                      <a:pt x="11385" y="3188"/>
                    </a:cubicBezTo>
                    <a:cubicBezTo>
                      <a:pt x="10103" y="2733"/>
                      <a:pt x="8787" y="2345"/>
                      <a:pt x="7455" y="2041"/>
                    </a:cubicBezTo>
                    <a:cubicBezTo>
                      <a:pt x="5245" y="1518"/>
                      <a:pt x="3053" y="945"/>
                      <a:pt x="894" y="2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723041" y="2521970"/>
                <a:ext cx="1205983" cy="1928261"/>
              </a:xfrm>
              <a:custGeom>
                <a:rect b="b" l="l" r="r" t="t"/>
                <a:pathLst>
                  <a:path extrusionOk="0" h="50297" w="31457">
                    <a:moveTo>
                      <a:pt x="0" y="0"/>
                    </a:moveTo>
                    <a:lnTo>
                      <a:pt x="0" y="388"/>
                    </a:lnTo>
                    <a:cubicBezTo>
                      <a:pt x="2530" y="827"/>
                      <a:pt x="5077" y="1130"/>
                      <a:pt x="7641" y="1282"/>
                    </a:cubicBezTo>
                    <a:cubicBezTo>
                      <a:pt x="9530" y="1383"/>
                      <a:pt x="11452" y="1501"/>
                      <a:pt x="13341" y="1771"/>
                    </a:cubicBezTo>
                    <a:cubicBezTo>
                      <a:pt x="14994" y="1990"/>
                      <a:pt x="16630" y="2412"/>
                      <a:pt x="18182" y="3036"/>
                    </a:cubicBezTo>
                    <a:cubicBezTo>
                      <a:pt x="19970" y="3795"/>
                      <a:pt x="21623" y="4875"/>
                      <a:pt x="23057" y="6207"/>
                    </a:cubicBezTo>
                    <a:cubicBezTo>
                      <a:pt x="24170" y="7202"/>
                      <a:pt x="25131" y="8349"/>
                      <a:pt x="25671" y="9766"/>
                    </a:cubicBezTo>
                    <a:cubicBezTo>
                      <a:pt x="26447" y="11739"/>
                      <a:pt x="26480" y="13763"/>
                      <a:pt x="26278" y="15838"/>
                    </a:cubicBezTo>
                    <a:cubicBezTo>
                      <a:pt x="26109" y="17491"/>
                      <a:pt x="25856" y="19127"/>
                      <a:pt x="25586" y="20763"/>
                    </a:cubicBezTo>
                    <a:cubicBezTo>
                      <a:pt x="25097" y="24052"/>
                      <a:pt x="24355" y="27290"/>
                      <a:pt x="23360" y="30461"/>
                    </a:cubicBezTo>
                    <a:cubicBezTo>
                      <a:pt x="22281" y="33868"/>
                      <a:pt x="20796" y="37107"/>
                      <a:pt x="19363" y="40345"/>
                    </a:cubicBezTo>
                    <a:cubicBezTo>
                      <a:pt x="17862" y="43701"/>
                      <a:pt x="16242" y="47007"/>
                      <a:pt x="14640" y="50296"/>
                    </a:cubicBezTo>
                    <a:lnTo>
                      <a:pt x="17895" y="50296"/>
                    </a:lnTo>
                    <a:cubicBezTo>
                      <a:pt x="18317" y="48947"/>
                      <a:pt x="18806" y="47648"/>
                      <a:pt x="19363" y="46349"/>
                    </a:cubicBezTo>
                    <a:cubicBezTo>
                      <a:pt x="20813" y="42926"/>
                      <a:pt x="22601" y="39670"/>
                      <a:pt x="24541" y="36483"/>
                    </a:cubicBezTo>
                    <a:cubicBezTo>
                      <a:pt x="26109" y="33885"/>
                      <a:pt x="27729" y="31321"/>
                      <a:pt x="29061" y="28572"/>
                    </a:cubicBezTo>
                    <a:cubicBezTo>
                      <a:pt x="29769" y="27155"/>
                      <a:pt x="30377" y="25671"/>
                      <a:pt x="30866" y="24153"/>
                    </a:cubicBezTo>
                    <a:cubicBezTo>
                      <a:pt x="31254" y="22905"/>
                      <a:pt x="31456" y="21623"/>
                      <a:pt x="31456" y="20307"/>
                    </a:cubicBezTo>
                    <a:cubicBezTo>
                      <a:pt x="31439" y="18469"/>
                      <a:pt x="31220" y="16631"/>
                      <a:pt x="30798" y="14826"/>
                    </a:cubicBezTo>
                    <a:cubicBezTo>
                      <a:pt x="30714" y="14286"/>
                      <a:pt x="30562" y="13746"/>
                      <a:pt x="30377" y="13224"/>
                    </a:cubicBezTo>
                    <a:cubicBezTo>
                      <a:pt x="30377" y="13190"/>
                      <a:pt x="30377" y="13139"/>
                      <a:pt x="30377" y="13105"/>
                    </a:cubicBezTo>
                    <a:cubicBezTo>
                      <a:pt x="30039" y="11790"/>
                      <a:pt x="29516" y="10525"/>
                      <a:pt x="28825" y="9361"/>
                    </a:cubicBezTo>
                    <a:cubicBezTo>
                      <a:pt x="28133" y="8265"/>
                      <a:pt x="27256" y="7270"/>
                      <a:pt x="26261" y="6443"/>
                    </a:cubicBezTo>
                    <a:cubicBezTo>
                      <a:pt x="23613" y="4217"/>
                      <a:pt x="20729" y="2463"/>
                      <a:pt x="17339" y="1619"/>
                    </a:cubicBezTo>
                    <a:cubicBezTo>
                      <a:pt x="15787" y="1248"/>
                      <a:pt x="14202" y="1012"/>
                      <a:pt x="12616" y="894"/>
                    </a:cubicBezTo>
                    <a:cubicBezTo>
                      <a:pt x="10845" y="759"/>
                      <a:pt x="9074" y="725"/>
                      <a:pt x="7286" y="658"/>
                    </a:cubicBezTo>
                    <a:cubicBezTo>
                      <a:pt x="5785" y="590"/>
                      <a:pt x="4267" y="489"/>
                      <a:pt x="2766" y="337"/>
                    </a:cubicBezTo>
                    <a:cubicBezTo>
                      <a:pt x="1838" y="253"/>
                      <a:pt x="911" y="1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38"/>
            <p:cNvSpPr/>
            <p:nvPr/>
          </p:nvSpPr>
          <p:spPr>
            <a:xfrm>
              <a:off x="5544006" y="279450"/>
              <a:ext cx="3324300" cy="4584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8"/>
          <p:cNvSpPr txBox="1"/>
          <p:nvPr>
            <p:ph type="title"/>
          </p:nvPr>
        </p:nvSpPr>
        <p:spPr>
          <a:xfrm>
            <a:off x="602675" y="1748525"/>
            <a:ext cx="48741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PROCESAMIENTO</a:t>
            </a:r>
            <a:endParaRPr sz="2900"/>
          </a:p>
        </p:txBody>
      </p:sp>
      <p:sp>
        <p:nvSpPr>
          <p:cNvPr id="773" name="Google Shape;773;p38"/>
          <p:cNvSpPr txBox="1"/>
          <p:nvPr>
            <p:ph idx="2" type="title"/>
          </p:nvPr>
        </p:nvSpPr>
        <p:spPr>
          <a:xfrm>
            <a:off x="602676" y="925698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38"/>
          <p:cNvSpPr txBox="1"/>
          <p:nvPr>
            <p:ph idx="1" type="subTitle"/>
          </p:nvPr>
        </p:nvSpPr>
        <p:spPr>
          <a:xfrm>
            <a:off x="714798" y="3433434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Transformación y limpieza de los datos</a:t>
            </a:r>
            <a:endParaRPr/>
          </a:p>
        </p:txBody>
      </p:sp>
      <p:grpSp>
        <p:nvGrpSpPr>
          <p:cNvPr id="775" name="Google Shape;775;p38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776" name="Google Shape;776;p38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4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NAIVE 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BAYES</a:t>
            </a:r>
            <a:endParaRPr sz="5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" name="Google Shape;119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725050"/>
            <a:ext cx="4817926" cy="361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75"/>
          <p:cNvSpPr/>
          <p:nvPr/>
        </p:nvSpPr>
        <p:spPr>
          <a:xfrm>
            <a:off x="5642175" y="1228900"/>
            <a:ext cx="2058900" cy="11898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86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% Accuracy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0" name="Google Shape;1200;p75"/>
          <p:cNvSpPr/>
          <p:nvPr/>
        </p:nvSpPr>
        <p:spPr>
          <a:xfrm>
            <a:off x="5649300" y="2539700"/>
            <a:ext cx="2044500" cy="1374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85% Precision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01" name="Google Shape;120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25" y="725050"/>
            <a:ext cx="4817934" cy="36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Google Shape;12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450" y="1000575"/>
            <a:ext cx="5927650" cy="3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77"/>
          <p:cNvSpPr txBox="1"/>
          <p:nvPr>
            <p:ph type="title"/>
          </p:nvPr>
        </p:nvSpPr>
        <p:spPr>
          <a:xfrm>
            <a:off x="2178325" y="3483715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Probabilístico</a:t>
            </a:r>
            <a:endParaRPr sz="2700"/>
          </a:p>
        </p:txBody>
      </p:sp>
      <p:sp>
        <p:nvSpPr>
          <p:cNvPr id="1212" name="Google Shape;1212;p77"/>
          <p:cNvSpPr txBox="1"/>
          <p:nvPr>
            <p:ph idx="2" type="title"/>
          </p:nvPr>
        </p:nvSpPr>
        <p:spPr>
          <a:xfrm>
            <a:off x="2178325" y="609706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MUY </a:t>
            </a:r>
            <a:r>
              <a:rPr lang="en" sz="3000"/>
              <a:t>RÁPIDO</a:t>
            </a:r>
            <a:endParaRPr sz="3000"/>
          </a:p>
        </p:txBody>
      </p:sp>
      <p:sp>
        <p:nvSpPr>
          <p:cNvPr id="1213" name="Google Shape;1213;p77"/>
          <p:cNvSpPr txBox="1"/>
          <p:nvPr>
            <p:ph idx="4" type="title"/>
          </p:nvPr>
        </p:nvSpPr>
        <p:spPr>
          <a:xfrm>
            <a:off x="2178325" y="2046711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Simple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8"/>
          <p:cNvSpPr txBox="1"/>
          <p:nvPr>
            <p:ph idx="4294967295"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LAS ITERACIONES</a:t>
            </a:r>
            <a:endParaRPr/>
          </a:p>
        </p:txBody>
      </p:sp>
      <p:pic>
        <p:nvPicPr>
          <p:cNvPr id="1219" name="Google Shape;121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25" y="1376375"/>
            <a:ext cx="6729074" cy="28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9"/>
          <p:cNvSpPr txBox="1"/>
          <p:nvPr>
            <p:ph type="title"/>
          </p:nvPr>
        </p:nvSpPr>
        <p:spPr>
          <a:xfrm>
            <a:off x="605750" y="541375"/>
            <a:ext cx="704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DE CONFUSIÓN</a:t>
            </a:r>
            <a:endParaRPr/>
          </a:p>
        </p:txBody>
      </p:sp>
      <p:pic>
        <p:nvPicPr>
          <p:cNvPr id="1225" name="Google Shape;122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25" y="1839177"/>
            <a:ext cx="2578300" cy="19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347" y="1839200"/>
            <a:ext cx="2451354" cy="19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79"/>
          <p:cNvPicPr preferRelativeResize="0"/>
          <p:nvPr/>
        </p:nvPicPr>
        <p:blipFill rotWithShape="1">
          <a:blip r:embed="rId5">
            <a:alphaModFix/>
          </a:blip>
          <a:srcRect b="0" l="0" r="4915" t="0"/>
          <a:stretch/>
        </p:blipFill>
        <p:spPr>
          <a:xfrm>
            <a:off x="5796325" y="1852600"/>
            <a:ext cx="2451350" cy="190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79"/>
          <p:cNvSpPr/>
          <p:nvPr/>
        </p:nvSpPr>
        <p:spPr>
          <a:xfrm>
            <a:off x="2083025" y="4111200"/>
            <a:ext cx="1399200" cy="36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9" name="Google Shape;1229;p79"/>
          <p:cNvSpPr/>
          <p:nvPr/>
        </p:nvSpPr>
        <p:spPr>
          <a:xfrm>
            <a:off x="4987850" y="4025275"/>
            <a:ext cx="1399200" cy="36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0" name="Google Shape;1230;p79"/>
          <p:cNvSpPr txBox="1"/>
          <p:nvPr/>
        </p:nvSpPr>
        <p:spPr>
          <a:xfrm>
            <a:off x="727675" y="1467700"/>
            <a:ext cx="2005800" cy="3849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Dataset desbalanceado</a:t>
            </a:r>
            <a:endParaRPr i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1" name="Google Shape;1231;p79"/>
          <p:cNvSpPr txBox="1"/>
          <p:nvPr/>
        </p:nvSpPr>
        <p:spPr>
          <a:xfrm>
            <a:off x="3405125" y="1467700"/>
            <a:ext cx="2005800" cy="3849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Dataset </a:t>
            </a:r>
            <a:r>
              <a:rPr i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balanceado</a:t>
            </a:r>
            <a:endParaRPr i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2" name="Google Shape;1232;p79"/>
          <p:cNvSpPr txBox="1"/>
          <p:nvPr/>
        </p:nvSpPr>
        <p:spPr>
          <a:xfrm>
            <a:off x="6019100" y="1467700"/>
            <a:ext cx="2005800" cy="3849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Dataset grande</a:t>
            </a:r>
            <a:endParaRPr i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80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CONCLUSIONES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FINALES</a:t>
            </a:r>
            <a:endParaRPr sz="4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1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GRACIAS POR VUESTRA </a:t>
            </a:r>
            <a:r>
              <a:rPr lang="en" sz="4500"/>
              <a:t>ATENCIÓN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/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LOS DATOS</a:t>
            </a:r>
            <a:endParaRPr/>
          </a:p>
        </p:txBody>
      </p:sp>
      <p:sp>
        <p:nvSpPr>
          <p:cNvPr id="783" name="Google Shape;783;p39"/>
          <p:cNvSpPr txBox="1"/>
          <p:nvPr>
            <p:ph idx="1" type="subTitle"/>
          </p:nvPr>
        </p:nvSpPr>
        <p:spPr>
          <a:xfrm>
            <a:off x="1298150" y="2386040"/>
            <a:ext cx="1707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CAMPOS IDEALES</a:t>
            </a:r>
            <a:endParaRPr sz="1000"/>
          </a:p>
        </p:txBody>
      </p:sp>
      <p:sp>
        <p:nvSpPr>
          <p:cNvPr id="784" name="Google Shape;784;p39"/>
          <p:cNvSpPr txBox="1"/>
          <p:nvPr>
            <p:ph idx="3" type="subTitle"/>
          </p:nvPr>
        </p:nvSpPr>
        <p:spPr>
          <a:xfrm>
            <a:off x="3556675" y="2386060"/>
            <a:ext cx="17076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VALORES NAN + NETEJA DE DADES</a:t>
            </a:r>
            <a:endParaRPr i="1" sz="1100"/>
          </a:p>
        </p:txBody>
      </p:sp>
      <p:sp>
        <p:nvSpPr>
          <p:cNvPr id="785" name="Google Shape;785;p39"/>
          <p:cNvSpPr txBox="1"/>
          <p:nvPr>
            <p:ph idx="5" type="subTitle"/>
          </p:nvPr>
        </p:nvSpPr>
        <p:spPr>
          <a:xfrm>
            <a:off x="1237675" y="3442650"/>
            <a:ext cx="19188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. PRE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PROCESAMIENTO</a:t>
            </a:r>
            <a:endParaRPr sz="1000"/>
          </a:p>
        </p:txBody>
      </p:sp>
      <p:sp>
        <p:nvSpPr>
          <p:cNvPr id="786" name="Google Shape;786;p39"/>
          <p:cNvSpPr txBox="1"/>
          <p:nvPr>
            <p:ph idx="7" type="subTitle"/>
          </p:nvPr>
        </p:nvSpPr>
        <p:spPr>
          <a:xfrm>
            <a:off x="3574469" y="3494715"/>
            <a:ext cx="1707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. CONVERSIÓN A BINARIO</a:t>
            </a:r>
            <a:endParaRPr sz="1000"/>
          </a:p>
        </p:txBody>
      </p:sp>
      <p:grpSp>
        <p:nvGrpSpPr>
          <p:cNvPr id="787" name="Google Shape;787;p39"/>
          <p:cNvGrpSpPr/>
          <p:nvPr/>
        </p:nvGrpSpPr>
        <p:grpSpPr>
          <a:xfrm>
            <a:off x="1938720" y="1869110"/>
            <a:ext cx="426462" cy="418363"/>
            <a:chOff x="-1183550" y="3586525"/>
            <a:chExt cx="296175" cy="290550"/>
          </a:xfrm>
        </p:grpSpPr>
        <p:sp>
          <p:nvSpPr>
            <p:cNvPr id="788" name="Google Shape;788;p39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9"/>
          <p:cNvSpPr/>
          <p:nvPr/>
        </p:nvSpPr>
        <p:spPr>
          <a:xfrm>
            <a:off x="4242136" y="1908733"/>
            <a:ext cx="372275" cy="339112"/>
          </a:xfrm>
          <a:custGeom>
            <a:rect b="b" l="l" r="r" t="t"/>
            <a:pathLst>
              <a:path extrusionOk="0" h="19265" w="21149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98" name="Google Shape;798;p39"/>
          <p:cNvGrpSpPr/>
          <p:nvPr/>
        </p:nvGrpSpPr>
        <p:grpSpPr>
          <a:xfrm>
            <a:off x="2019444" y="2953203"/>
            <a:ext cx="355258" cy="355258"/>
            <a:chOff x="-44502875" y="3576975"/>
            <a:chExt cx="300100" cy="300100"/>
          </a:xfrm>
        </p:grpSpPr>
        <p:sp>
          <p:nvSpPr>
            <p:cNvPr id="799" name="Google Shape;799;p39"/>
            <p:cNvSpPr/>
            <p:nvPr/>
          </p:nvSpPr>
          <p:spPr>
            <a:xfrm>
              <a:off x="-44466650" y="3576975"/>
              <a:ext cx="53600" cy="18925"/>
            </a:xfrm>
            <a:custGeom>
              <a:rect b="b" l="l" r="r" t="t"/>
              <a:pathLst>
                <a:path extrusionOk="0" h="757" w="214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-44502875" y="3595100"/>
              <a:ext cx="283575" cy="281975"/>
            </a:xfrm>
            <a:custGeom>
              <a:rect b="b" l="l" r="r" t="t"/>
              <a:pathLst>
                <a:path extrusionOk="0" h="11279" w="11343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-44221675" y="3788850"/>
              <a:ext cx="18900" cy="52800"/>
            </a:xfrm>
            <a:custGeom>
              <a:rect b="b" l="l" r="r" t="t"/>
              <a:pathLst>
                <a:path extrusionOk="0" h="2112" w="756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9"/>
          <p:cNvSpPr txBox="1"/>
          <p:nvPr>
            <p:ph idx="5" type="subTitle"/>
          </p:nvPr>
        </p:nvSpPr>
        <p:spPr>
          <a:xfrm>
            <a:off x="5883029" y="3494715"/>
            <a:ext cx="1707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. TF-IDF</a:t>
            </a:r>
            <a:endParaRPr sz="1000"/>
          </a:p>
        </p:txBody>
      </p:sp>
      <p:sp>
        <p:nvSpPr>
          <p:cNvPr id="803" name="Google Shape;803;p39"/>
          <p:cNvSpPr txBox="1"/>
          <p:nvPr>
            <p:ph idx="7" type="subTitle"/>
          </p:nvPr>
        </p:nvSpPr>
        <p:spPr>
          <a:xfrm>
            <a:off x="5852506" y="2386040"/>
            <a:ext cx="1707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. TOKENIZATION</a:t>
            </a:r>
            <a:endParaRPr sz="1000"/>
          </a:p>
        </p:txBody>
      </p:sp>
      <p:grpSp>
        <p:nvGrpSpPr>
          <p:cNvPr id="804" name="Google Shape;804;p39"/>
          <p:cNvGrpSpPr/>
          <p:nvPr/>
        </p:nvGrpSpPr>
        <p:grpSpPr>
          <a:xfrm>
            <a:off x="6528669" y="1900665"/>
            <a:ext cx="355258" cy="355258"/>
            <a:chOff x="-44502875" y="3576975"/>
            <a:chExt cx="300100" cy="300100"/>
          </a:xfrm>
        </p:grpSpPr>
        <p:sp>
          <p:nvSpPr>
            <p:cNvPr id="805" name="Google Shape;805;p39"/>
            <p:cNvSpPr/>
            <p:nvPr/>
          </p:nvSpPr>
          <p:spPr>
            <a:xfrm>
              <a:off x="-44466650" y="3576975"/>
              <a:ext cx="53600" cy="18925"/>
            </a:xfrm>
            <a:custGeom>
              <a:rect b="b" l="l" r="r" t="t"/>
              <a:pathLst>
                <a:path extrusionOk="0" h="757" w="214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-44502875" y="3595100"/>
              <a:ext cx="283575" cy="281975"/>
            </a:xfrm>
            <a:custGeom>
              <a:rect b="b" l="l" r="r" t="t"/>
              <a:pathLst>
                <a:path extrusionOk="0" h="11279" w="11343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-44221675" y="3788850"/>
              <a:ext cx="18900" cy="52800"/>
            </a:xfrm>
            <a:custGeom>
              <a:rect b="b" l="l" r="r" t="t"/>
              <a:pathLst>
                <a:path extrusionOk="0" h="2112" w="756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/>
          <p:nvPr>
            <p:ph idx="1" type="subTitle"/>
          </p:nvPr>
        </p:nvSpPr>
        <p:spPr>
          <a:xfrm>
            <a:off x="796675" y="1819747"/>
            <a:ext cx="2737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</p:txBody>
      </p:sp>
      <p:sp>
        <p:nvSpPr>
          <p:cNvPr id="813" name="Google Shape;813;p40"/>
          <p:cNvSpPr txBox="1"/>
          <p:nvPr>
            <p:ph idx="2" type="subTitle"/>
          </p:nvPr>
        </p:nvSpPr>
        <p:spPr>
          <a:xfrm>
            <a:off x="796675" y="2241884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</a:t>
            </a:r>
            <a:endParaRPr/>
          </a:p>
        </p:txBody>
      </p:sp>
      <p:sp>
        <p:nvSpPr>
          <p:cNvPr id="814" name="Google Shape;814;p40"/>
          <p:cNvSpPr txBox="1"/>
          <p:nvPr>
            <p:ph idx="4" type="subTitle"/>
          </p:nvPr>
        </p:nvSpPr>
        <p:spPr>
          <a:xfrm>
            <a:off x="796675" y="2972471"/>
            <a:ext cx="2737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reviewText</a:t>
            </a:r>
            <a:endParaRPr/>
          </a:p>
        </p:txBody>
      </p:sp>
      <p:sp>
        <p:nvSpPr>
          <p:cNvPr id="815" name="Google Shape;815;p40"/>
          <p:cNvSpPr txBox="1"/>
          <p:nvPr>
            <p:ph idx="5" type="subTitle"/>
          </p:nvPr>
        </p:nvSpPr>
        <p:spPr>
          <a:xfrm>
            <a:off x="796675" y="3377500"/>
            <a:ext cx="2737500" cy="17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97B"/>
                </a:solidFill>
              </a:rPr>
              <a:t>Purchased this for my device, it worked as advertised. You can never have too much phone memory, since I download a lot of stuff this was a no brainer for me.</a:t>
            </a:r>
            <a:endParaRPr sz="1300">
              <a:solidFill>
                <a:srgbClr val="00897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897B"/>
              </a:solidFill>
            </a:endParaRPr>
          </a:p>
        </p:txBody>
      </p:sp>
      <p:sp>
        <p:nvSpPr>
          <p:cNvPr id="816" name="Google Shape;816;p40"/>
          <p:cNvSpPr txBox="1"/>
          <p:nvPr>
            <p:ph idx="6" type="title"/>
          </p:nvPr>
        </p:nvSpPr>
        <p:spPr>
          <a:xfrm>
            <a:off x="720000" y="387600"/>
            <a:ext cx="68832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PRE-PROCESAMIENTO</a:t>
            </a:r>
            <a:endParaRPr/>
          </a:p>
        </p:txBody>
      </p:sp>
      <p:sp>
        <p:nvSpPr>
          <p:cNvPr id="817" name="Google Shape;817;p40"/>
          <p:cNvSpPr txBox="1"/>
          <p:nvPr>
            <p:ph idx="1" type="subTitle"/>
          </p:nvPr>
        </p:nvSpPr>
        <p:spPr>
          <a:xfrm>
            <a:off x="5569800" y="1819747"/>
            <a:ext cx="2737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</p:txBody>
      </p:sp>
      <p:sp>
        <p:nvSpPr>
          <p:cNvPr id="818" name="Google Shape;818;p40"/>
          <p:cNvSpPr txBox="1"/>
          <p:nvPr>
            <p:ph idx="2" type="subTitle"/>
          </p:nvPr>
        </p:nvSpPr>
        <p:spPr>
          <a:xfrm>
            <a:off x="5569800" y="2241872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9" name="Google Shape;819;p40"/>
          <p:cNvSpPr txBox="1"/>
          <p:nvPr>
            <p:ph idx="4" type="subTitle"/>
          </p:nvPr>
        </p:nvSpPr>
        <p:spPr>
          <a:xfrm>
            <a:off x="5569800" y="2972471"/>
            <a:ext cx="2737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reviewText</a:t>
            </a:r>
            <a:endParaRPr/>
          </a:p>
        </p:txBody>
      </p:sp>
      <p:sp>
        <p:nvSpPr>
          <p:cNvPr id="820" name="Google Shape;820;p40"/>
          <p:cNvSpPr txBox="1"/>
          <p:nvPr>
            <p:ph idx="5" type="subTitle"/>
          </p:nvPr>
        </p:nvSpPr>
        <p:spPr>
          <a:xfrm>
            <a:off x="5569800" y="3377500"/>
            <a:ext cx="2737500" cy="1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97B"/>
                </a:solidFill>
              </a:rPr>
              <a:t>purchased device worked advertised never much phone memory since download lot stuff brainer</a:t>
            </a:r>
            <a:endParaRPr sz="1300">
              <a:solidFill>
                <a:srgbClr val="00897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897B"/>
              </a:solidFill>
            </a:endParaRPr>
          </a:p>
        </p:txBody>
      </p:sp>
      <p:sp>
        <p:nvSpPr>
          <p:cNvPr id="821" name="Google Shape;821;p40"/>
          <p:cNvSpPr/>
          <p:nvPr/>
        </p:nvSpPr>
        <p:spPr>
          <a:xfrm>
            <a:off x="3889800" y="1889275"/>
            <a:ext cx="14223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40"/>
          <p:cNvSpPr/>
          <p:nvPr/>
        </p:nvSpPr>
        <p:spPr>
          <a:xfrm>
            <a:off x="3843650" y="3011775"/>
            <a:ext cx="14685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3668850" y="47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"/>
          <p:cNvSpPr txBox="1"/>
          <p:nvPr/>
        </p:nvSpPr>
        <p:spPr>
          <a:xfrm>
            <a:off x="562775" y="115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25" y="1328088"/>
            <a:ext cx="64579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2"/>
          <p:cNvGrpSpPr/>
          <p:nvPr/>
        </p:nvGrpSpPr>
        <p:grpSpPr>
          <a:xfrm>
            <a:off x="274350" y="280314"/>
            <a:ext cx="3327030" cy="4588200"/>
            <a:chOff x="274350" y="280314"/>
            <a:chExt cx="3327030" cy="4588200"/>
          </a:xfrm>
        </p:grpSpPr>
        <p:sp>
          <p:nvSpPr>
            <p:cNvPr id="836" name="Google Shape;836;p42"/>
            <p:cNvSpPr/>
            <p:nvPr/>
          </p:nvSpPr>
          <p:spPr>
            <a:xfrm>
              <a:off x="274350" y="280314"/>
              <a:ext cx="3327000" cy="4588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42"/>
            <p:cNvGrpSpPr/>
            <p:nvPr/>
          </p:nvGrpSpPr>
          <p:grpSpPr>
            <a:xfrm>
              <a:off x="274446" y="280314"/>
              <a:ext cx="3326933" cy="4586045"/>
              <a:chOff x="4306191" y="280328"/>
              <a:chExt cx="3027512" cy="4173305"/>
            </a:xfrm>
          </p:grpSpPr>
          <p:sp>
            <p:nvSpPr>
              <p:cNvPr id="838" name="Google Shape;838;p42"/>
              <p:cNvSpPr/>
              <p:nvPr/>
            </p:nvSpPr>
            <p:spPr>
              <a:xfrm>
                <a:off x="4306191" y="335266"/>
                <a:ext cx="2897548" cy="1977563"/>
              </a:xfrm>
              <a:custGeom>
                <a:rect b="b" l="l" r="r" t="t"/>
                <a:pathLst>
                  <a:path extrusionOk="0" h="51583" w="75580">
                    <a:moveTo>
                      <a:pt x="1" y="1"/>
                    </a:moveTo>
                    <a:lnTo>
                      <a:pt x="1" y="9041"/>
                    </a:lnTo>
                    <a:cubicBezTo>
                      <a:pt x="85" y="9075"/>
                      <a:pt x="169" y="9109"/>
                      <a:pt x="254" y="9142"/>
                    </a:cubicBezTo>
                    <a:cubicBezTo>
                      <a:pt x="2193" y="10003"/>
                      <a:pt x="4133" y="10880"/>
                      <a:pt x="6089" y="11740"/>
                    </a:cubicBezTo>
                    <a:cubicBezTo>
                      <a:pt x="8990" y="13022"/>
                      <a:pt x="11891" y="14371"/>
                      <a:pt x="14843" y="15535"/>
                    </a:cubicBezTo>
                    <a:cubicBezTo>
                      <a:pt x="17710" y="16715"/>
                      <a:pt x="20662" y="17711"/>
                      <a:pt x="23664" y="18537"/>
                    </a:cubicBezTo>
                    <a:cubicBezTo>
                      <a:pt x="26228" y="19229"/>
                      <a:pt x="28859" y="19667"/>
                      <a:pt x="31524" y="19836"/>
                    </a:cubicBezTo>
                    <a:cubicBezTo>
                      <a:pt x="32007" y="19859"/>
                      <a:pt x="32490" y="19871"/>
                      <a:pt x="32973" y="19871"/>
                    </a:cubicBezTo>
                    <a:cubicBezTo>
                      <a:pt x="34563" y="19871"/>
                      <a:pt x="36148" y="19744"/>
                      <a:pt x="37714" y="19498"/>
                    </a:cubicBezTo>
                    <a:cubicBezTo>
                      <a:pt x="39097" y="19279"/>
                      <a:pt x="40480" y="19043"/>
                      <a:pt x="41880" y="18874"/>
                    </a:cubicBezTo>
                    <a:cubicBezTo>
                      <a:pt x="42592" y="18789"/>
                      <a:pt x="43303" y="18746"/>
                      <a:pt x="44015" y="18746"/>
                    </a:cubicBezTo>
                    <a:cubicBezTo>
                      <a:pt x="44568" y="18746"/>
                      <a:pt x="45122" y="18772"/>
                      <a:pt x="45675" y="18824"/>
                    </a:cubicBezTo>
                    <a:cubicBezTo>
                      <a:pt x="47092" y="18976"/>
                      <a:pt x="48458" y="19414"/>
                      <a:pt x="49689" y="20122"/>
                    </a:cubicBezTo>
                    <a:cubicBezTo>
                      <a:pt x="50870" y="20831"/>
                      <a:pt x="51932" y="21725"/>
                      <a:pt x="52843" y="22754"/>
                    </a:cubicBezTo>
                    <a:cubicBezTo>
                      <a:pt x="52961" y="22872"/>
                      <a:pt x="53063" y="22990"/>
                      <a:pt x="53164" y="23108"/>
                    </a:cubicBezTo>
                    <a:cubicBezTo>
                      <a:pt x="53231" y="23209"/>
                      <a:pt x="53282" y="23310"/>
                      <a:pt x="53349" y="23411"/>
                    </a:cubicBezTo>
                    <a:cubicBezTo>
                      <a:pt x="53400" y="23563"/>
                      <a:pt x="53484" y="23698"/>
                      <a:pt x="53602" y="23816"/>
                    </a:cubicBezTo>
                    <a:cubicBezTo>
                      <a:pt x="55879" y="26734"/>
                      <a:pt x="57633" y="29989"/>
                      <a:pt x="59185" y="33363"/>
                    </a:cubicBezTo>
                    <a:cubicBezTo>
                      <a:pt x="60248" y="35724"/>
                      <a:pt x="61024" y="38203"/>
                      <a:pt x="61530" y="40750"/>
                    </a:cubicBezTo>
                    <a:cubicBezTo>
                      <a:pt x="61749" y="41948"/>
                      <a:pt x="62154" y="43095"/>
                      <a:pt x="62727" y="44174"/>
                    </a:cubicBezTo>
                    <a:cubicBezTo>
                      <a:pt x="63587" y="45692"/>
                      <a:pt x="64835" y="46805"/>
                      <a:pt x="66303" y="47733"/>
                    </a:cubicBezTo>
                    <a:cubicBezTo>
                      <a:pt x="68968" y="49437"/>
                      <a:pt x="71902" y="50550"/>
                      <a:pt x="74905" y="51477"/>
                    </a:cubicBezTo>
                    <a:cubicBezTo>
                      <a:pt x="75045" y="51548"/>
                      <a:pt x="75197" y="51583"/>
                      <a:pt x="75342" y="51583"/>
                    </a:cubicBezTo>
                    <a:cubicBezTo>
                      <a:pt x="75371" y="51583"/>
                      <a:pt x="75399" y="51581"/>
                      <a:pt x="75428" y="51579"/>
                    </a:cubicBezTo>
                    <a:cubicBezTo>
                      <a:pt x="75495" y="51562"/>
                      <a:pt x="75579" y="51545"/>
                      <a:pt x="75562" y="51444"/>
                    </a:cubicBezTo>
                    <a:cubicBezTo>
                      <a:pt x="74449" y="51056"/>
                      <a:pt x="73336" y="50668"/>
                      <a:pt x="72257" y="50196"/>
                    </a:cubicBezTo>
                    <a:cubicBezTo>
                      <a:pt x="70654" y="49538"/>
                      <a:pt x="69136" y="48728"/>
                      <a:pt x="67720" y="47767"/>
                    </a:cubicBezTo>
                    <a:cubicBezTo>
                      <a:pt x="66724" y="47075"/>
                      <a:pt x="65847" y="46249"/>
                      <a:pt x="65105" y="45304"/>
                    </a:cubicBezTo>
                    <a:cubicBezTo>
                      <a:pt x="64279" y="44174"/>
                      <a:pt x="63688" y="42926"/>
                      <a:pt x="63334" y="41577"/>
                    </a:cubicBezTo>
                    <a:cubicBezTo>
                      <a:pt x="62879" y="39991"/>
                      <a:pt x="62474" y="38389"/>
                      <a:pt x="61901" y="36837"/>
                    </a:cubicBezTo>
                    <a:cubicBezTo>
                      <a:pt x="61428" y="35522"/>
                      <a:pt x="60889" y="34257"/>
                      <a:pt x="60298" y="33008"/>
                    </a:cubicBezTo>
                    <a:cubicBezTo>
                      <a:pt x="59742" y="31828"/>
                      <a:pt x="59151" y="30664"/>
                      <a:pt x="58544" y="29517"/>
                    </a:cubicBezTo>
                    <a:cubicBezTo>
                      <a:pt x="57414" y="27375"/>
                      <a:pt x="56250" y="25250"/>
                      <a:pt x="54968" y="23192"/>
                    </a:cubicBezTo>
                    <a:cubicBezTo>
                      <a:pt x="53855" y="21455"/>
                      <a:pt x="52641" y="19819"/>
                      <a:pt x="51106" y="18419"/>
                    </a:cubicBezTo>
                    <a:cubicBezTo>
                      <a:pt x="50296" y="17643"/>
                      <a:pt x="49369" y="17002"/>
                      <a:pt x="48374" y="16496"/>
                    </a:cubicBezTo>
                    <a:cubicBezTo>
                      <a:pt x="46603" y="15585"/>
                      <a:pt x="44697" y="15231"/>
                      <a:pt x="42740" y="15164"/>
                    </a:cubicBezTo>
                    <a:cubicBezTo>
                      <a:pt x="42406" y="15153"/>
                      <a:pt x="42072" y="15148"/>
                      <a:pt x="41738" y="15148"/>
                    </a:cubicBezTo>
                    <a:cubicBezTo>
                      <a:pt x="40504" y="15148"/>
                      <a:pt x="39273" y="15212"/>
                      <a:pt x="38051" y="15265"/>
                    </a:cubicBezTo>
                    <a:cubicBezTo>
                      <a:pt x="37310" y="15301"/>
                      <a:pt x="36568" y="15329"/>
                      <a:pt x="35827" y="15329"/>
                    </a:cubicBezTo>
                    <a:cubicBezTo>
                      <a:pt x="35539" y="15329"/>
                      <a:pt x="35252" y="15325"/>
                      <a:pt x="34965" y="15315"/>
                    </a:cubicBezTo>
                    <a:cubicBezTo>
                      <a:pt x="34003" y="15282"/>
                      <a:pt x="33042" y="15265"/>
                      <a:pt x="32081" y="15181"/>
                    </a:cubicBezTo>
                    <a:cubicBezTo>
                      <a:pt x="30596" y="15029"/>
                      <a:pt x="29146" y="14725"/>
                      <a:pt x="27729" y="14253"/>
                    </a:cubicBezTo>
                    <a:cubicBezTo>
                      <a:pt x="26262" y="13764"/>
                      <a:pt x="24811" y="13157"/>
                      <a:pt x="23428" y="12482"/>
                    </a:cubicBezTo>
                    <a:cubicBezTo>
                      <a:pt x="21590" y="11605"/>
                      <a:pt x="19802" y="10694"/>
                      <a:pt x="18031" y="9750"/>
                    </a:cubicBezTo>
                    <a:cubicBezTo>
                      <a:pt x="16378" y="8839"/>
                      <a:pt x="14708" y="7962"/>
                      <a:pt x="13055" y="7068"/>
                    </a:cubicBezTo>
                    <a:cubicBezTo>
                      <a:pt x="10998" y="5955"/>
                      <a:pt x="8940" y="4841"/>
                      <a:pt x="6882" y="3711"/>
                    </a:cubicBezTo>
                    <a:lnTo>
                      <a:pt x="3880" y="2092"/>
                    </a:lnTo>
                    <a:cubicBezTo>
                      <a:pt x="2598" y="1401"/>
                      <a:pt x="1299" y="69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>
                <a:off x="6471072" y="280328"/>
                <a:ext cx="785689" cy="1997307"/>
              </a:xfrm>
              <a:custGeom>
                <a:rect b="b" l="l" r="r" t="t"/>
                <a:pathLst>
                  <a:path extrusionOk="0" h="52098" w="20494">
                    <a:moveTo>
                      <a:pt x="743" y="0"/>
                    </a:moveTo>
                    <a:cubicBezTo>
                      <a:pt x="743" y="84"/>
                      <a:pt x="743" y="186"/>
                      <a:pt x="743" y="270"/>
                    </a:cubicBezTo>
                    <a:cubicBezTo>
                      <a:pt x="658" y="776"/>
                      <a:pt x="574" y="1282"/>
                      <a:pt x="507" y="1771"/>
                    </a:cubicBezTo>
                    <a:cubicBezTo>
                      <a:pt x="287" y="3103"/>
                      <a:pt x="152" y="4419"/>
                      <a:pt x="85" y="5751"/>
                    </a:cubicBezTo>
                    <a:cubicBezTo>
                      <a:pt x="1" y="8163"/>
                      <a:pt x="220" y="10558"/>
                      <a:pt x="709" y="12903"/>
                    </a:cubicBezTo>
                    <a:cubicBezTo>
                      <a:pt x="1013" y="14488"/>
                      <a:pt x="1400" y="16057"/>
                      <a:pt x="1805" y="17609"/>
                    </a:cubicBezTo>
                    <a:cubicBezTo>
                      <a:pt x="1974" y="18199"/>
                      <a:pt x="2126" y="18789"/>
                      <a:pt x="2244" y="19397"/>
                    </a:cubicBezTo>
                    <a:cubicBezTo>
                      <a:pt x="2244" y="19582"/>
                      <a:pt x="2278" y="19768"/>
                      <a:pt x="2345" y="19936"/>
                    </a:cubicBezTo>
                    <a:cubicBezTo>
                      <a:pt x="2547" y="20695"/>
                      <a:pt x="2817" y="21454"/>
                      <a:pt x="3053" y="22213"/>
                    </a:cubicBezTo>
                    <a:cubicBezTo>
                      <a:pt x="3661" y="24153"/>
                      <a:pt x="4403" y="26059"/>
                      <a:pt x="5263" y="27897"/>
                    </a:cubicBezTo>
                    <a:cubicBezTo>
                      <a:pt x="6241" y="29938"/>
                      <a:pt x="7405" y="31878"/>
                      <a:pt x="8535" y="33817"/>
                    </a:cubicBezTo>
                    <a:cubicBezTo>
                      <a:pt x="9412" y="35251"/>
                      <a:pt x="10205" y="36752"/>
                      <a:pt x="10879" y="38304"/>
                    </a:cubicBezTo>
                    <a:cubicBezTo>
                      <a:pt x="11622" y="40092"/>
                      <a:pt x="12077" y="41981"/>
                      <a:pt x="12566" y="43853"/>
                    </a:cubicBezTo>
                    <a:cubicBezTo>
                      <a:pt x="13055" y="45742"/>
                      <a:pt x="13899" y="47462"/>
                      <a:pt x="15315" y="48846"/>
                    </a:cubicBezTo>
                    <a:cubicBezTo>
                      <a:pt x="16698" y="50212"/>
                      <a:pt x="18334" y="51190"/>
                      <a:pt x="20072" y="52033"/>
                    </a:cubicBezTo>
                    <a:cubicBezTo>
                      <a:pt x="20145" y="52070"/>
                      <a:pt x="20226" y="52097"/>
                      <a:pt x="20304" y="52097"/>
                    </a:cubicBezTo>
                    <a:cubicBezTo>
                      <a:pt x="20334" y="52097"/>
                      <a:pt x="20364" y="52093"/>
                      <a:pt x="20392" y="52084"/>
                    </a:cubicBezTo>
                    <a:cubicBezTo>
                      <a:pt x="20443" y="52067"/>
                      <a:pt x="20493" y="52033"/>
                      <a:pt x="20476" y="51966"/>
                    </a:cubicBezTo>
                    <a:cubicBezTo>
                      <a:pt x="20392" y="51915"/>
                      <a:pt x="20308" y="51865"/>
                      <a:pt x="20207" y="51814"/>
                    </a:cubicBezTo>
                    <a:cubicBezTo>
                      <a:pt x="19043" y="51190"/>
                      <a:pt x="17947" y="50431"/>
                      <a:pt x="16935" y="49571"/>
                    </a:cubicBezTo>
                    <a:cubicBezTo>
                      <a:pt x="15788" y="48609"/>
                      <a:pt x="14894" y="47361"/>
                      <a:pt x="14337" y="45978"/>
                    </a:cubicBezTo>
                    <a:cubicBezTo>
                      <a:pt x="13865" y="44798"/>
                      <a:pt x="13629" y="43566"/>
                      <a:pt x="13409" y="42335"/>
                    </a:cubicBezTo>
                    <a:cubicBezTo>
                      <a:pt x="13089" y="40480"/>
                      <a:pt x="12532" y="38692"/>
                      <a:pt x="11740" y="37005"/>
                    </a:cubicBezTo>
                    <a:cubicBezTo>
                      <a:pt x="11065" y="35656"/>
                      <a:pt x="10306" y="34357"/>
                      <a:pt x="9513" y="33109"/>
                    </a:cubicBezTo>
                    <a:cubicBezTo>
                      <a:pt x="8366" y="31254"/>
                      <a:pt x="7236" y="29415"/>
                      <a:pt x="6326" y="27442"/>
                    </a:cubicBezTo>
                    <a:cubicBezTo>
                      <a:pt x="5786" y="26261"/>
                      <a:pt x="5330" y="25047"/>
                      <a:pt x="4959" y="23799"/>
                    </a:cubicBezTo>
                    <a:cubicBezTo>
                      <a:pt x="4403" y="21943"/>
                      <a:pt x="3964" y="20071"/>
                      <a:pt x="3627" y="18182"/>
                    </a:cubicBezTo>
                    <a:cubicBezTo>
                      <a:pt x="3475" y="17288"/>
                      <a:pt x="3340" y="16394"/>
                      <a:pt x="3239" y="15500"/>
                    </a:cubicBezTo>
                    <a:cubicBezTo>
                      <a:pt x="3171" y="14859"/>
                      <a:pt x="3121" y="14235"/>
                      <a:pt x="3070" y="13594"/>
                    </a:cubicBezTo>
                    <a:cubicBezTo>
                      <a:pt x="3020" y="13004"/>
                      <a:pt x="3003" y="12397"/>
                      <a:pt x="3020" y="11790"/>
                    </a:cubicBezTo>
                    <a:cubicBezTo>
                      <a:pt x="3037" y="11115"/>
                      <a:pt x="3037" y="10440"/>
                      <a:pt x="3104" y="9766"/>
                    </a:cubicBezTo>
                    <a:cubicBezTo>
                      <a:pt x="3188" y="8804"/>
                      <a:pt x="3340" y="7860"/>
                      <a:pt x="3576" y="6915"/>
                    </a:cubicBezTo>
                    <a:cubicBezTo>
                      <a:pt x="4065" y="5043"/>
                      <a:pt x="4824" y="3255"/>
                      <a:pt x="5836" y="1602"/>
                    </a:cubicBezTo>
                    <a:cubicBezTo>
                      <a:pt x="6157" y="1063"/>
                      <a:pt x="6460" y="540"/>
                      <a:pt x="6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6674759" y="280328"/>
                <a:ext cx="658945" cy="2025255"/>
              </a:xfrm>
              <a:custGeom>
                <a:rect b="b" l="l" r="r" t="t"/>
                <a:pathLst>
                  <a:path extrusionOk="0" h="52827" w="17188">
                    <a:moveTo>
                      <a:pt x="9783" y="0"/>
                    </a:moveTo>
                    <a:cubicBezTo>
                      <a:pt x="9648" y="101"/>
                      <a:pt x="9513" y="219"/>
                      <a:pt x="9429" y="371"/>
                    </a:cubicBezTo>
                    <a:cubicBezTo>
                      <a:pt x="9108" y="810"/>
                      <a:pt x="8771" y="1231"/>
                      <a:pt x="8383" y="1636"/>
                    </a:cubicBezTo>
                    <a:cubicBezTo>
                      <a:pt x="7456" y="2547"/>
                      <a:pt x="6444" y="3356"/>
                      <a:pt x="5347" y="4065"/>
                    </a:cubicBezTo>
                    <a:cubicBezTo>
                      <a:pt x="3711" y="5127"/>
                      <a:pt x="2412" y="6645"/>
                      <a:pt x="1603" y="8416"/>
                    </a:cubicBezTo>
                    <a:cubicBezTo>
                      <a:pt x="540" y="10710"/>
                      <a:pt x="152" y="13139"/>
                      <a:pt x="68" y="15618"/>
                    </a:cubicBezTo>
                    <a:cubicBezTo>
                      <a:pt x="1" y="17491"/>
                      <a:pt x="220" y="19346"/>
                      <a:pt x="473" y="21201"/>
                    </a:cubicBezTo>
                    <a:cubicBezTo>
                      <a:pt x="894" y="24322"/>
                      <a:pt x="1991" y="27324"/>
                      <a:pt x="3661" y="29989"/>
                    </a:cubicBezTo>
                    <a:cubicBezTo>
                      <a:pt x="4723" y="31659"/>
                      <a:pt x="5853" y="33261"/>
                      <a:pt x="6899" y="34947"/>
                    </a:cubicBezTo>
                    <a:cubicBezTo>
                      <a:pt x="7894" y="36499"/>
                      <a:pt x="8602" y="38220"/>
                      <a:pt x="8973" y="40041"/>
                    </a:cubicBezTo>
                    <a:cubicBezTo>
                      <a:pt x="9210" y="41306"/>
                      <a:pt x="9277" y="42605"/>
                      <a:pt x="9446" y="43887"/>
                    </a:cubicBezTo>
                    <a:cubicBezTo>
                      <a:pt x="9732" y="46434"/>
                      <a:pt x="11048" y="48761"/>
                      <a:pt x="13072" y="50313"/>
                    </a:cubicBezTo>
                    <a:cubicBezTo>
                      <a:pt x="14354" y="51308"/>
                      <a:pt x="15720" y="52151"/>
                      <a:pt x="17187" y="52826"/>
                    </a:cubicBezTo>
                    <a:lnTo>
                      <a:pt x="17187" y="51966"/>
                    </a:lnTo>
                    <a:cubicBezTo>
                      <a:pt x="16395" y="51477"/>
                      <a:pt x="15653" y="50920"/>
                      <a:pt x="14961" y="50313"/>
                    </a:cubicBezTo>
                    <a:cubicBezTo>
                      <a:pt x="12988" y="48542"/>
                      <a:pt x="12043" y="46383"/>
                      <a:pt x="12448" y="43701"/>
                    </a:cubicBezTo>
                    <a:cubicBezTo>
                      <a:pt x="12684" y="42183"/>
                      <a:pt x="13173" y="40716"/>
                      <a:pt x="13882" y="39367"/>
                    </a:cubicBezTo>
                    <a:cubicBezTo>
                      <a:pt x="14539" y="38102"/>
                      <a:pt x="15484" y="37157"/>
                      <a:pt x="16884" y="36702"/>
                    </a:cubicBezTo>
                    <a:cubicBezTo>
                      <a:pt x="16985" y="36668"/>
                      <a:pt x="17086" y="36651"/>
                      <a:pt x="17187" y="36617"/>
                    </a:cubicBezTo>
                    <a:lnTo>
                      <a:pt x="17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4306191" y="2844800"/>
                <a:ext cx="3027512" cy="1608833"/>
              </a:xfrm>
              <a:custGeom>
                <a:rect b="b" l="l" r="r" t="t"/>
                <a:pathLst>
                  <a:path extrusionOk="0" h="41965" w="78970">
                    <a:moveTo>
                      <a:pt x="78969" y="1"/>
                    </a:moveTo>
                    <a:cubicBezTo>
                      <a:pt x="78851" y="85"/>
                      <a:pt x="78733" y="169"/>
                      <a:pt x="78598" y="237"/>
                    </a:cubicBezTo>
                    <a:cubicBezTo>
                      <a:pt x="77367" y="979"/>
                      <a:pt x="75984" y="1451"/>
                      <a:pt x="74550" y="1620"/>
                    </a:cubicBezTo>
                    <a:cubicBezTo>
                      <a:pt x="72341" y="1940"/>
                      <a:pt x="70115" y="1873"/>
                      <a:pt x="67905" y="1957"/>
                    </a:cubicBezTo>
                    <a:cubicBezTo>
                      <a:pt x="66505" y="2008"/>
                      <a:pt x="65105" y="2058"/>
                      <a:pt x="63722" y="2193"/>
                    </a:cubicBezTo>
                    <a:cubicBezTo>
                      <a:pt x="61378" y="2413"/>
                      <a:pt x="59067" y="2986"/>
                      <a:pt x="56874" y="3880"/>
                    </a:cubicBezTo>
                    <a:cubicBezTo>
                      <a:pt x="54581" y="4808"/>
                      <a:pt x="52422" y="6005"/>
                      <a:pt x="50280" y="7253"/>
                    </a:cubicBezTo>
                    <a:cubicBezTo>
                      <a:pt x="48256" y="8417"/>
                      <a:pt x="46232" y="9581"/>
                      <a:pt x="44090" y="10525"/>
                    </a:cubicBezTo>
                    <a:cubicBezTo>
                      <a:pt x="40025" y="12296"/>
                      <a:pt x="35791" y="13561"/>
                      <a:pt x="31490" y="14573"/>
                    </a:cubicBezTo>
                    <a:cubicBezTo>
                      <a:pt x="29753" y="14978"/>
                      <a:pt x="27999" y="15282"/>
                      <a:pt x="26312" y="15855"/>
                    </a:cubicBezTo>
                    <a:cubicBezTo>
                      <a:pt x="24339" y="16513"/>
                      <a:pt x="22602" y="17711"/>
                      <a:pt x="21320" y="19330"/>
                    </a:cubicBezTo>
                    <a:cubicBezTo>
                      <a:pt x="20358" y="20527"/>
                      <a:pt x="19566" y="21860"/>
                      <a:pt x="18722" y="23159"/>
                    </a:cubicBezTo>
                    <a:cubicBezTo>
                      <a:pt x="17086" y="25688"/>
                      <a:pt x="15164" y="27949"/>
                      <a:pt x="12718" y="29753"/>
                    </a:cubicBezTo>
                    <a:cubicBezTo>
                      <a:pt x="8721" y="32722"/>
                      <a:pt x="4706" y="35690"/>
                      <a:pt x="507" y="38389"/>
                    </a:cubicBezTo>
                    <a:cubicBezTo>
                      <a:pt x="304" y="38507"/>
                      <a:pt x="135" y="38659"/>
                      <a:pt x="1" y="38828"/>
                    </a:cubicBezTo>
                    <a:lnTo>
                      <a:pt x="1" y="41965"/>
                    </a:lnTo>
                    <a:lnTo>
                      <a:pt x="8164" y="41965"/>
                    </a:lnTo>
                    <a:cubicBezTo>
                      <a:pt x="8434" y="41830"/>
                      <a:pt x="8670" y="41678"/>
                      <a:pt x="8906" y="41476"/>
                    </a:cubicBezTo>
                    <a:cubicBezTo>
                      <a:pt x="9361" y="41105"/>
                      <a:pt x="9834" y="40717"/>
                      <a:pt x="10306" y="40346"/>
                    </a:cubicBezTo>
                    <a:cubicBezTo>
                      <a:pt x="12802" y="38288"/>
                      <a:pt x="15231" y="36146"/>
                      <a:pt x="17542" y="33869"/>
                    </a:cubicBezTo>
                    <a:cubicBezTo>
                      <a:pt x="17896" y="33515"/>
                      <a:pt x="18216" y="33127"/>
                      <a:pt x="18554" y="32772"/>
                    </a:cubicBezTo>
                    <a:cubicBezTo>
                      <a:pt x="19886" y="31423"/>
                      <a:pt x="21117" y="29973"/>
                      <a:pt x="22214" y="28438"/>
                    </a:cubicBezTo>
                    <a:cubicBezTo>
                      <a:pt x="23344" y="26886"/>
                      <a:pt x="24373" y="25267"/>
                      <a:pt x="25469" y="23698"/>
                    </a:cubicBezTo>
                    <a:cubicBezTo>
                      <a:pt x="26650" y="21927"/>
                      <a:pt x="28184" y="20426"/>
                      <a:pt x="29989" y="19279"/>
                    </a:cubicBezTo>
                    <a:cubicBezTo>
                      <a:pt x="31220" y="18520"/>
                      <a:pt x="32485" y="17812"/>
                      <a:pt x="33801" y="17188"/>
                    </a:cubicBezTo>
                    <a:cubicBezTo>
                      <a:pt x="35994" y="16125"/>
                      <a:pt x="38271" y="15214"/>
                      <a:pt x="40548" y="14304"/>
                    </a:cubicBezTo>
                    <a:cubicBezTo>
                      <a:pt x="42251" y="13612"/>
                      <a:pt x="43955" y="12904"/>
                      <a:pt x="45624" y="12094"/>
                    </a:cubicBezTo>
                    <a:cubicBezTo>
                      <a:pt x="47851" y="11015"/>
                      <a:pt x="49993" y="9766"/>
                      <a:pt x="52152" y="8569"/>
                    </a:cubicBezTo>
                    <a:cubicBezTo>
                      <a:pt x="53805" y="7624"/>
                      <a:pt x="55542" y="6832"/>
                      <a:pt x="57330" y="6191"/>
                    </a:cubicBezTo>
                    <a:cubicBezTo>
                      <a:pt x="60163" y="5196"/>
                      <a:pt x="63098" y="4909"/>
                      <a:pt x="66067" y="4858"/>
                    </a:cubicBezTo>
                    <a:cubicBezTo>
                      <a:pt x="66176" y="4857"/>
                      <a:pt x="66285" y="4857"/>
                      <a:pt x="66395" y="4857"/>
                    </a:cubicBezTo>
                    <a:cubicBezTo>
                      <a:pt x="67832" y="4857"/>
                      <a:pt x="69279" y="4937"/>
                      <a:pt x="70718" y="4937"/>
                    </a:cubicBezTo>
                    <a:cubicBezTo>
                      <a:pt x="71012" y="4937"/>
                      <a:pt x="71306" y="4934"/>
                      <a:pt x="71599" y="4926"/>
                    </a:cubicBezTo>
                    <a:cubicBezTo>
                      <a:pt x="72645" y="4926"/>
                      <a:pt x="73690" y="4841"/>
                      <a:pt x="74719" y="4707"/>
                    </a:cubicBezTo>
                    <a:cubicBezTo>
                      <a:pt x="76187" y="4504"/>
                      <a:pt x="77620" y="4082"/>
                      <a:pt x="78969" y="3442"/>
                    </a:cubicBezTo>
                    <a:lnTo>
                      <a:pt x="789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>
                <a:off x="4747187" y="280328"/>
                <a:ext cx="2586516" cy="2058877"/>
              </a:xfrm>
              <a:custGeom>
                <a:rect b="b" l="l" r="r" t="t"/>
                <a:pathLst>
                  <a:path extrusionOk="0" h="53704" w="67467">
                    <a:moveTo>
                      <a:pt x="0" y="0"/>
                    </a:moveTo>
                    <a:cubicBezTo>
                      <a:pt x="34" y="118"/>
                      <a:pt x="152" y="152"/>
                      <a:pt x="253" y="219"/>
                    </a:cubicBezTo>
                    <a:cubicBezTo>
                      <a:pt x="675" y="489"/>
                      <a:pt x="1097" y="742"/>
                      <a:pt x="1518" y="1012"/>
                    </a:cubicBezTo>
                    <a:cubicBezTo>
                      <a:pt x="3357" y="2176"/>
                      <a:pt x="5212" y="3323"/>
                      <a:pt x="7084" y="4470"/>
                    </a:cubicBezTo>
                    <a:cubicBezTo>
                      <a:pt x="9176" y="5718"/>
                      <a:pt x="11250" y="6949"/>
                      <a:pt x="13342" y="8197"/>
                    </a:cubicBezTo>
                    <a:cubicBezTo>
                      <a:pt x="14489" y="8872"/>
                      <a:pt x="15653" y="9530"/>
                      <a:pt x="16867" y="10103"/>
                    </a:cubicBezTo>
                    <a:cubicBezTo>
                      <a:pt x="18436" y="10845"/>
                      <a:pt x="20088" y="11368"/>
                      <a:pt x="21792" y="11689"/>
                    </a:cubicBezTo>
                    <a:cubicBezTo>
                      <a:pt x="22939" y="11908"/>
                      <a:pt x="24086" y="12076"/>
                      <a:pt x="25250" y="12178"/>
                    </a:cubicBezTo>
                    <a:cubicBezTo>
                      <a:pt x="26464" y="12296"/>
                      <a:pt x="27662" y="12448"/>
                      <a:pt x="28859" y="12566"/>
                    </a:cubicBezTo>
                    <a:cubicBezTo>
                      <a:pt x="30141" y="12701"/>
                      <a:pt x="31406" y="12903"/>
                      <a:pt x="32654" y="13173"/>
                    </a:cubicBezTo>
                    <a:cubicBezTo>
                      <a:pt x="35133" y="13729"/>
                      <a:pt x="37394" y="14944"/>
                      <a:pt x="39215" y="16715"/>
                    </a:cubicBezTo>
                    <a:cubicBezTo>
                      <a:pt x="40784" y="18233"/>
                      <a:pt x="42032" y="19987"/>
                      <a:pt x="43162" y="21842"/>
                    </a:cubicBezTo>
                    <a:cubicBezTo>
                      <a:pt x="44140" y="23428"/>
                      <a:pt x="45017" y="25081"/>
                      <a:pt x="45894" y="26733"/>
                    </a:cubicBezTo>
                    <a:cubicBezTo>
                      <a:pt x="46889" y="28639"/>
                      <a:pt x="47884" y="30512"/>
                      <a:pt x="48846" y="32401"/>
                    </a:cubicBezTo>
                    <a:cubicBezTo>
                      <a:pt x="49706" y="34070"/>
                      <a:pt x="50549" y="35757"/>
                      <a:pt x="51275" y="37494"/>
                    </a:cubicBezTo>
                    <a:cubicBezTo>
                      <a:pt x="51781" y="38776"/>
                      <a:pt x="52236" y="40075"/>
                      <a:pt x="52641" y="41407"/>
                    </a:cubicBezTo>
                    <a:cubicBezTo>
                      <a:pt x="52978" y="42554"/>
                      <a:pt x="53282" y="43718"/>
                      <a:pt x="53771" y="44831"/>
                    </a:cubicBezTo>
                    <a:cubicBezTo>
                      <a:pt x="54243" y="45944"/>
                      <a:pt x="54918" y="46956"/>
                      <a:pt x="55761" y="47834"/>
                    </a:cubicBezTo>
                    <a:cubicBezTo>
                      <a:pt x="56638" y="48744"/>
                      <a:pt x="57633" y="49520"/>
                      <a:pt x="58730" y="50161"/>
                    </a:cubicBezTo>
                    <a:cubicBezTo>
                      <a:pt x="60517" y="51190"/>
                      <a:pt x="62407" y="52050"/>
                      <a:pt x="64363" y="52708"/>
                    </a:cubicBezTo>
                    <a:cubicBezTo>
                      <a:pt x="65375" y="53079"/>
                      <a:pt x="66421" y="53399"/>
                      <a:pt x="67466" y="53703"/>
                    </a:cubicBezTo>
                    <a:lnTo>
                      <a:pt x="67466" y="53248"/>
                    </a:lnTo>
                    <a:cubicBezTo>
                      <a:pt x="66944" y="53079"/>
                      <a:pt x="66404" y="52893"/>
                      <a:pt x="65898" y="52691"/>
                    </a:cubicBezTo>
                    <a:cubicBezTo>
                      <a:pt x="63857" y="51932"/>
                      <a:pt x="61917" y="50954"/>
                      <a:pt x="60113" y="49756"/>
                    </a:cubicBezTo>
                    <a:cubicBezTo>
                      <a:pt x="57954" y="48306"/>
                      <a:pt x="56368" y="46147"/>
                      <a:pt x="55643" y="43651"/>
                    </a:cubicBezTo>
                    <a:cubicBezTo>
                      <a:pt x="55205" y="42217"/>
                      <a:pt x="54783" y="40766"/>
                      <a:pt x="54277" y="39350"/>
                    </a:cubicBezTo>
                    <a:cubicBezTo>
                      <a:pt x="53400" y="36955"/>
                      <a:pt x="52185" y="34728"/>
                      <a:pt x="50954" y="32502"/>
                    </a:cubicBezTo>
                    <a:cubicBezTo>
                      <a:pt x="49402" y="29685"/>
                      <a:pt x="47969" y="26818"/>
                      <a:pt x="46687" y="23849"/>
                    </a:cubicBezTo>
                    <a:cubicBezTo>
                      <a:pt x="45118" y="20172"/>
                      <a:pt x="43567" y="16512"/>
                      <a:pt x="41711" y="12970"/>
                    </a:cubicBezTo>
                    <a:cubicBezTo>
                      <a:pt x="40379" y="10356"/>
                      <a:pt x="38827" y="7877"/>
                      <a:pt x="37056" y="5549"/>
                    </a:cubicBezTo>
                    <a:cubicBezTo>
                      <a:pt x="36095" y="4250"/>
                      <a:pt x="34880" y="3154"/>
                      <a:pt x="33497" y="2328"/>
                    </a:cubicBezTo>
                    <a:cubicBezTo>
                      <a:pt x="31608" y="1198"/>
                      <a:pt x="29534" y="506"/>
                      <a:pt x="27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>
                <a:off x="4306191" y="679652"/>
                <a:ext cx="3027512" cy="1678301"/>
              </a:xfrm>
              <a:custGeom>
                <a:rect b="b" l="l" r="r" t="t"/>
                <a:pathLst>
                  <a:path extrusionOk="0" h="43777" w="78970">
                    <a:moveTo>
                      <a:pt x="168" y="0"/>
                    </a:moveTo>
                    <a:cubicBezTo>
                      <a:pt x="114" y="0"/>
                      <a:pt x="58" y="16"/>
                      <a:pt x="1" y="58"/>
                    </a:cubicBezTo>
                    <a:lnTo>
                      <a:pt x="1" y="12910"/>
                    </a:lnTo>
                    <a:lnTo>
                      <a:pt x="422" y="13045"/>
                    </a:lnTo>
                    <a:cubicBezTo>
                      <a:pt x="3155" y="13838"/>
                      <a:pt x="5921" y="14462"/>
                      <a:pt x="8737" y="14884"/>
                    </a:cubicBezTo>
                    <a:cubicBezTo>
                      <a:pt x="9952" y="15069"/>
                      <a:pt x="11183" y="15255"/>
                      <a:pt x="12414" y="15407"/>
                    </a:cubicBezTo>
                    <a:cubicBezTo>
                      <a:pt x="13527" y="15558"/>
                      <a:pt x="14658" y="15693"/>
                      <a:pt x="15788" y="15828"/>
                    </a:cubicBezTo>
                    <a:cubicBezTo>
                      <a:pt x="16698" y="15946"/>
                      <a:pt x="17609" y="16031"/>
                      <a:pt x="18520" y="16132"/>
                    </a:cubicBezTo>
                    <a:cubicBezTo>
                      <a:pt x="19549" y="16233"/>
                      <a:pt x="20578" y="16334"/>
                      <a:pt x="21590" y="16436"/>
                    </a:cubicBezTo>
                    <a:cubicBezTo>
                      <a:pt x="22619" y="16537"/>
                      <a:pt x="23614" y="16587"/>
                      <a:pt x="24609" y="16672"/>
                    </a:cubicBezTo>
                    <a:cubicBezTo>
                      <a:pt x="25992" y="16773"/>
                      <a:pt x="27375" y="16874"/>
                      <a:pt x="28741" y="16942"/>
                    </a:cubicBezTo>
                    <a:cubicBezTo>
                      <a:pt x="29230" y="16975"/>
                      <a:pt x="29719" y="16992"/>
                      <a:pt x="30208" y="17009"/>
                    </a:cubicBezTo>
                    <a:cubicBezTo>
                      <a:pt x="31302" y="17066"/>
                      <a:pt x="32396" y="17115"/>
                      <a:pt x="33489" y="17115"/>
                    </a:cubicBezTo>
                    <a:cubicBezTo>
                      <a:pt x="34015" y="17115"/>
                      <a:pt x="34540" y="17104"/>
                      <a:pt x="35066" y="17076"/>
                    </a:cubicBezTo>
                    <a:cubicBezTo>
                      <a:pt x="36398" y="17009"/>
                      <a:pt x="37731" y="16857"/>
                      <a:pt x="39063" y="16621"/>
                    </a:cubicBezTo>
                    <a:cubicBezTo>
                      <a:pt x="40396" y="16385"/>
                      <a:pt x="41711" y="16115"/>
                      <a:pt x="43044" y="15879"/>
                    </a:cubicBezTo>
                    <a:cubicBezTo>
                      <a:pt x="43988" y="15683"/>
                      <a:pt x="44951" y="15585"/>
                      <a:pt x="45911" y="15585"/>
                    </a:cubicBezTo>
                    <a:cubicBezTo>
                      <a:pt x="46272" y="15585"/>
                      <a:pt x="46632" y="15598"/>
                      <a:pt x="46991" y="15626"/>
                    </a:cubicBezTo>
                    <a:cubicBezTo>
                      <a:pt x="48306" y="15744"/>
                      <a:pt x="49571" y="16166"/>
                      <a:pt x="50684" y="16891"/>
                    </a:cubicBezTo>
                    <a:cubicBezTo>
                      <a:pt x="52051" y="17785"/>
                      <a:pt x="53130" y="18966"/>
                      <a:pt x="54058" y="20298"/>
                    </a:cubicBezTo>
                    <a:cubicBezTo>
                      <a:pt x="54901" y="21512"/>
                      <a:pt x="55609" y="22828"/>
                      <a:pt x="56149" y="24228"/>
                    </a:cubicBezTo>
                    <a:cubicBezTo>
                      <a:pt x="56858" y="26016"/>
                      <a:pt x="57279" y="27854"/>
                      <a:pt x="57195" y="29794"/>
                    </a:cubicBezTo>
                    <a:cubicBezTo>
                      <a:pt x="57161" y="30519"/>
                      <a:pt x="57043" y="31228"/>
                      <a:pt x="56976" y="31953"/>
                    </a:cubicBezTo>
                    <a:cubicBezTo>
                      <a:pt x="56874" y="32695"/>
                      <a:pt x="56858" y="33437"/>
                      <a:pt x="56925" y="34179"/>
                    </a:cubicBezTo>
                    <a:cubicBezTo>
                      <a:pt x="57060" y="35124"/>
                      <a:pt x="57515" y="35967"/>
                      <a:pt x="58241" y="36591"/>
                    </a:cubicBezTo>
                    <a:cubicBezTo>
                      <a:pt x="59016" y="37249"/>
                      <a:pt x="59893" y="37789"/>
                      <a:pt x="60838" y="38177"/>
                    </a:cubicBezTo>
                    <a:cubicBezTo>
                      <a:pt x="62086" y="38716"/>
                      <a:pt x="63368" y="39189"/>
                      <a:pt x="64633" y="39661"/>
                    </a:cubicBezTo>
                    <a:cubicBezTo>
                      <a:pt x="68968" y="41263"/>
                      <a:pt x="73370" y="42680"/>
                      <a:pt x="77907" y="43574"/>
                    </a:cubicBezTo>
                    <a:cubicBezTo>
                      <a:pt x="78261" y="43641"/>
                      <a:pt x="78615" y="43709"/>
                      <a:pt x="78969" y="43776"/>
                    </a:cubicBezTo>
                    <a:lnTo>
                      <a:pt x="78969" y="43456"/>
                    </a:lnTo>
                    <a:cubicBezTo>
                      <a:pt x="78548" y="43371"/>
                      <a:pt x="78126" y="43253"/>
                      <a:pt x="77704" y="43118"/>
                    </a:cubicBezTo>
                    <a:cubicBezTo>
                      <a:pt x="76945" y="42950"/>
                      <a:pt x="76203" y="42663"/>
                      <a:pt x="75428" y="42511"/>
                    </a:cubicBezTo>
                    <a:cubicBezTo>
                      <a:pt x="75377" y="42511"/>
                      <a:pt x="75309" y="42494"/>
                      <a:pt x="75259" y="42477"/>
                    </a:cubicBezTo>
                    <a:cubicBezTo>
                      <a:pt x="73016" y="41820"/>
                      <a:pt x="70823" y="40993"/>
                      <a:pt x="68732" y="39981"/>
                    </a:cubicBezTo>
                    <a:cubicBezTo>
                      <a:pt x="67365" y="39340"/>
                      <a:pt x="66100" y="38548"/>
                      <a:pt x="64937" y="37603"/>
                    </a:cubicBezTo>
                    <a:cubicBezTo>
                      <a:pt x="63604" y="36524"/>
                      <a:pt x="62626" y="35073"/>
                      <a:pt x="62103" y="33454"/>
                    </a:cubicBezTo>
                    <a:cubicBezTo>
                      <a:pt x="61799" y="32577"/>
                      <a:pt x="61631" y="31683"/>
                      <a:pt x="61428" y="30789"/>
                    </a:cubicBezTo>
                    <a:cubicBezTo>
                      <a:pt x="61142" y="29490"/>
                      <a:pt x="60787" y="28225"/>
                      <a:pt x="60349" y="26994"/>
                    </a:cubicBezTo>
                    <a:cubicBezTo>
                      <a:pt x="59489" y="24650"/>
                      <a:pt x="58443" y="22373"/>
                      <a:pt x="57229" y="20214"/>
                    </a:cubicBezTo>
                    <a:cubicBezTo>
                      <a:pt x="56385" y="18679"/>
                      <a:pt x="55474" y="17211"/>
                      <a:pt x="54479" y="15795"/>
                    </a:cubicBezTo>
                    <a:cubicBezTo>
                      <a:pt x="54142" y="15339"/>
                      <a:pt x="53805" y="14884"/>
                      <a:pt x="53467" y="14428"/>
                    </a:cubicBezTo>
                    <a:cubicBezTo>
                      <a:pt x="52624" y="13349"/>
                      <a:pt x="51629" y="12371"/>
                      <a:pt x="50516" y="11561"/>
                    </a:cubicBezTo>
                    <a:cubicBezTo>
                      <a:pt x="48762" y="10279"/>
                      <a:pt x="46788" y="9706"/>
                      <a:pt x="44629" y="9655"/>
                    </a:cubicBezTo>
                    <a:cubicBezTo>
                      <a:pt x="44514" y="9653"/>
                      <a:pt x="44400" y="9652"/>
                      <a:pt x="44285" y="9652"/>
                    </a:cubicBezTo>
                    <a:cubicBezTo>
                      <a:pt x="42501" y="9652"/>
                      <a:pt x="40772" y="9893"/>
                      <a:pt x="39013" y="10178"/>
                    </a:cubicBezTo>
                    <a:cubicBezTo>
                      <a:pt x="37478" y="10465"/>
                      <a:pt x="35909" y="10650"/>
                      <a:pt x="34324" y="10735"/>
                    </a:cubicBezTo>
                    <a:cubicBezTo>
                      <a:pt x="33905" y="10755"/>
                      <a:pt x="33483" y="10764"/>
                      <a:pt x="33060" y="10764"/>
                    </a:cubicBezTo>
                    <a:cubicBezTo>
                      <a:pt x="32410" y="10764"/>
                      <a:pt x="31756" y="10742"/>
                      <a:pt x="31102" y="10701"/>
                    </a:cubicBezTo>
                    <a:cubicBezTo>
                      <a:pt x="29416" y="10566"/>
                      <a:pt x="27746" y="10347"/>
                      <a:pt x="26093" y="9993"/>
                    </a:cubicBezTo>
                    <a:cubicBezTo>
                      <a:pt x="22484" y="9250"/>
                      <a:pt x="19009" y="8070"/>
                      <a:pt x="15585" y="6720"/>
                    </a:cubicBezTo>
                    <a:cubicBezTo>
                      <a:pt x="11891" y="5270"/>
                      <a:pt x="8299" y="3583"/>
                      <a:pt x="4689" y="1981"/>
                    </a:cubicBezTo>
                    <a:cubicBezTo>
                      <a:pt x="3290" y="1374"/>
                      <a:pt x="1890" y="750"/>
                      <a:pt x="507" y="126"/>
                    </a:cubicBezTo>
                    <a:cubicBezTo>
                      <a:pt x="402" y="79"/>
                      <a:pt x="289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2"/>
              <p:cNvSpPr/>
              <p:nvPr/>
            </p:nvSpPr>
            <p:spPr>
              <a:xfrm>
                <a:off x="4306191" y="1172289"/>
                <a:ext cx="3027512" cy="1202456"/>
              </a:xfrm>
              <a:custGeom>
                <a:rect b="b" l="l" r="r" t="t"/>
                <a:pathLst>
                  <a:path extrusionOk="0" h="31365" w="78970">
                    <a:moveTo>
                      <a:pt x="214" y="1"/>
                    </a:moveTo>
                    <a:cubicBezTo>
                      <a:pt x="140" y="1"/>
                      <a:pt x="67" y="14"/>
                      <a:pt x="1" y="44"/>
                    </a:cubicBezTo>
                    <a:lnTo>
                      <a:pt x="1" y="10686"/>
                    </a:lnTo>
                    <a:cubicBezTo>
                      <a:pt x="124" y="10791"/>
                      <a:pt x="263" y="10820"/>
                      <a:pt x="406" y="10820"/>
                    </a:cubicBezTo>
                    <a:cubicBezTo>
                      <a:pt x="518" y="10820"/>
                      <a:pt x="632" y="10802"/>
                      <a:pt x="743" y="10788"/>
                    </a:cubicBezTo>
                    <a:cubicBezTo>
                      <a:pt x="1266" y="10737"/>
                      <a:pt x="1805" y="10720"/>
                      <a:pt x="2328" y="10686"/>
                    </a:cubicBezTo>
                    <a:cubicBezTo>
                      <a:pt x="3070" y="10636"/>
                      <a:pt x="3812" y="10568"/>
                      <a:pt x="4538" y="10501"/>
                    </a:cubicBezTo>
                    <a:cubicBezTo>
                      <a:pt x="5668" y="10416"/>
                      <a:pt x="6781" y="10315"/>
                      <a:pt x="7911" y="10197"/>
                    </a:cubicBezTo>
                    <a:cubicBezTo>
                      <a:pt x="8855" y="10113"/>
                      <a:pt x="9800" y="10029"/>
                      <a:pt x="10745" y="9961"/>
                    </a:cubicBezTo>
                    <a:cubicBezTo>
                      <a:pt x="11672" y="9877"/>
                      <a:pt x="12583" y="9792"/>
                      <a:pt x="13494" y="9725"/>
                    </a:cubicBezTo>
                    <a:cubicBezTo>
                      <a:pt x="14405" y="9658"/>
                      <a:pt x="15349" y="9624"/>
                      <a:pt x="16277" y="9573"/>
                    </a:cubicBezTo>
                    <a:cubicBezTo>
                      <a:pt x="17795" y="9472"/>
                      <a:pt x="19330" y="9438"/>
                      <a:pt x="20848" y="9405"/>
                    </a:cubicBezTo>
                    <a:cubicBezTo>
                      <a:pt x="21421" y="9388"/>
                      <a:pt x="21995" y="9381"/>
                      <a:pt x="22569" y="9381"/>
                    </a:cubicBezTo>
                    <a:cubicBezTo>
                      <a:pt x="24407" y="9381"/>
                      <a:pt x="26245" y="9457"/>
                      <a:pt x="28083" y="9573"/>
                    </a:cubicBezTo>
                    <a:cubicBezTo>
                      <a:pt x="29298" y="9658"/>
                      <a:pt x="30529" y="9742"/>
                      <a:pt x="31743" y="9877"/>
                    </a:cubicBezTo>
                    <a:cubicBezTo>
                      <a:pt x="34172" y="10147"/>
                      <a:pt x="36584" y="10484"/>
                      <a:pt x="38996" y="10956"/>
                    </a:cubicBezTo>
                    <a:cubicBezTo>
                      <a:pt x="40430" y="11226"/>
                      <a:pt x="41863" y="11513"/>
                      <a:pt x="43213" y="12086"/>
                    </a:cubicBezTo>
                    <a:cubicBezTo>
                      <a:pt x="43955" y="12407"/>
                      <a:pt x="44663" y="12778"/>
                      <a:pt x="45186" y="13436"/>
                    </a:cubicBezTo>
                    <a:cubicBezTo>
                      <a:pt x="45877" y="14296"/>
                      <a:pt x="46097" y="15308"/>
                      <a:pt x="46164" y="16387"/>
                    </a:cubicBezTo>
                    <a:cubicBezTo>
                      <a:pt x="46215" y="17231"/>
                      <a:pt x="46181" y="18091"/>
                      <a:pt x="46181" y="18951"/>
                    </a:cubicBezTo>
                    <a:cubicBezTo>
                      <a:pt x="46181" y="20132"/>
                      <a:pt x="46130" y="21312"/>
                      <a:pt x="46232" y="22493"/>
                    </a:cubicBezTo>
                    <a:cubicBezTo>
                      <a:pt x="46299" y="23758"/>
                      <a:pt x="46603" y="25023"/>
                      <a:pt x="47092" y="26204"/>
                    </a:cubicBezTo>
                    <a:cubicBezTo>
                      <a:pt x="47632" y="27452"/>
                      <a:pt x="48627" y="28447"/>
                      <a:pt x="49875" y="28970"/>
                    </a:cubicBezTo>
                    <a:cubicBezTo>
                      <a:pt x="50941" y="29437"/>
                      <a:pt x="52058" y="29550"/>
                      <a:pt x="53193" y="29550"/>
                    </a:cubicBezTo>
                    <a:cubicBezTo>
                      <a:pt x="53369" y="29550"/>
                      <a:pt x="53544" y="29548"/>
                      <a:pt x="53720" y="29543"/>
                    </a:cubicBezTo>
                    <a:cubicBezTo>
                      <a:pt x="55205" y="29459"/>
                      <a:pt x="56655" y="29290"/>
                      <a:pt x="58106" y="29054"/>
                    </a:cubicBezTo>
                    <a:cubicBezTo>
                      <a:pt x="59455" y="28835"/>
                      <a:pt x="60804" y="28700"/>
                      <a:pt x="62170" y="28649"/>
                    </a:cubicBezTo>
                    <a:cubicBezTo>
                      <a:pt x="62265" y="28647"/>
                      <a:pt x="62360" y="28647"/>
                      <a:pt x="62454" y="28647"/>
                    </a:cubicBezTo>
                    <a:cubicBezTo>
                      <a:pt x="64110" y="28647"/>
                      <a:pt x="65738" y="28920"/>
                      <a:pt x="67365" y="29223"/>
                    </a:cubicBezTo>
                    <a:cubicBezTo>
                      <a:pt x="69912" y="29695"/>
                      <a:pt x="72459" y="30302"/>
                      <a:pt x="75023" y="30758"/>
                    </a:cubicBezTo>
                    <a:cubicBezTo>
                      <a:pt x="76068" y="30960"/>
                      <a:pt x="77131" y="31112"/>
                      <a:pt x="78194" y="31247"/>
                    </a:cubicBezTo>
                    <a:cubicBezTo>
                      <a:pt x="78447" y="31280"/>
                      <a:pt x="78700" y="31331"/>
                      <a:pt x="78953" y="31365"/>
                    </a:cubicBezTo>
                    <a:lnTo>
                      <a:pt x="78969" y="30808"/>
                    </a:lnTo>
                    <a:cubicBezTo>
                      <a:pt x="77232" y="30505"/>
                      <a:pt x="75529" y="30100"/>
                      <a:pt x="73825" y="29644"/>
                    </a:cubicBezTo>
                    <a:cubicBezTo>
                      <a:pt x="69457" y="28464"/>
                      <a:pt x="65173" y="26996"/>
                      <a:pt x="61007" y="25259"/>
                    </a:cubicBezTo>
                    <a:cubicBezTo>
                      <a:pt x="60012" y="24871"/>
                      <a:pt x="59101" y="24315"/>
                      <a:pt x="58308" y="23640"/>
                    </a:cubicBezTo>
                    <a:cubicBezTo>
                      <a:pt x="57701" y="23117"/>
                      <a:pt x="57296" y="22425"/>
                      <a:pt x="57110" y="21650"/>
                    </a:cubicBezTo>
                    <a:cubicBezTo>
                      <a:pt x="56874" y="20604"/>
                      <a:pt x="57009" y="19541"/>
                      <a:pt x="57178" y="18512"/>
                    </a:cubicBezTo>
                    <a:cubicBezTo>
                      <a:pt x="57498" y="16404"/>
                      <a:pt x="57313" y="14262"/>
                      <a:pt x="56605" y="12238"/>
                    </a:cubicBezTo>
                    <a:cubicBezTo>
                      <a:pt x="55812" y="9826"/>
                      <a:pt x="54530" y="7617"/>
                      <a:pt x="52843" y="5711"/>
                    </a:cubicBezTo>
                    <a:cubicBezTo>
                      <a:pt x="51612" y="4345"/>
                      <a:pt x="50128" y="3316"/>
                      <a:pt x="48306" y="2860"/>
                    </a:cubicBezTo>
                    <a:cubicBezTo>
                      <a:pt x="47553" y="2664"/>
                      <a:pt x="46796" y="2588"/>
                      <a:pt x="46037" y="2588"/>
                    </a:cubicBezTo>
                    <a:cubicBezTo>
                      <a:pt x="45299" y="2588"/>
                      <a:pt x="44559" y="2659"/>
                      <a:pt x="43820" y="2759"/>
                    </a:cubicBezTo>
                    <a:cubicBezTo>
                      <a:pt x="42437" y="2945"/>
                      <a:pt x="41087" y="3265"/>
                      <a:pt x="39704" y="3518"/>
                    </a:cubicBezTo>
                    <a:cubicBezTo>
                      <a:pt x="37606" y="3925"/>
                      <a:pt x="35477" y="4143"/>
                      <a:pt x="33332" y="4143"/>
                    </a:cubicBezTo>
                    <a:cubicBezTo>
                      <a:pt x="33252" y="4143"/>
                      <a:pt x="33172" y="4143"/>
                      <a:pt x="33093" y="4142"/>
                    </a:cubicBezTo>
                    <a:cubicBezTo>
                      <a:pt x="32654" y="4142"/>
                      <a:pt x="32216" y="4092"/>
                      <a:pt x="31760" y="4092"/>
                    </a:cubicBezTo>
                    <a:cubicBezTo>
                      <a:pt x="30782" y="4092"/>
                      <a:pt x="29804" y="4007"/>
                      <a:pt x="28809" y="3957"/>
                    </a:cubicBezTo>
                    <a:cubicBezTo>
                      <a:pt x="27088" y="3872"/>
                      <a:pt x="25351" y="3737"/>
                      <a:pt x="23631" y="3619"/>
                    </a:cubicBezTo>
                    <a:cubicBezTo>
                      <a:pt x="21775" y="3484"/>
                      <a:pt x="19937" y="3299"/>
                      <a:pt x="18081" y="3096"/>
                    </a:cubicBezTo>
                    <a:cubicBezTo>
                      <a:pt x="15568" y="2827"/>
                      <a:pt x="13072" y="2523"/>
                      <a:pt x="10559" y="2169"/>
                    </a:cubicBezTo>
                    <a:cubicBezTo>
                      <a:pt x="7152" y="1713"/>
                      <a:pt x="3796" y="1022"/>
                      <a:pt x="490" y="60"/>
                    </a:cubicBezTo>
                    <a:cubicBezTo>
                      <a:pt x="404" y="23"/>
                      <a:pt x="30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2"/>
              <p:cNvSpPr/>
              <p:nvPr/>
            </p:nvSpPr>
            <p:spPr>
              <a:xfrm>
                <a:off x="4306191" y="2435509"/>
                <a:ext cx="3027512" cy="1315896"/>
              </a:xfrm>
              <a:custGeom>
                <a:rect b="b" l="l" r="r" t="t"/>
                <a:pathLst>
                  <a:path extrusionOk="0" h="34324" w="78970">
                    <a:moveTo>
                      <a:pt x="78969" y="0"/>
                    </a:moveTo>
                    <a:lnTo>
                      <a:pt x="78969" y="0"/>
                    </a:lnTo>
                    <a:cubicBezTo>
                      <a:pt x="77300" y="422"/>
                      <a:pt x="75681" y="928"/>
                      <a:pt x="74078" y="1535"/>
                    </a:cubicBezTo>
                    <a:cubicBezTo>
                      <a:pt x="71582" y="2496"/>
                      <a:pt x="69035" y="3340"/>
                      <a:pt x="66455" y="4031"/>
                    </a:cubicBezTo>
                    <a:cubicBezTo>
                      <a:pt x="66269" y="4099"/>
                      <a:pt x="66100" y="4166"/>
                      <a:pt x="65915" y="4217"/>
                    </a:cubicBezTo>
                    <a:cubicBezTo>
                      <a:pt x="64667" y="4571"/>
                      <a:pt x="63452" y="4976"/>
                      <a:pt x="62255" y="5465"/>
                    </a:cubicBezTo>
                    <a:cubicBezTo>
                      <a:pt x="59775" y="6443"/>
                      <a:pt x="57347" y="7556"/>
                      <a:pt x="55002" y="8805"/>
                    </a:cubicBezTo>
                    <a:cubicBezTo>
                      <a:pt x="53417" y="9648"/>
                      <a:pt x="51865" y="10542"/>
                      <a:pt x="50313" y="11453"/>
                    </a:cubicBezTo>
                    <a:cubicBezTo>
                      <a:pt x="48711" y="12380"/>
                      <a:pt x="47126" y="13308"/>
                      <a:pt x="45473" y="14151"/>
                    </a:cubicBezTo>
                    <a:cubicBezTo>
                      <a:pt x="43870" y="14961"/>
                      <a:pt x="42201" y="15636"/>
                      <a:pt x="40480" y="16158"/>
                    </a:cubicBezTo>
                    <a:cubicBezTo>
                      <a:pt x="38945" y="16614"/>
                      <a:pt x="37377" y="16900"/>
                      <a:pt x="35791" y="17002"/>
                    </a:cubicBezTo>
                    <a:cubicBezTo>
                      <a:pt x="35419" y="17025"/>
                      <a:pt x="35045" y="17037"/>
                      <a:pt x="34671" y="17037"/>
                    </a:cubicBezTo>
                    <a:cubicBezTo>
                      <a:pt x="33455" y="17037"/>
                      <a:pt x="32235" y="16913"/>
                      <a:pt x="31035" y="16681"/>
                    </a:cubicBezTo>
                    <a:cubicBezTo>
                      <a:pt x="28910" y="16226"/>
                      <a:pt x="26852" y="15501"/>
                      <a:pt x="24929" y="14505"/>
                    </a:cubicBezTo>
                    <a:cubicBezTo>
                      <a:pt x="23006" y="13527"/>
                      <a:pt x="21252" y="12296"/>
                      <a:pt x="19498" y="11048"/>
                    </a:cubicBezTo>
                    <a:cubicBezTo>
                      <a:pt x="18318" y="10204"/>
                      <a:pt x="17137" y="9327"/>
                      <a:pt x="15788" y="8754"/>
                    </a:cubicBezTo>
                    <a:cubicBezTo>
                      <a:pt x="14946" y="8361"/>
                      <a:pt x="14022" y="8155"/>
                      <a:pt x="13095" y="8155"/>
                    </a:cubicBezTo>
                    <a:cubicBezTo>
                      <a:pt x="12907" y="8155"/>
                      <a:pt x="12720" y="8163"/>
                      <a:pt x="12532" y="8180"/>
                    </a:cubicBezTo>
                    <a:cubicBezTo>
                      <a:pt x="10643" y="8400"/>
                      <a:pt x="9125" y="9361"/>
                      <a:pt x="7759" y="10592"/>
                    </a:cubicBezTo>
                    <a:cubicBezTo>
                      <a:pt x="6460" y="11790"/>
                      <a:pt x="5297" y="13139"/>
                      <a:pt x="4302" y="14590"/>
                    </a:cubicBezTo>
                    <a:cubicBezTo>
                      <a:pt x="3424" y="15821"/>
                      <a:pt x="2598" y="17052"/>
                      <a:pt x="1687" y="18250"/>
                    </a:cubicBezTo>
                    <a:cubicBezTo>
                      <a:pt x="1147" y="18941"/>
                      <a:pt x="507" y="19549"/>
                      <a:pt x="1" y="20240"/>
                    </a:cubicBezTo>
                    <a:lnTo>
                      <a:pt x="1" y="34324"/>
                    </a:lnTo>
                    <a:cubicBezTo>
                      <a:pt x="102" y="34324"/>
                      <a:pt x="186" y="34290"/>
                      <a:pt x="270" y="34222"/>
                    </a:cubicBezTo>
                    <a:cubicBezTo>
                      <a:pt x="1046" y="33818"/>
                      <a:pt x="1822" y="33413"/>
                      <a:pt x="2581" y="32957"/>
                    </a:cubicBezTo>
                    <a:cubicBezTo>
                      <a:pt x="3947" y="32165"/>
                      <a:pt x="5246" y="31237"/>
                      <a:pt x="6410" y="30158"/>
                    </a:cubicBezTo>
                    <a:cubicBezTo>
                      <a:pt x="7894" y="28808"/>
                      <a:pt x="9041" y="27172"/>
                      <a:pt x="10104" y="25469"/>
                    </a:cubicBezTo>
                    <a:cubicBezTo>
                      <a:pt x="10778" y="24372"/>
                      <a:pt x="11436" y="23242"/>
                      <a:pt x="12246" y="22197"/>
                    </a:cubicBezTo>
                    <a:cubicBezTo>
                      <a:pt x="12920" y="21269"/>
                      <a:pt x="13780" y="20476"/>
                      <a:pt x="14776" y="19886"/>
                    </a:cubicBezTo>
                    <a:cubicBezTo>
                      <a:pt x="15952" y="19201"/>
                      <a:pt x="17233" y="18963"/>
                      <a:pt x="18550" y="18963"/>
                    </a:cubicBezTo>
                    <a:cubicBezTo>
                      <a:pt x="18725" y="18963"/>
                      <a:pt x="18901" y="18967"/>
                      <a:pt x="19077" y="18975"/>
                    </a:cubicBezTo>
                    <a:cubicBezTo>
                      <a:pt x="19920" y="19009"/>
                      <a:pt x="20746" y="19093"/>
                      <a:pt x="21573" y="19245"/>
                    </a:cubicBezTo>
                    <a:cubicBezTo>
                      <a:pt x="23529" y="19565"/>
                      <a:pt x="25469" y="19970"/>
                      <a:pt x="27425" y="20274"/>
                    </a:cubicBezTo>
                    <a:cubicBezTo>
                      <a:pt x="28488" y="20426"/>
                      <a:pt x="29517" y="20577"/>
                      <a:pt x="30563" y="20628"/>
                    </a:cubicBezTo>
                    <a:cubicBezTo>
                      <a:pt x="31048" y="20656"/>
                      <a:pt x="31537" y="20670"/>
                      <a:pt x="32026" y="20670"/>
                    </a:cubicBezTo>
                    <a:cubicBezTo>
                      <a:pt x="32709" y="20670"/>
                      <a:pt x="33393" y="20643"/>
                      <a:pt x="34071" y="20594"/>
                    </a:cubicBezTo>
                    <a:cubicBezTo>
                      <a:pt x="35336" y="20476"/>
                      <a:pt x="36618" y="20291"/>
                      <a:pt x="37866" y="20004"/>
                    </a:cubicBezTo>
                    <a:cubicBezTo>
                      <a:pt x="41155" y="19279"/>
                      <a:pt x="44224" y="17980"/>
                      <a:pt x="47176" y="16361"/>
                    </a:cubicBezTo>
                    <a:cubicBezTo>
                      <a:pt x="49217" y="15248"/>
                      <a:pt x="51207" y="14016"/>
                      <a:pt x="53248" y="12886"/>
                    </a:cubicBezTo>
                    <a:cubicBezTo>
                      <a:pt x="55795" y="11419"/>
                      <a:pt x="58477" y="10221"/>
                      <a:pt x="61277" y="9327"/>
                    </a:cubicBezTo>
                    <a:cubicBezTo>
                      <a:pt x="63435" y="8686"/>
                      <a:pt x="65645" y="8197"/>
                      <a:pt x="67871" y="7860"/>
                    </a:cubicBezTo>
                    <a:cubicBezTo>
                      <a:pt x="69187" y="7658"/>
                      <a:pt x="70519" y="7438"/>
                      <a:pt x="71801" y="7101"/>
                    </a:cubicBezTo>
                    <a:cubicBezTo>
                      <a:pt x="72628" y="6899"/>
                      <a:pt x="73420" y="6612"/>
                      <a:pt x="74163" y="6241"/>
                    </a:cubicBezTo>
                    <a:cubicBezTo>
                      <a:pt x="75124" y="5752"/>
                      <a:pt x="75866" y="5010"/>
                      <a:pt x="76574" y="4217"/>
                    </a:cubicBezTo>
                    <a:cubicBezTo>
                      <a:pt x="77047" y="3660"/>
                      <a:pt x="77519" y="3087"/>
                      <a:pt x="78042" y="2581"/>
                    </a:cubicBezTo>
                    <a:cubicBezTo>
                      <a:pt x="78329" y="2294"/>
                      <a:pt x="78649" y="2041"/>
                      <a:pt x="78953" y="1788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4306191" y="1978565"/>
                <a:ext cx="3027512" cy="972316"/>
              </a:xfrm>
              <a:custGeom>
                <a:rect b="b" l="l" r="r" t="t"/>
                <a:pathLst>
                  <a:path extrusionOk="0" h="25362" w="78970">
                    <a:moveTo>
                      <a:pt x="20192" y="0"/>
                    </a:moveTo>
                    <a:cubicBezTo>
                      <a:pt x="19759" y="0"/>
                      <a:pt x="19325" y="15"/>
                      <a:pt x="18891" y="45"/>
                    </a:cubicBezTo>
                    <a:cubicBezTo>
                      <a:pt x="17322" y="129"/>
                      <a:pt x="15771" y="366"/>
                      <a:pt x="14253" y="720"/>
                    </a:cubicBezTo>
                    <a:cubicBezTo>
                      <a:pt x="11588" y="1361"/>
                      <a:pt x="9007" y="2322"/>
                      <a:pt x="6562" y="3570"/>
                    </a:cubicBezTo>
                    <a:cubicBezTo>
                      <a:pt x="4487" y="4599"/>
                      <a:pt x="2480" y="5746"/>
                      <a:pt x="523" y="6977"/>
                    </a:cubicBezTo>
                    <a:cubicBezTo>
                      <a:pt x="372" y="7112"/>
                      <a:pt x="186" y="7197"/>
                      <a:pt x="1" y="7281"/>
                    </a:cubicBezTo>
                    <a:lnTo>
                      <a:pt x="1" y="16794"/>
                    </a:lnTo>
                    <a:cubicBezTo>
                      <a:pt x="46" y="16824"/>
                      <a:pt x="87" y="16836"/>
                      <a:pt x="124" y="16836"/>
                    </a:cubicBezTo>
                    <a:cubicBezTo>
                      <a:pt x="213" y="16836"/>
                      <a:pt x="284" y="16768"/>
                      <a:pt x="355" y="16709"/>
                    </a:cubicBezTo>
                    <a:cubicBezTo>
                      <a:pt x="557" y="16524"/>
                      <a:pt x="760" y="16372"/>
                      <a:pt x="945" y="16186"/>
                    </a:cubicBezTo>
                    <a:cubicBezTo>
                      <a:pt x="2143" y="15023"/>
                      <a:pt x="3391" y="13926"/>
                      <a:pt x="4706" y="12914"/>
                    </a:cubicBezTo>
                    <a:cubicBezTo>
                      <a:pt x="6882" y="11245"/>
                      <a:pt x="9176" y="9777"/>
                      <a:pt x="11790" y="8900"/>
                    </a:cubicBezTo>
                    <a:cubicBezTo>
                      <a:pt x="13021" y="8486"/>
                      <a:pt x="14281" y="8190"/>
                      <a:pt x="15579" y="8190"/>
                    </a:cubicBezTo>
                    <a:cubicBezTo>
                      <a:pt x="15971" y="8190"/>
                      <a:pt x="16367" y="8217"/>
                      <a:pt x="16766" y="8276"/>
                    </a:cubicBezTo>
                    <a:cubicBezTo>
                      <a:pt x="18132" y="8462"/>
                      <a:pt x="19296" y="9018"/>
                      <a:pt x="20190" y="10098"/>
                    </a:cubicBezTo>
                    <a:cubicBezTo>
                      <a:pt x="20966" y="11025"/>
                      <a:pt x="21421" y="12138"/>
                      <a:pt x="21843" y="13235"/>
                    </a:cubicBezTo>
                    <a:cubicBezTo>
                      <a:pt x="22281" y="14348"/>
                      <a:pt x="22669" y="15478"/>
                      <a:pt x="23175" y="16558"/>
                    </a:cubicBezTo>
                    <a:cubicBezTo>
                      <a:pt x="24558" y="19526"/>
                      <a:pt x="26599" y="21887"/>
                      <a:pt x="29500" y="23507"/>
                    </a:cubicBezTo>
                    <a:cubicBezTo>
                      <a:pt x="31676" y="24721"/>
                      <a:pt x="34121" y="25362"/>
                      <a:pt x="36618" y="25362"/>
                    </a:cubicBezTo>
                    <a:cubicBezTo>
                      <a:pt x="38844" y="25328"/>
                      <a:pt x="41037" y="24906"/>
                      <a:pt x="43094" y="24080"/>
                    </a:cubicBezTo>
                    <a:cubicBezTo>
                      <a:pt x="45456" y="23186"/>
                      <a:pt x="47682" y="21972"/>
                      <a:pt x="49892" y="20757"/>
                    </a:cubicBezTo>
                    <a:cubicBezTo>
                      <a:pt x="51679" y="19779"/>
                      <a:pt x="53484" y="18801"/>
                      <a:pt x="55272" y="17856"/>
                    </a:cubicBezTo>
                    <a:cubicBezTo>
                      <a:pt x="56858" y="17013"/>
                      <a:pt x="58460" y="16254"/>
                      <a:pt x="60062" y="15478"/>
                    </a:cubicBezTo>
                    <a:cubicBezTo>
                      <a:pt x="62423" y="14348"/>
                      <a:pt x="64920" y="13488"/>
                      <a:pt x="67467" y="12931"/>
                    </a:cubicBezTo>
                    <a:cubicBezTo>
                      <a:pt x="70958" y="12206"/>
                      <a:pt x="74517" y="11885"/>
                      <a:pt x="78059" y="11599"/>
                    </a:cubicBezTo>
                    <a:lnTo>
                      <a:pt x="78969" y="11531"/>
                    </a:lnTo>
                    <a:lnTo>
                      <a:pt x="78969" y="10857"/>
                    </a:lnTo>
                    <a:cubicBezTo>
                      <a:pt x="77249" y="10840"/>
                      <a:pt x="75529" y="10789"/>
                      <a:pt x="73791" y="10755"/>
                    </a:cubicBezTo>
                    <a:cubicBezTo>
                      <a:pt x="72863" y="10729"/>
                      <a:pt x="71935" y="10708"/>
                      <a:pt x="71006" y="10708"/>
                    </a:cubicBezTo>
                    <a:cubicBezTo>
                      <a:pt x="69556" y="10708"/>
                      <a:pt x="68107" y="10760"/>
                      <a:pt x="66657" y="10924"/>
                    </a:cubicBezTo>
                    <a:cubicBezTo>
                      <a:pt x="65375" y="11076"/>
                      <a:pt x="64093" y="11329"/>
                      <a:pt x="62845" y="11717"/>
                    </a:cubicBezTo>
                    <a:cubicBezTo>
                      <a:pt x="61361" y="12223"/>
                      <a:pt x="59893" y="12813"/>
                      <a:pt x="58460" y="13488"/>
                    </a:cubicBezTo>
                    <a:cubicBezTo>
                      <a:pt x="55879" y="14652"/>
                      <a:pt x="53349" y="15917"/>
                      <a:pt x="50802" y="17148"/>
                    </a:cubicBezTo>
                    <a:cubicBezTo>
                      <a:pt x="49048" y="17991"/>
                      <a:pt x="47277" y="18818"/>
                      <a:pt x="45456" y="19509"/>
                    </a:cubicBezTo>
                    <a:cubicBezTo>
                      <a:pt x="43769" y="20133"/>
                      <a:pt x="42032" y="20656"/>
                      <a:pt x="40227" y="20825"/>
                    </a:cubicBezTo>
                    <a:cubicBezTo>
                      <a:pt x="39849" y="20867"/>
                      <a:pt x="39469" y="20888"/>
                      <a:pt x="39089" y="20888"/>
                    </a:cubicBezTo>
                    <a:cubicBezTo>
                      <a:pt x="38249" y="20888"/>
                      <a:pt x="37409" y="20786"/>
                      <a:pt x="36584" y="20589"/>
                    </a:cubicBezTo>
                    <a:cubicBezTo>
                      <a:pt x="33514" y="19796"/>
                      <a:pt x="31507" y="17873"/>
                      <a:pt x="30495" y="14888"/>
                    </a:cubicBezTo>
                    <a:cubicBezTo>
                      <a:pt x="30074" y="13555"/>
                      <a:pt x="29837" y="12172"/>
                      <a:pt x="29804" y="10789"/>
                    </a:cubicBezTo>
                    <a:cubicBezTo>
                      <a:pt x="29753" y="9845"/>
                      <a:pt x="29736" y="8900"/>
                      <a:pt x="29669" y="7972"/>
                    </a:cubicBezTo>
                    <a:cubicBezTo>
                      <a:pt x="29618" y="6977"/>
                      <a:pt x="29449" y="5999"/>
                      <a:pt x="29180" y="5055"/>
                    </a:cubicBezTo>
                    <a:cubicBezTo>
                      <a:pt x="28792" y="3621"/>
                      <a:pt x="27881" y="2373"/>
                      <a:pt x="26633" y="1563"/>
                    </a:cubicBezTo>
                    <a:cubicBezTo>
                      <a:pt x="25604" y="905"/>
                      <a:pt x="24457" y="467"/>
                      <a:pt x="23259" y="264"/>
                    </a:cubicBezTo>
                    <a:cubicBezTo>
                      <a:pt x="22250" y="86"/>
                      <a:pt x="21223" y="0"/>
                      <a:pt x="20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4306191" y="2430334"/>
                <a:ext cx="3027512" cy="781165"/>
              </a:xfrm>
              <a:custGeom>
                <a:rect b="b" l="l" r="r" t="t"/>
                <a:pathLst>
                  <a:path extrusionOk="0" h="20376" w="78970">
                    <a:moveTo>
                      <a:pt x="78969" y="0"/>
                    </a:moveTo>
                    <a:lnTo>
                      <a:pt x="76625" y="388"/>
                    </a:lnTo>
                    <a:cubicBezTo>
                      <a:pt x="74972" y="641"/>
                      <a:pt x="73336" y="945"/>
                      <a:pt x="71717" y="1333"/>
                    </a:cubicBezTo>
                    <a:cubicBezTo>
                      <a:pt x="70688" y="1569"/>
                      <a:pt x="69676" y="1839"/>
                      <a:pt x="68647" y="2075"/>
                    </a:cubicBezTo>
                    <a:cubicBezTo>
                      <a:pt x="67399" y="2362"/>
                      <a:pt x="66151" y="2699"/>
                      <a:pt x="64920" y="3087"/>
                    </a:cubicBezTo>
                    <a:cubicBezTo>
                      <a:pt x="62727" y="3762"/>
                      <a:pt x="60636" y="4706"/>
                      <a:pt x="58578" y="5684"/>
                    </a:cubicBezTo>
                    <a:cubicBezTo>
                      <a:pt x="55609" y="7101"/>
                      <a:pt x="52759" y="8703"/>
                      <a:pt x="49892" y="10339"/>
                    </a:cubicBezTo>
                    <a:cubicBezTo>
                      <a:pt x="48121" y="11335"/>
                      <a:pt x="46367" y="12330"/>
                      <a:pt x="44511" y="13190"/>
                    </a:cubicBezTo>
                    <a:cubicBezTo>
                      <a:pt x="43061" y="13848"/>
                      <a:pt x="41560" y="14387"/>
                      <a:pt x="40008" y="14775"/>
                    </a:cubicBezTo>
                    <a:cubicBezTo>
                      <a:pt x="38726" y="15096"/>
                      <a:pt x="37410" y="15265"/>
                      <a:pt x="36078" y="15315"/>
                    </a:cubicBezTo>
                    <a:cubicBezTo>
                      <a:pt x="35906" y="15322"/>
                      <a:pt x="35734" y="15325"/>
                      <a:pt x="35562" y="15325"/>
                    </a:cubicBezTo>
                    <a:cubicBezTo>
                      <a:pt x="34891" y="15325"/>
                      <a:pt x="34223" y="15274"/>
                      <a:pt x="33565" y="15180"/>
                    </a:cubicBezTo>
                    <a:cubicBezTo>
                      <a:pt x="31929" y="14961"/>
                      <a:pt x="30327" y="14506"/>
                      <a:pt x="28809" y="13831"/>
                    </a:cubicBezTo>
                    <a:cubicBezTo>
                      <a:pt x="25975" y="12566"/>
                      <a:pt x="23647" y="10660"/>
                      <a:pt x="21674" y="8299"/>
                    </a:cubicBezTo>
                    <a:cubicBezTo>
                      <a:pt x="20780" y="7236"/>
                      <a:pt x="19970" y="6106"/>
                      <a:pt x="19110" y="5010"/>
                    </a:cubicBezTo>
                    <a:cubicBezTo>
                      <a:pt x="18537" y="4234"/>
                      <a:pt x="17862" y="3525"/>
                      <a:pt x="17120" y="2918"/>
                    </a:cubicBezTo>
                    <a:cubicBezTo>
                      <a:pt x="16126" y="2105"/>
                      <a:pt x="14876" y="1668"/>
                      <a:pt x="13599" y="1668"/>
                    </a:cubicBezTo>
                    <a:cubicBezTo>
                      <a:pt x="13446" y="1668"/>
                      <a:pt x="13293" y="1674"/>
                      <a:pt x="13140" y="1687"/>
                    </a:cubicBezTo>
                    <a:cubicBezTo>
                      <a:pt x="11959" y="1788"/>
                      <a:pt x="10795" y="2125"/>
                      <a:pt x="9749" y="2648"/>
                    </a:cubicBezTo>
                    <a:cubicBezTo>
                      <a:pt x="8535" y="3256"/>
                      <a:pt x="7388" y="3998"/>
                      <a:pt x="6342" y="4858"/>
                    </a:cubicBezTo>
                    <a:cubicBezTo>
                      <a:pt x="5010" y="5954"/>
                      <a:pt x="3745" y="7152"/>
                      <a:pt x="2598" y="8450"/>
                    </a:cubicBezTo>
                    <a:cubicBezTo>
                      <a:pt x="1906" y="9226"/>
                      <a:pt x="1249" y="10036"/>
                      <a:pt x="557" y="10812"/>
                    </a:cubicBezTo>
                    <a:cubicBezTo>
                      <a:pt x="405" y="11031"/>
                      <a:pt x="220" y="11233"/>
                      <a:pt x="1" y="11402"/>
                    </a:cubicBezTo>
                    <a:lnTo>
                      <a:pt x="1" y="20375"/>
                    </a:lnTo>
                    <a:cubicBezTo>
                      <a:pt x="203" y="20341"/>
                      <a:pt x="304" y="20156"/>
                      <a:pt x="422" y="20021"/>
                    </a:cubicBezTo>
                    <a:cubicBezTo>
                      <a:pt x="1468" y="18874"/>
                      <a:pt x="2429" y="17660"/>
                      <a:pt x="3273" y="16378"/>
                    </a:cubicBezTo>
                    <a:cubicBezTo>
                      <a:pt x="4217" y="14961"/>
                      <a:pt x="5246" y="13612"/>
                      <a:pt x="6359" y="12313"/>
                    </a:cubicBezTo>
                    <a:cubicBezTo>
                      <a:pt x="7371" y="11183"/>
                      <a:pt x="8468" y="10137"/>
                      <a:pt x="9800" y="9361"/>
                    </a:cubicBezTo>
                    <a:cubicBezTo>
                      <a:pt x="10894" y="8740"/>
                      <a:pt x="12004" y="8419"/>
                      <a:pt x="13129" y="8419"/>
                    </a:cubicBezTo>
                    <a:cubicBezTo>
                      <a:pt x="14050" y="8419"/>
                      <a:pt x="14981" y="8634"/>
                      <a:pt x="15923" y="9074"/>
                    </a:cubicBezTo>
                    <a:cubicBezTo>
                      <a:pt x="16597" y="9395"/>
                      <a:pt x="17255" y="9766"/>
                      <a:pt x="17896" y="10205"/>
                    </a:cubicBezTo>
                    <a:cubicBezTo>
                      <a:pt x="19077" y="11031"/>
                      <a:pt x="20257" y="11874"/>
                      <a:pt x="21455" y="12701"/>
                    </a:cubicBezTo>
                    <a:cubicBezTo>
                      <a:pt x="23749" y="14303"/>
                      <a:pt x="26279" y="15551"/>
                      <a:pt x="28960" y="16395"/>
                    </a:cubicBezTo>
                    <a:cubicBezTo>
                      <a:pt x="30811" y="16974"/>
                      <a:pt x="32743" y="17267"/>
                      <a:pt x="34683" y="17267"/>
                    </a:cubicBezTo>
                    <a:cubicBezTo>
                      <a:pt x="35678" y="17267"/>
                      <a:pt x="36674" y="17190"/>
                      <a:pt x="37663" y="17035"/>
                    </a:cubicBezTo>
                    <a:cubicBezTo>
                      <a:pt x="40210" y="16597"/>
                      <a:pt x="42707" y="15787"/>
                      <a:pt x="45017" y="14624"/>
                    </a:cubicBezTo>
                    <a:cubicBezTo>
                      <a:pt x="46991" y="13662"/>
                      <a:pt x="48897" y="12532"/>
                      <a:pt x="50786" y="11436"/>
                    </a:cubicBezTo>
                    <a:cubicBezTo>
                      <a:pt x="53231" y="10002"/>
                      <a:pt x="55711" y="8619"/>
                      <a:pt x="58274" y="7422"/>
                    </a:cubicBezTo>
                    <a:cubicBezTo>
                      <a:pt x="60551" y="6342"/>
                      <a:pt x="62896" y="5414"/>
                      <a:pt x="65291" y="4639"/>
                    </a:cubicBezTo>
                    <a:cubicBezTo>
                      <a:pt x="65696" y="4537"/>
                      <a:pt x="66100" y="4402"/>
                      <a:pt x="66488" y="4251"/>
                    </a:cubicBezTo>
                    <a:cubicBezTo>
                      <a:pt x="66826" y="4183"/>
                      <a:pt x="67180" y="4116"/>
                      <a:pt x="67517" y="4015"/>
                    </a:cubicBezTo>
                    <a:cubicBezTo>
                      <a:pt x="69001" y="3610"/>
                      <a:pt x="70486" y="3137"/>
                      <a:pt x="71936" y="2598"/>
                    </a:cubicBezTo>
                    <a:cubicBezTo>
                      <a:pt x="74230" y="1687"/>
                      <a:pt x="76591" y="911"/>
                      <a:pt x="78969" y="270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4306191" y="2498881"/>
                <a:ext cx="3027512" cy="1834488"/>
              </a:xfrm>
              <a:custGeom>
                <a:rect b="b" l="l" r="r" t="t"/>
                <a:pathLst>
                  <a:path extrusionOk="0" h="47851" w="78970">
                    <a:moveTo>
                      <a:pt x="78969" y="0"/>
                    </a:moveTo>
                    <a:cubicBezTo>
                      <a:pt x="78042" y="742"/>
                      <a:pt x="77198" y="1569"/>
                      <a:pt x="76456" y="2496"/>
                    </a:cubicBezTo>
                    <a:cubicBezTo>
                      <a:pt x="75849" y="3255"/>
                      <a:pt x="75124" y="3896"/>
                      <a:pt x="74281" y="4385"/>
                    </a:cubicBezTo>
                    <a:cubicBezTo>
                      <a:pt x="73201" y="4942"/>
                      <a:pt x="72037" y="5330"/>
                      <a:pt x="70840" y="5549"/>
                    </a:cubicBezTo>
                    <a:cubicBezTo>
                      <a:pt x="68681" y="6005"/>
                      <a:pt x="66488" y="6274"/>
                      <a:pt x="64329" y="6747"/>
                    </a:cubicBezTo>
                    <a:cubicBezTo>
                      <a:pt x="61074" y="7455"/>
                      <a:pt x="57937" y="8602"/>
                      <a:pt x="55002" y="10154"/>
                    </a:cubicBezTo>
                    <a:cubicBezTo>
                      <a:pt x="52843" y="11250"/>
                      <a:pt x="50769" y="12515"/>
                      <a:pt x="48677" y="13730"/>
                    </a:cubicBezTo>
                    <a:cubicBezTo>
                      <a:pt x="45709" y="15450"/>
                      <a:pt x="42656" y="16951"/>
                      <a:pt x="39333" y="17862"/>
                    </a:cubicBezTo>
                    <a:cubicBezTo>
                      <a:pt x="37427" y="18402"/>
                      <a:pt x="35454" y="18756"/>
                      <a:pt x="33481" y="18874"/>
                    </a:cubicBezTo>
                    <a:cubicBezTo>
                      <a:pt x="33039" y="18894"/>
                      <a:pt x="32598" y="18904"/>
                      <a:pt x="32156" y="18904"/>
                    </a:cubicBezTo>
                    <a:cubicBezTo>
                      <a:pt x="30406" y="18904"/>
                      <a:pt x="28661" y="18745"/>
                      <a:pt x="26936" y="18435"/>
                    </a:cubicBezTo>
                    <a:cubicBezTo>
                      <a:pt x="24845" y="18081"/>
                      <a:pt x="22787" y="17626"/>
                      <a:pt x="20679" y="17356"/>
                    </a:cubicBezTo>
                    <a:cubicBezTo>
                      <a:pt x="20039" y="17251"/>
                      <a:pt x="19394" y="17200"/>
                      <a:pt x="18747" y="17200"/>
                    </a:cubicBezTo>
                    <a:cubicBezTo>
                      <a:pt x="18250" y="17200"/>
                      <a:pt x="17753" y="17230"/>
                      <a:pt x="17255" y="17288"/>
                    </a:cubicBezTo>
                    <a:cubicBezTo>
                      <a:pt x="15164" y="17592"/>
                      <a:pt x="13561" y="18671"/>
                      <a:pt x="12279" y="20324"/>
                    </a:cubicBezTo>
                    <a:cubicBezTo>
                      <a:pt x="11200" y="21707"/>
                      <a:pt x="10340" y="23259"/>
                      <a:pt x="9395" y="24726"/>
                    </a:cubicBezTo>
                    <a:cubicBezTo>
                      <a:pt x="8366" y="26363"/>
                      <a:pt x="7084" y="27813"/>
                      <a:pt x="5617" y="29061"/>
                    </a:cubicBezTo>
                    <a:cubicBezTo>
                      <a:pt x="4032" y="30377"/>
                      <a:pt x="2278" y="31406"/>
                      <a:pt x="456" y="32350"/>
                    </a:cubicBezTo>
                    <a:cubicBezTo>
                      <a:pt x="270" y="32418"/>
                      <a:pt x="119" y="32536"/>
                      <a:pt x="1" y="32688"/>
                    </a:cubicBezTo>
                    <a:lnTo>
                      <a:pt x="1" y="47851"/>
                    </a:lnTo>
                    <a:cubicBezTo>
                      <a:pt x="68" y="47834"/>
                      <a:pt x="152" y="47800"/>
                      <a:pt x="203" y="47749"/>
                    </a:cubicBezTo>
                    <a:cubicBezTo>
                      <a:pt x="1923" y="46653"/>
                      <a:pt x="3610" y="45506"/>
                      <a:pt x="5280" y="44342"/>
                    </a:cubicBezTo>
                    <a:cubicBezTo>
                      <a:pt x="7725" y="42622"/>
                      <a:pt x="10137" y="40834"/>
                      <a:pt x="12532" y="39063"/>
                    </a:cubicBezTo>
                    <a:cubicBezTo>
                      <a:pt x="14152" y="37882"/>
                      <a:pt x="15619" y="36482"/>
                      <a:pt x="16884" y="34931"/>
                    </a:cubicBezTo>
                    <a:cubicBezTo>
                      <a:pt x="17963" y="33531"/>
                      <a:pt x="18975" y="32080"/>
                      <a:pt x="19886" y="30579"/>
                    </a:cubicBezTo>
                    <a:cubicBezTo>
                      <a:pt x="20729" y="29264"/>
                      <a:pt x="21623" y="27999"/>
                      <a:pt x="22804" y="26970"/>
                    </a:cubicBezTo>
                    <a:cubicBezTo>
                      <a:pt x="23445" y="26413"/>
                      <a:pt x="24153" y="25958"/>
                      <a:pt x="24895" y="25587"/>
                    </a:cubicBezTo>
                    <a:cubicBezTo>
                      <a:pt x="25958" y="25081"/>
                      <a:pt x="27071" y="24710"/>
                      <a:pt x="28201" y="24457"/>
                    </a:cubicBezTo>
                    <a:cubicBezTo>
                      <a:pt x="29669" y="24102"/>
                      <a:pt x="31136" y="23799"/>
                      <a:pt x="32603" y="23445"/>
                    </a:cubicBezTo>
                    <a:cubicBezTo>
                      <a:pt x="35218" y="22821"/>
                      <a:pt x="37815" y="22045"/>
                      <a:pt x="40345" y="21151"/>
                    </a:cubicBezTo>
                    <a:cubicBezTo>
                      <a:pt x="41998" y="20560"/>
                      <a:pt x="43617" y="19903"/>
                      <a:pt x="45186" y="19161"/>
                    </a:cubicBezTo>
                    <a:cubicBezTo>
                      <a:pt x="46940" y="18317"/>
                      <a:pt x="48627" y="17356"/>
                      <a:pt x="50296" y="16394"/>
                    </a:cubicBezTo>
                    <a:cubicBezTo>
                      <a:pt x="52067" y="15349"/>
                      <a:pt x="53872" y="14387"/>
                      <a:pt x="55727" y="13510"/>
                    </a:cubicBezTo>
                    <a:cubicBezTo>
                      <a:pt x="57043" y="12920"/>
                      <a:pt x="58392" y="12431"/>
                      <a:pt x="59792" y="12060"/>
                    </a:cubicBezTo>
                    <a:cubicBezTo>
                      <a:pt x="61614" y="11587"/>
                      <a:pt x="63469" y="11301"/>
                      <a:pt x="65341" y="11200"/>
                    </a:cubicBezTo>
                    <a:cubicBezTo>
                      <a:pt x="66623" y="11115"/>
                      <a:pt x="67905" y="11098"/>
                      <a:pt x="69187" y="11065"/>
                    </a:cubicBezTo>
                    <a:cubicBezTo>
                      <a:pt x="70486" y="11031"/>
                      <a:pt x="71801" y="11014"/>
                      <a:pt x="73117" y="10930"/>
                    </a:cubicBezTo>
                    <a:cubicBezTo>
                      <a:pt x="73893" y="10879"/>
                      <a:pt x="74669" y="10778"/>
                      <a:pt x="75428" y="10626"/>
                    </a:cubicBezTo>
                    <a:cubicBezTo>
                      <a:pt x="76692" y="10390"/>
                      <a:pt x="77907" y="9901"/>
                      <a:pt x="78969" y="9176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4619140" y="2970893"/>
                <a:ext cx="2714563" cy="1482089"/>
              </a:xfrm>
              <a:custGeom>
                <a:rect b="b" l="l" r="r" t="t"/>
                <a:pathLst>
                  <a:path extrusionOk="0" h="38659" w="70807">
                    <a:moveTo>
                      <a:pt x="70806" y="1"/>
                    </a:moveTo>
                    <a:cubicBezTo>
                      <a:pt x="70166" y="304"/>
                      <a:pt x="69508" y="574"/>
                      <a:pt x="68833" y="793"/>
                    </a:cubicBezTo>
                    <a:cubicBezTo>
                      <a:pt x="67163" y="1333"/>
                      <a:pt x="65443" y="1468"/>
                      <a:pt x="63706" y="1502"/>
                    </a:cubicBezTo>
                    <a:cubicBezTo>
                      <a:pt x="63291" y="1512"/>
                      <a:pt x="62874" y="1516"/>
                      <a:pt x="62457" y="1516"/>
                    </a:cubicBezTo>
                    <a:cubicBezTo>
                      <a:pt x="61451" y="1516"/>
                      <a:pt x="60440" y="1492"/>
                      <a:pt x="59438" y="1468"/>
                    </a:cubicBezTo>
                    <a:cubicBezTo>
                      <a:pt x="59108" y="1456"/>
                      <a:pt x="58779" y="1451"/>
                      <a:pt x="58451" y="1451"/>
                    </a:cubicBezTo>
                    <a:cubicBezTo>
                      <a:pt x="57403" y="1451"/>
                      <a:pt x="56363" y="1505"/>
                      <a:pt x="55323" y="1569"/>
                    </a:cubicBezTo>
                    <a:cubicBezTo>
                      <a:pt x="52085" y="1772"/>
                      <a:pt x="48931" y="2615"/>
                      <a:pt x="46046" y="4082"/>
                    </a:cubicBezTo>
                    <a:cubicBezTo>
                      <a:pt x="44157" y="4993"/>
                      <a:pt x="42353" y="6073"/>
                      <a:pt x="40531" y="7085"/>
                    </a:cubicBezTo>
                    <a:cubicBezTo>
                      <a:pt x="38946" y="7962"/>
                      <a:pt x="37326" y="8771"/>
                      <a:pt x="35674" y="9513"/>
                    </a:cubicBezTo>
                    <a:cubicBezTo>
                      <a:pt x="33869" y="10323"/>
                      <a:pt x="32047" y="11015"/>
                      <a:pt x="30226" y="11757"/>
                    </a:cubicBezTo>
                    <a:cubicBezTo>
                      <a:pt x="28151" y="12583"/>
                      <a:pt x="26110" y="13528"/>
                      <a:pt x="24120" y="14557"/>
                    </a:cubicBezTo>
                    <a:cubicBezTo>
                      <a:pt x="23142" y="15046"/>
                      <a:pt x="22214" y="15602"/>
                      <a:pt x="21303" y="16209"/>
                    </a:cubicBezTo>
                    <a:cubicBezTo>
                      <a:pt x="20359" y="16850"/>
                      <a:pt x="19482" y="17593"/>
                      <a:pt x="18706" y="18453"/>
                    </a:cubicBezTo>
                    <a:cubicBezTo>
                      <a:pt x="17863" y="19414"/>
                      <a:pt x="17087" y="20426"/>
                      <a:pt x="16395" y="21506"/>
                    </a:cubicBezTo>
                    <a:cubicBezTo>
                      <a:pt x="15451" y="22939"/>
                      <a:pt x="14489" y="24356"/>
                      <a:pt x="13477" y="25722"/>
                    </a:cubicBezTo>
                    <a:cubicBezTo>
                      <a:pt x="12701" y="26751"/>
                      <a:pt x="11875" y="27729"/>
                      <a:pt x="10998" y="28657"/>
                    </a:cubicBezTo>
                    <a:cubicBezTo>
                      <a:pt x="10036" y="29686"/>
                      <a:pt x="9092" y="30732"/>
                      <a:pt x="8063" y="31693"/>
                    </a:cubicBezTo>
                    <a:cubicBezTo>
                      <a:pt x="6849" y="32823"/>
                      <a:pt x="5601" y="33953"/>
                      <a:pt x="4336" y="35066"/>
                    </a:cubicBezTo>
                    <a:cubicBezTo>
                      <a:pt x="3206" y="36028"/>
                      <a:pt x="2042" y="36989"/>
                      <a:pt x="878" y="37917"/>
                    </a:cubicBezTo>
                    <a:cubicBezTo>
                      <a:pt x="591" y="38170"/>
                      <a:pt x="254" y="38338"/>
                      <a:pt x="1" y="38659"/>
                    </a:cubicBezTo>
                    <a:lnTo>
                      <a:pt x="11976" y="38659"/>
                    </a:lnTo>
                    <a:cubicBezTo>
                      <a:pt x="12027" y="38456"/>
                      <a:pt x="12179" y="38355"/>
                      <a:pt x="12313" y="38203"/>
                    </a:cubicBezTo>
                    <a:cubicBezTo>
                      <a:pt x="13258" y="37040"/>
                      <a:pt x="14118" y="35792"/>
                      <a:pt x="14962" y="34543"/>
                    </a:cubicBezTo>
                    <a:cubicBezTo>
                      <a:pt x="16716" y="31946"/>
                      <a:pt x="18487" y="29349"/>
                      <a:pt x="20173" y="26700"/>
                    </a:cubicBezTo>
                    <a:cubicBezTo>
                      <a:pt x="21590" y="24457"/>
                      <a:pt x="23041" y="22231"/>
                      <a:pt x="24693" y="20173"/>
                    </a:cubicBezTo>
                    <a:cubicBezTo>
                      <a:pt x="26701" y="17542"/>
                      <a:pt x="29264" y="15417"/>
                      <a:pt x="32216" y="13932"/>
                    </a:cubicBezTo>
                    <a:cubicBezTo>
                      <a:pt x="33734" y="13123"/>
                      <a:pt x="35269" y="12381"/>
                      <a:pt x="36820" y="11639"/>
                    </a:cubicBezTo>
                    <a:cubicBezTo>
                      <a:pt x="39165" y="10525"/>
                      <a:pt x="41442" y="9277"/>
                      <a:pt x="43719" y="8063"/>
                    </a:cubicBezTo>
                    <a:cubicBezTo>
                      <a:pt x="45068" y="7321"/>
                      <a:pt x="46468" y="6663"/>
                      <a:pt x="47919" y="6123"/>
                    </a:cubicBezTo>
                    <a:cubicBezTo>
                      <a:pt x="49639" y="5516"/>
                      <a:pt x="51427" y="5111"/>
                      <a:pt x="53232" y="4926"/>
                    </a:cubicBezTo>
                    <a:cubicBezTo>
                      <a:pt x="54284" y="4818"/>
                      <a:pt x="55337" y="4764"/>
                      <a:pt x="56389" y="4764"/>
                    </a:cubicBezTo>
                    <a:cubicBezTo>
                      <a:pt x="56652" y="4764"/>
                      <a:pt x="56915" y="4767"/>
                      <a:pt x="57178" y="4774"/>
                    </a:cubicBezTo>
                    <a:cubicBezTo>
                      <a:pt x="58494" y="4791"/>
                      <a:pt x="59826" y="4875"/>
                      <a:pt x="61142" y="4909"/>
                    </a:cubicBezTo>
                    <a:cubicBezTo>
                      <a:pt x="61707" y="4926"/>
                      <a:pt x="62272" y="4938"/>
                      <a:pt x="62839" y="4938"/>
                    </a:cubicBezTo>
                    <a:cubicBezTo>
                      <a:pt x="63406" y="4938"/>
                      <a:pt x="63976" y="4926"/>
                      <a:pt x="64549" y="4892"/>
                    </a:cubicBezTo>
                    <a:cubicBezTo>
                      <a:pt x="65578" y="4841"/>
                      <a:pt x="66607" y="4690"/>
                      <a:pt x="67636" y="4453"/>
                    </a:cubicBezTo>
                    <a:cubicBezTo>
                      <a:pt x="68732" y="4200"/>
                      <a:pt x="69794" y="3829"/>
                      <a:pt x="70806" y="3340"/>
                    </a:cubicBezTo>
                    <a:lnTo>
                      <a:pt x="708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5586510" y="3428719"/>
                <a:ext cx="1747193" cy="1024263"/>
              </a:xfrm>
              <a:custGeom>
                <a:rect b="b" l="l" r="r" t="t"/>
                <a:pathLst>
                  <a:path extrusionOk="0" h="26717" w="45574">
                    <a:moveTo>
                      <a:pt x="45573" y="0"/>
                    </a:moveTo>
                    <a:cubicBezTo>
                      <a:pt x="44578" y="1046"/>
                      <a:pt x="43617" y="2125"/>
                      <a:pt x="42656" y="3222"/>
                    </a:cubicBezTo>
                    <a:cubicBezTo>
                      <a:pt x="42251" y="3694"/>
                      <a:pt x="41812" y="4133"/>
                      <a:pt x="41323" y="4520"/>
                    </a:cubicBezTo>
                    <a:cubicBezTo>
                      <a:pt x="40552" y="5123"/>
                      <a:pt x="39704" y="5381"/>
                      <a:pt x="38802" y="5381"/>
                    </a:cubicBezTo>
                    <a:cubicBezTo>
                      <a:pt x="38442" y="5381"/>
                      <a:pt x="38073" y="5340"/>
                      <a:pt x="37697" y="5263"/>
                    </a:cubicBezTo>
                    <a:cubicBezTo>
                      <a:pt x="36668" y="5043"/>
                      <a:pt x="35774" y="4537"/>
                      <a:pt x="34863" y="4031"/>
                    </a:cubicBezTo>
                    <a:cubicBezTo>
                      <a:pt x="34307" y="3728"/>
                      <a:pt x="33818" y="3289"/>
                      <a:pt x="33244" y="2986"/>
                    </a:cubicBezTo>
                    <a:cubicBezTo>
                      <a:pt x="33126" y="2952"/>
                      <a:pt x="33025" y="2884"/>
                      <a:pt x="32957" y="2800"/>
                    </a:cubicBezTo>
                    <a:cubicBezTo>
                      <a:pt x="32890" y="2733"/>
                      <a:pt x="32806" y="2665"/>
                      <a:pt x="32721" y="2615"/>
                    </a:cubicBezTo>
                    <a:cubicBezTo>
                      <a:pt x="30430" y="1106"/>
                      <a:pt x="28005" y="368"/>
                      <a:pt x="25468" y="368"/>
                    </a:cubicBezTo>
                    <a:cubicBezTo>
                      <a:pt x="24289" y="368"/>
                      <a:pt x="23085" y="528"/>
                      <a:pt x="21859" y="844"/>
                    </a:cubicBezTo>
                    <a:cubicBezTo>
                      <a:pt x="18773" y="1653"/>
                      <a:pt x="15905" y="2986"/>
                      <a:pt x="13139" y="4520"/>
                    </a:cubicBezTo>
                    <a:cubicBezTo>
                      <a:pt x="11368" y="5482"/>
                      <a:pt x="9783" y="6747"/>
                      <a:pt x="8433" y="8231"/>
                    </a:cubicBezTo>
                    <a:cubicBezTo>
                      <a:pt x="6899" y="9935"/>
                      <a:pt x="5802" y="11908"/>
                      <a:pt x="4841" y="13983"/>
                    </a:cubicBezTo>
                    <a:cubicBezTo>
                      <a:pt x="3981" y="15889"/>
                      <a:pt x="3205" y="17845"/>
                      <a:pt x="2395" y="19768"/>
                    </a:cubicBezTo>
                    <a:cubicBezTo>
                      <a:pt x="1501" y="21876"/>
                      <a:pt x="742" y="24035"/>
                      <a:pt x="152" y="26228"/>
                    </a:cubicBezTo>
                    <a:cubicBezTo>
                      <a:pt x="101" y="26380"/>
                      <a:pt x="0" y="26548"/>
                      <a:pt x="135" y="26717"/>
                    </a:cubicBezTo>
                    <a:lnTo>
                      <a:pt x="10137" y="26717"/>
                    </a:lnTo>
                    <a:cubicBezTo>
                      <a:pt x="10238" y="26582"/>
                      <a:pt x="10272" y="26430"/>
                      <a:pt x="10255" y="26261"/>
                    </a:cubicBezTo>
                    <a:cubicBezTo>
                      <a:pt x="10272" y="25671"/>
                      <a:pt x="10204" y="25064"/>
                      <a:pt x="10204" y="24474"/>
                    </a:cubicBezTo>
                    <a:cubicBezTo>
                      <a:pt x="10188" y="23529"/>
                      <a:pt x="10221" y="22585"/>
                      <a:pt x="10323" y="21657"/>
                    </a:cubicBezTo>
                    <a:cubicBezTo>
                      <a:pt x="10559" y="18806"/>
                      <a:pt x="11318" y="16125"/>
                      <a:pt x="12920" y="13730"/>
                    </a:cubicBezTo>
                    <a:cubicBezTo>
                      <a:pt x="14101" y="11891"/>
                      <a:pt x="15804" y="10441"/>
                      <a:pt x="17828" y="9564"/>
                    </a:cubicBezTo>
                    <a:cubicBezTo>
                      <a:pt x="19012" y="9056"/>
                      <a:pt x="20293" y="8798"/>
                      <a:pt x="21577" y="8798"/>
                    </a:cubicBezTo>
                    <a:cubicBezTo>
                      <a:pt x="22214" y="8798"/>
                      <a:pt x="22852" y="8861"/>
                      <a:pt x="23478" y="8990"/>
                    </a:cubicBezTo>
                    <a:cubicBezTo>
                      <a:pt x="25131" y="9294"/>
                      <a:pt x="26599" y="10019"/>
                      <a:pt x="28032" y="10829"/>
                    </a:cubicBezTo>
                    <a:cubicBezTo>
                      <a:pt x="30478" y="12245"/>
                      <a:pt x="32856" y="13763"/>
                      <a:pt x="35437" y="14944"/>
                    </a:cubicBezTo>
                    <a:cubicBezTo>
                      <a:pt x="37865" y="16057"/>
                      <a:pt x="40345" y="17103"/>
                      <a:pt x="42976" y="17710"/>
                    </a:cubicBezTo>
                    <a:cubicBezTo>
                      <a:pt x="43836" y="17896"/>
                      <a:pt x="44696" y="18031"/>
                      <a:pt x="45573" y="18132"/>
                    </a:cubicBezTo>
                    <a:lnTo>
                      <a:pt x="45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6277735" y="4056227"/>
                <a:ext cx="1055968" cy="396755"/>
              </a:xfrm>
              <a:custGeom>
                <a:rect b="b" l="l" r="r" t="t"/>
                <a:pathLst>
                  <a:path extrusionOk="0" h="10349" w="27544">
                    <a:moveTo>
                      <a:pt x="6181" y="0"/>
                    </a:moveTo>
                    <a:cubicBezTo>
                      <a:pt x="5955" y="0"/>
                      <a:pt x="5728" y="9"/>
                      <a:pt x="5499" y="27"/>
                    </a:cubicBezTo>
                    <a:cubicBezTo>
                      <a:pt x="4403" y="60"/>
                      <a:pt x="3357" y="448"/>
                      <a:pt x="2480" y="1106"/>
                    </a:cubicBezTo>
                    <a:cubicBezTo>
                      <a:pt x="1367" y="1983"/>
                      <a:pt x="726" y="3147"/>
                      <a:pt x="422" y="4496"/>
                    </a:cubicBezTo>
                    <a:cubicBezTo>
                      <a:pt x="0" y="6368"/>
                      <a:pt x="203" y="8190"/>
                      <a:pt x="658" y="10012"/>
                    </a:cubicBezTo>
                    <a:cubicBezTo>
                      <a:pt x="692" y="10146"/>
                      <a:pt x="776" y="10265"/>
                      <a:pt x="878" y="10349"/>
                    </a:cubicBezTo>
                    <a:lnTo>
                      <a:pt x="9581" y="10349"/>
                    </a:lnTo>
                    <a:cubicBezTo>
                      <a:pt x="9665" y="10248"/>
                      <a:pt x="9716" y="10113"/>
                      <a:pt x="9716" y="9978"/>
                    </a:cubicBezTo>
                    <a:cubicBezTo>
                      <a:pt x="9817" y="9354"/>
                      <a:pt x="10104" y="8780"/>
                      <a:pt x="10559" y="8342"/>
                    </a:cubicBezTo>
                    <a:cubicBezTo>
                      <a:pt x="11082" y="7886"/>
                      <a:pt x="11723" y="7583"/>
                      <a:pt x="12414" y="7498"/>
                    </a:cubicBezTo>
                    <a:cubicBezTo>
                      <a:pt x="13105" y="7369"/>
                      <a:pt x="13800" y="7323"/>
                      <a:pt x="14496" y="7323"/>
                    </a:cubicBezTo>
                    <a:cubicBezTo>
                      <a:pt x="15158" y="7323"/>
                      <a:pt x="15821" y="7365"/>
                      <a:pt x="16479" y="7414"/>
                    </a:cubicBezTo>
                    <a:cubicBezTo>
                      <a:pt x="18351" y="7549"/>
                      <a:pt x="20223" y="7819"/>
                      <a:pt x="22096" y="8004"/>
                    </a:cubicBezTo>
                    <a:cubicBezTo>
                      <a:pt x="23479" y="8139"/>
                      <a:pt x="24862" y="8257"/>
                      <a:pt x="26262" y="8291"/>
                    </a:cubicBezTo>
                    <a:cubicBezTo>
                      <a:pt x="26683" y="8308"/>
                      <a:pt x="27105" y="8308"/>
                      <a:pt x="27543" y="8308"/>
                    </a:cubicBezTo>
                    <a:lnTo>
                      <a:pt x="27543" y="5373"/>
                    </a:lnTo>
                    <a:cubicBezTo>
                      <a:pt x="26531" y="5306"/>
                      <a:pt x="25519" y="5188"/>
                      <a:pt x="24524" y="5036"/>
                    </a:cubicBezTo>
                    <a:cubicBezTo>
                      <a:pt x="21910" y="4530"/>
                      <a:pt x="19346" y="3838"/>
                      <a:pt x="16833" y="2978"/>
                    </a:cubicBezTo>
                    <a:cubicBezTo>
                      <a:pt x="14725" y="2270"/>
                      <a:pt x="12633" y="1477"/>
                      <a:pt x="10508" y="819"/>
                    </a:cubicBezTo>
                    <a:cubicBezTo>
                      <a:pt x="9088" y="365"/>
                      <a:pt x="7667" y="0"/>
                      <a:pt x="6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2" name="Google Shape;852;p42"/>
          <p:cNvSpPr txBox="1"/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ENTRENAMIENTO DE LOS MODELOS</a:t>
            </a:r>
            <a:endParaRPr sz="2700"/>
          </a:p>
        </p:txBody>
      </p:sp>
      <p:sp>
        <p:nvSpPr>
          <p:cNvPr id="853" name="Google Shape;853;p42"/>
          <p:cNvSpPr txBox="1"/>
          <p:nvPr>
            <p:ph idx="2" type="title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4" name="Google Shape;854;p42"/>
          <p:cNvSpPr txBox="1"/>
          <p:nvPr>
            <p:ph idx="1" type="subTitle"/>
          </p:nvPr>
        </p:nvSpPr>
        <p:spPr>
          <a:xfrm>
            <a:off x="4974174" y="3433425"/>
            <a:ext cx="34491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los diferentes modelos al </a:t>
            </a:r>
            <a:r>
              <a:rPr i="1" lang="en"/>
              <a:t>dataset </a:t>
            </a:r>
            <a:r>
              <a:rPr lang="en"/>
              <a:t>limpio</a:t>
            </a:r>
            <a:endParaRPr i="1"/>
          </a:p>
        </p:txBody>
      </p:sp>
      <p:grpSp>
        <p:nvGrpSpPr>
          <p:cNvPr id="855" name="Google Shape;855;p42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856" name="Google Shape;856;p4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idx="20" type="title"/>
          </p:nvPr>
        </p:nvSpPr>
        <p:spPr>
          <a:xfrm>
            <a:off x="720000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3" name="Google Shape;863;p43"/>
          <p:cNvSpPr txBox="1"/>
          <p:nvPr>
            <p:ph idx="19" type="title"/>
          </p:nvPr>
        </p:nvSpPr>
        <p:spPr>
          <a:xfrm>
            <a:off x="720000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4" name="Google Shape;864;p43"/>
          <p:cNvSpPr txBox="1"/>
          <p:nvPr>
            <p:ph idx="18" type="title"/>
          </p:nvPr>
        </p:nvSpPr>
        <p:spPr>
          <a:xfrm>
            <a:off x="720000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5" name="Google Shape;865;p43"/>
          <p:cNvSpPr txBox="1"/>
          <p:nvPr>
            <p:ph idx="7" type="subTitle"/>
          </p:nvPr>
        </p:nvSpPr>
        <p:spPr>
          <a:xfrm>
            <a:off x="1834600" y="1211895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866" name="Google Shape;866;p43"/>
          <p:cNvSpPr txBox="1"/>
          <p:nvPr>
            <p:ph idx="5" type="subTitle"/>
          </p:nvPr>
        </p:nvSpPr>
        <p:spPr>
          <a:xfrm>
            <a:off x="5695050" y="3571800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NEIGHBORS</a:t>
            </a:r>
            <a:endParaRPr/>
          </a:p>
        </p:txBody>
      </p:sp>
      <p:sp>
        <p:nvSpPr>
          <p:cNvPr id="867" name="Google Shape;867;p43"/>
          <p:cNvSpPr txBox="1"/>
          <p:nvPr>
            <p:ph idx="1" type="subTitle"/>
          </p:nvPr>
        </p:nvSpPr>
        <p:spPr>
          <a:xfrm>
            <a:off x="5695050" y="239184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868" name="Google Shape;868;p43"/>
          <p:cNvSpPr txBox="1"/>
          <p:nvPr>
            <p:ph idx="9" type="subTitle"/>
          </p:nvPr>
        </p:nvSpPr>
        <p:spPr>
          <a:xfrm>
            <a:off x="1834600" y="2391848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869" name="Google Shape;869;p43"/>
          <p:cNvSpPr txBox="1"/>
          <p:nvPr>
            <p:ph idx="14" type="subTitle"/>
          </p:nvPr>
        </p:nvSpPr>
        <p:spPr>
          <a:xfrm>
            <a:off x="1834600" y="3571800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NAIVE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BAYES</a:t>
            </a:r>
            <a:endParaRPr sz="1800"/>
          </a:p>
        </p:txBody>
      </p:sp>
      <p:sp>
        <p:nvSpPr>
          <p:cNvPr id="870" name="Google Shape;870;p43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1ER </a:t>
            </a:r>
            <a:r>
              <a:rPr lang="en"/>
              <a:t>ENTRENAMIENTO</a:t>
            </a:r>
            <a:endParaRPr/>
          </a:p>
        </p:txBody>
      </p:sp>
      <p:sp>
        <p:nvSpPr>
          <p:cNvPr id="871" name="Google Shape;871;p43"/>
          <p:cNvSpPr txBox="1"/>
          <p:nvPr>
            <p:ph idx="3" type="subTitle"/>
          </p:nvPr>
        </p:nvSpPr>
        <p:spPr>
          <a:xfrm>
            <a:off x="5695050" y="1211896"/>
            <a:ext cx="24921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TREE</a:t>
            </a:r>
            <a:endParaRPr sz="1800"/>
          </a:p>
        </p:txBody>
      </p:sp>
      <p:sp>
        <p:nvSpPr>
          <p:cNvPr id="872" name="Google Shape;872;p43"/>
          <p:cNvSpPr txBox="1"/>
          <p:nvPr>
            <p:ph idx="16" type="title"/>
          </p:nvPr>
        </p:nvSpPr>
        <p:spPr>
          <a:xfrm>
            <a:off x="4580975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3" name="Google Shape;873;p43"/>
          <p:cNvSpPr txBox="1"/>
          <p:nvPr>
            <p:ph idx="17" type="title"/>
          </p:nvPr>
        </p:nvSpPr>
        <p:spPr>
          <a:xfrm>
            <a:off x="4580975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4" name="Google Shape;874;p43"/>
          <p:cNvSpPr txBox="1"/>
          <p:nvPr>
            <p:ph idx="21" type="title"/>
          </p:nvPr>
        </p:nvSpPr>
        <p:spPr>
          <a:xfrm>
            <a:off x="4580975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Elementary - 4th Grade: Engineering &amp; Technology by Slidesgo">
  <a:themeElements>
    <a:clrScheme name="Simple Light">
      <a:dk1>
        <a:srgbClr val="0D0D0D"/>
      </a:dk1>
      <a:lt1>
        <a:srgbClr val="F2F2F2"/>
      </a:lt1>
      <a:dk2>
        <a:srgbClr val="A6A6A6"/>
      </a:dk2>
      <a:lt2>
        <a:srgbClr val="595959"/>
      </a:lt2>
      <a:accent1>
        <a:srgbClr val="26262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