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83" r:id="rId5"/>
    <p:sldMasterId id="2147483686" r:id="rId6"/>
    <p:sldMasterId id="2147483702" r:id="rId7"/>
  </p:sldMasterIdLst>
  <p:sldIdLst>
    <p:sldId id="265" r:id="rId8"/>
    <p:sldId id="266" r:id="rId9"/>
    <p:sldId id="267" r:id="rId10"/>
    <p:sldId id="268" r:id="rId11"/>
    <p:sldId id="271" r:id="rId12"/>
    <p:sldId id="272" r:id="rId13"/>
    <p:sldId id="270" r:id="rId14"/>
    <p:sldId id="274" r:id="rId15"/>
    <p:sldId id="275" r:id="rId16"/>
    <p:sldId id="277" r:id="rId17"/>
    <p:sldId id="278" r:id="rId18"/>
    <p:sldId id="280" r:id="rId19"/>
    <p:sldId id="279" r:id="rId20"/>
    <p:sldId id="281" r:id="rId21"/>
    <p:sldId id="276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717EA7-10A7-4A02-BBC6-A7BB44BFFAAB}" v="8" dt="2024-12-14T18:30:41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88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60" y="9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2835B8-6EE4-41EC-A143-4C49272D4215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2EC77B1E-9B81-4AB2-A594-F5FB9300EBB1}">
      <dgm:prSet/>
      <dgm:spPr/>
      <dgm:t>
        <a:bodyPr/>
        <a:lstStyle/>
        <a:p>
          <a:r>
            <a:rPr lang="ca-ES" b="1"/>
            <a:t>Passos Principals: </a:t>
          </a:r>
          <a:endParaRPr lang="en-US"/>
        </a:p>
      </dgm:t>
    </dgm:pt>
    <dgm:pt modelId="{86971B73-F5DC-4964-AEBE-2AFF6DBE669D}" type="parTrans" cxnId="{6346AF35-21C7-483A-8A41-A18B1DD9CCA9}">
      <dgm:prSet/>
      <dgm:spPr/>
      <dgm:t>
        <a:bodyPr/>
        <a:lstStyle/>
        <a:p>
          <a:endParaRPr lang="en-US"/>
        </a:p>
      </dgm:t>
    </dgm:pt>
    <dgm:pt modelId="{31DC07B8-7D25-4662-B687-E60C15DA0042}" type="sibTrans" cxnId="{6346AF35-21C7-483A-8A41-A18B1DD9CCA9}">
      <dgm:prSet/>
      <dgm:spPr/>
      <dgm:t>
        <a:bodyPr/>
        <a:lstStyle/>
        <a:p>
          <a:endParaRPr lang="en-US"/>
        </a:p>
      </dgm:t>
    </dgm:pt>
    <dgm:pt modelId="{B0FDF19F-4AB1-4E8C-9C93-7B52C622A5C6}">
      <dgm:prSet/>
      <dgm:spPr/>
      <dgm:t>
        <a:bodyPr/>
        <a:lstStyle/>
        <a:p>
          <a:r>
            <a:rPr lang="ca-ES"/>
            <a:t>1- Neteja de text</a:t>
          </a:r>
          <a:endParaRPr lang="en-US"/>
        </a:p>
      </dgm:t>
    </dgm:pt>
    <dgm:pt modelId="{232F8A2D-AF38-4163-B131-8F80B6E89A19}" type="parTrans" cxnId="{90A9B02A-12DE-4D9F-AB4C-C6ADDC406A10}">
      <dgm:prSet/>
      <dgm:spPr/>
      <dgm:t>
        <a:bodyPr/>
        <a:lstStyle/>
        <a:p>
          <a:endParaRPr lang="en-US"/>
        </a:p>
      </dgm:t>
    </dgm:pt>
    <dgm:pt modelId="{41B8B9C7-9EC9-42D2-8E47-0C0B6AB04889}" type="sibTrans" cxnId="{90A9B02A-12DE-4D9F-AB4C-C6ADDC406A10}">
      <dgm:prSet/>
      <dgm:spPr/>
      <dgm:t>
        <a:bodyPr/>
        <a:lstStyle/>
        <a:p>
          <a:endParaRPr lang="en-US"/>
        </a:p>
      </dgm:t>
    </dgm:pt>
    <dgm:pt modelId="{19BD66DE-1C07-4481-A66C-7AB3739E1E9E}">
      <dgm:prSet/>
      <dgm:spPr/>
      <dgm:t>
        <a:bodyPr/>
        <a:lstStyle/>
        <a:p>
          <a:r>
            <a:rPr lang="ca-ES"/>
            <a:t>eliminaciço de URLs, stopwords, mencions, hashtags I puntuació</a:t>
          </a:r>
          <a:endParaRPr lang="en-US"/>
        </a:p>
      </dgm:t>
    </dgm:pt>
    <dgm:pt modelId="{DE72AFE5-FE7A-4072-A98E-D98C8CF08867}" type="parTrans" cxnId="{D0F4CBF3-10AA-4D70-BA57-43FBC156B644}">
      <dgm:prSet/>
      <dgm:spPr/>
      <dgm:t>
        <a:bodyPr/>
        <a:lstStyle/>
        <a:p>
          <a:endParaRPr lang="en-US"/>
        </a:p>
      </dgm:t>
    </dgm:pt>
    <dgm:pt modelId="{969A8D75-8C1E-4956-AFA2-944CDEC8A946}" type="sibTrans" cxnId="{D0F4CBF3-10AA-4D70-BA57-43FBC156B644}">
      <dgm:prSet/>
      <dgm:spPr/>
      <dgm:t>
        <a:bodyPr/>
        <a:lstStyle/>
        <a:p>
          <a:endParaRPr lang="en-US"/>
        </a:p>
      </dgm:t>
    </dgm:pt>
    <dgm:pt modelId="{DA2BF30A-360F-4854-8506-497CFD76026E}">
      <dgm:prSet/>
      <dgm:spPr/>
      <dgm:t>
        <a:bodyPr/>
        <a:lstStyle/>
        <a:p>
          <a:r>
            <a:rPr lang="ca-ES"/>
            <a:t>2- Lematització Vs. Stemming</a:t>
          </a:r>
          <a:endParaRPr lang="en-US"/>
        </a:p>
      </dgm:t>
    </dgm:pt>
    <dgm:pt modelId="{9D1C9495-6D6C-42E4-B0EE-0A4756C28F69}" type="parTrans" cxnId="{28616BC4-C6A9-4A13-B54E-BB5A53F85A00}">
      <dgm:prSet/>
      <dgm:spPr/>
      <dgm:t>
        <a:bodyPr/>
        <a:lstStyle/>
        <a:p>
          <a:endParaRPr lang="en-US"/>
        </a:p>
      </dgm:t>
    </dgm:pt>
    <dgm:pt modelId="{D8E4F65F-E585-4E37-AFBC-53378C225E5B}" type="sibTrans" cxnId="{28616BC4-C6A9-4A13-B54E-BB5A53F85A00}">
      <dgm:prSet/>
      <dgm:spPr/>
      <dgm:t>
        <a:bodyPr/>
        <a:lstStyle/>
        <a:p>
          <a:endParaRPr lang="en-US"/>
        </a:p>
      </dgm:t>
    </dgm:pt>
    <dgm:pt modelId="{4FB7D03A-5120-4A9F-A778-8A214D1F7216}">
      <dgm:prSet/>
      <dgm:spPr/>
      <dgm:t>
        <a:bodyPr/>
        <a:lstStyle/>
        <a:p>
          <a:r>
            <a:rPr lang="ca-ES"/>
            <a:t>Lematització: compresió semàntica</a:t>
          </a:r>
          <a:endParaRPr lang="en-US"/>
        </a:p>
      </dgm:t>
    </dgm:pt>
    <dgm:pt modelId="{7C639E2E-5ED1-4E40-AB68-CBC3CE141673}" type="parTrans" cxnId="{E6F4D184-728D-4E2F-A41B-BE84FF1203B2}">
      <dgm:prSet/>
      <dgm:spPr/>
      <dgm:t>
        <a:bodyPr/>
        <a:lstStyle/>
        <a:p>
          <a:endParaRPr lang="en-US"/>
        </a:p>
      </dgm:t>
    </dgm:pt>
    <dgm:pt modelId="{7A0DA3CA-90BD-4A4E-9F3A-590855632627}" type="sibTrans" cxnId="{E6F4D184-728D-4E2F-A41B-BE84FF1203B2}">
      <dgm:prSet/>
      <dgm:spPr/>
      <dgm:t>
        <a:bodyPr/>
        <a:lstStyle/>
        <a:p>
          <a:endParaRPr lang="en-US"/>
        </a:p>
      </dgm:t>
    </dgm:pt>
    <dgm:pt modelId="{91E51E32-4D45-4E0D-BBE2-6AE7ABB4F1C9}">
      <dgm:prSet/>
      <dgm:spPr/>
      <dgm:t>
        <a:bodyPr/>
        <a:lstStyle/>
        <a:p>
          <a:r>
            <a:rPr lang="ca-ES"/>
            <a:t>Stemming: més rapid però més ambigu</a:t>
          </a:r>
          <a:endParaRPr lang="en-US"/>
        </a:p>
      </dgm:t>
    </dgm:pt>
    <dgm:pt modelId="{DCD7B55B-436F-4238-9158-D3BF0253DFFA}" type="parTrans" cxnId="{19377E63-BE33-43EA-94F5-F1399ADA31D3}">
      <dgm:prSet/>
      <dgm:spPr/>
      <dgm:t>
        <a:bodyPr/>
        <a:lstStyle/>
        <a:p>
          <a:endParaRPr lang="en-US"/>
        </a:p>
      </dgm:t>
    </dgm:pt>
    <dgm:pt modelId="{B946B579-51EA-4886-BD8C-24A4FAF1B7AB}" type="sibTrans" cxnId="{19377E63-BE33-43EA-94F5-F1399ADA31D3}">
      <dgm:prSet/>
      <dgm:spPr/>
      <dgm:t>
        <a:bodyPr/>
        <a:lstStyle/>
        <a:p>
          <a:endParaRPr lang="en-US"/>
        </a:p>
      </dgm:t>
    </dgm:pt>
    <dgm:pt modelId="{B5F4C3FB-CA10-4BBB-A568-DCBA169BCB60}">
      <dgm:prSet/>
      <dgm:spPr/>
      <dgm:t>
        <a:bodyPr/>
        <a:lstStyle/>
        <a:p>
          <a:r>
            <a:rPr lang="ca-ES"/>
            <a:t>3- Vectorització TF-IDF</a:t>
          </a:r>
          <a:endParaRPr lang="en-US"/>
        </a:p>
      </dgm:t>
    </dgm:pt>
    <dgm:pt modelId="{D64C8067-0DE3-49A1-9E96-061E9FEE1E7D}" type="parTrans" cxnId="{3640F774-D7D7-41BC-93D3-140127FD97BE}">
      <dgm:prSet/>
      <dgm:spPr/>
      <dgm:t>
        <a:bodyPr/>
        <a:lstStyle/>
        <a:p>
          <a:endParaRPr lang="en-US"/>
        </a:p>
      </dgm:t>
    </dgm:pt>
    <dgm:pt modelId="{E2749642-67E6-4864-99F7-333D12511751}" type="sibTrans" cxnId="{3640F774-D7D7-41BC-93D3-140127FD97BE}">
      <dgm:prSet/>
      <dgm:spPr/>
      <dgm:t>
        <a:bodyPr/>
        <a:lstStyle/>
        <a:p>
          <a:endParaRPr lang="en-US"/>
        </a:p>
      </dgm:t>
    </dgm:pt>
    <dgm:pt modelId="{5DF67DD8-A3C5-43A9-84E1-9CA1E1848D10}">
      <dgm:prSet/>
      <dgm:spPr/>
      <dgm:t>
        <a:bodyPr/>
        <a:lstStyle/>
        <a:p>
          <a:r>
            <a:rPr lang="ca-ES"/>
            <a:t>Representar el text com una matriu </a:t>
          </a:r>
          <a:endParaRPr lang="en-US"/>
        </a:p>
      </dgm:t>
    </dgm:pt>
    <dgm:pt modelId="{58699B18-7A35-4067-848B-7EDB31349A1F}" type="parTrans" cxnId="{D2283FDC-DFCC-450A-8579-606271C9A19D}">
      <dgm:prSet/>
      <dgm:spPr/>
      <dgm:t>
        <a:bodyPr/>
        <a:lstStyle/>
        <a:p>
          <a:endParaRPr lang="en-US"/>
        </a:p>
      </dgm:t>
    </dgm:pt>
    <dgm:pt modelId="{843D7D63-6B5B-4036-8270-5DC13EF2C546}" type="sibTrans" cxnId="{D2283FDC-DFCC-450A-8579-606271C9A19D}">
      <dgm:prSet/>
      <dgm:spPr/>
      <dgm:t>
        <a:bodyPr/>
        <a:lstStyle/>
        <a:p>
          <a:endParaRPr lang="en-US"/>
        </a:p>
      </dgm:t>
    </dgm:pt>
    <dgm:pt modelId="{170BE8E9-366D-40E6-8633-F789FF619781}" type="pres">
      <dgm:prSet presAssocID="{C42835B8-6EE4-41EC-A143-4C49272D4215}" presName="linear" presStyleCnt="0">
        <dgm:presLayoutVars>
          <dgm:dir/>
          <dgm:animLvl val="lvl"/>
          <dgm:resizeHandles val="exact"/>
        </dgm:presLayoutVars>
      </dgm:prSet>
      <dgm:spPr/>
    </dgm:pt>
    <dgm:pt modelId="{913B4DE2-F179-4DF3-9A69-7D653CB482AF}" type="pres">
      <dgm:prSet presAssocID="{2EC77B1E-9B81-4AB2-A594-F5FB9300EBB1}" presName="parentLin" presStyleCnt="0"/>
      <dgm:spPr/>
    </dgm:pt>
    <dgm:pt modelId="{B2E25028-453B-408B-B256-B024411F52EE}" type="pres">
      <dgm:prSet presAssocID="{2EC77B1E-9B81-4AB2-A594-F5FB9300EBB1}" presName="parentLeftMargin" presStyleLbl="node1" presStyleIdx="0" presStyleCnt="4"/>
      <dgm:spPr/>
    </dgm:pt>
    <dgm:pt modelId="{5A81BD7E-0795-4FA2-A71C-32FE2582E3CE}" type="pres">
      <dgm:prSet presAssocID="{2EC77B1E-9B81-4AB2-A594-F5FB9300EBB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0840A5D-DB4B-4E79-B448-4EFDA34B74BD}" type="pres">
      <dgm:prSet presAssocID="{2EC77B1E-9B81-4AB2-A594-F5FB9300EBB1}" presName="negativeSpace" presStyleCnt="0"/>
      <dgm:spPr/>
    </dgm:pt>
    <dgm:pt modelId="{CFE25521-99EC-4CC5-A449-71B1BD0F97EA}" type="pres">
      <dgm:prSet presAssocID="{2EC77B1E-9B81-4AB2-A594-F5FB9300EBB1}" presName="childText" presStyleLbl="conFgAcc1" presStyleIdx="0" presStyleCnt="4">
        <dgm:presLayoutVars>
          <dgm:bulletEnabled val="1"/>
        </dgm:presLayoutVars>
      </dgm:prSet>
      <dgm:spPr/>
    </dgm:pt>
    <dgm:pt modelId="{9B4BFFBD-FE39-4B5A-BA4A-79AE51DF5730}" type="pres">
      <dgm:prSet presAssocID="{31DC07B8-7D25-4662-B687-E60C15DA0042}" presName="spaceBetweenRectangles" presStyleCnt="0"/>
      <dgm:spPr/>
    </dgm:pt>
    <dgm:pt modelId="{102234A2-FE50-41A7-8A2D-85572C358841}" type="pres">
      <dgm:prSet presAssocID="{B0FDF19F-4AB1-4E8C-9C93-7B52C622A5C6}" presName="parentLin" presStyleCnt="0"/>
      <dgm:spPr/>
    </dgm:pt>
    <dgm:pt modelId="{9016EC52-AE1E-46FE-B6F6-2CCDB18FAB97}" type="pres">
      <dgm:prSet presAssocID="{B0FDF19F-4AB1-4E8C-9C93-7B52C622A5C6}" presName="parentLeftMargin" presStyleLbl="node1" presStyleIdx="0" presStyleCnt="4"/>
      <dgm:spPr/>
    </dgm:pt>
    <dgm:pt modelId="{0B87BB54-1B20-4AE3-86A7-356961354C5D}" type="pres">
      <dgm:prSet presAssocID="{B0FDF19F-4AB1-4E8C-9C93-7B52C622A5C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34231A5-8BB6-4307-9285-F0270C416FBC}" type="pres">
      <dgm:prSet presAssocID="{B0FDF19F-4AB1-4E8C-9C93-7B52C622A5C6}" presName="negativeSpace" presStyleCnt="0"/>
      <dgm:spPr/>
    </dgm:pt>
    <dgm:pt modelId="{4412F4D7-CCC5-493C-B0EE-9D275E3D9892}" type="pres">
      <dgm:prSet presAssocID="{B0FDF19F-4AB1-4E8C-9C93-7B52C622A5C6}" presName="childText" presStyleLbl="conFgAcc1" presStyleIdx="1" presStyleCnt="4">
        <dgm:presLayoutVars>
          <dgm:bulletEnabled val="1"/>
        </dgm:presLayoutVars>
      </dgm:prSet>
      <dgm:spPr/>
    </dgm:pt>
    <dgm:pt modelId="{320ED4E3-1092-4C15-978C-63801C7E6000}" type="pres">
      <dgm:prSet presAssocID="{41B8B9C7-9EC9-42D2-8E47-0C0B6AB04889}" presName="spaceBetweenRectangles" presStyleCnt="0"/>
      <dgm:spPr/>
    </dgm:pt>
    <dgm:pt modelId="{B96CE7A4-6DAB-4BE8-ACC6-0C1F01A6E37E}" type="pres">
      <dgm:prSet presAssocID="{DA2BF30A-360F-4854-8506-497CFD76026E}" presName="parentLin" presStyleCnt="0"/>
      <dgm:spPr/>
    </dgm:pt>
    <dgm:pt modelId="{B29733BD-AEC2-41BE-A979-65025202E414}" type="pres">
      <dgm:prSet presAssocID="{DA2BF30A-360F-4854-8506-497CFD76026E}" presName="parentLeftMargin" presStyleLbl="node1" presStyleIdx="1" presStyleCnt="4"/>
      <dgm:spPr/>
    </dgm:pt>
    <dgm:pt modelId="{4602B22E-2B2B-48DC-873B-CA8670D2CC52}" type="pres">
      <dgm:prSet presAssocID="{DA2BF30A-360F-4854-8506-497CFD76026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C5C6E78-08D6-48BC-94C4-EE4708D757C6}" type="pres">
      <dgm:prSet presAssocID="{DA2BF30A-360F-4854-8506-497CFD76026E}" presName="negativeSpace" presStyleCnt="0"/>
      <dgm:spPr/>
    </dgm:pt>
    <dgm:pt modelId="{45EA3CC6-769C-4E40-87A7-A2B824C3246C}" type="pres">
      <dgm:prSet presAssocID="{DA2BF30A-360F-4854-8506-497CFD76026E}" presName="childText" presStyleLbl="conFgAcc1" presStyleIdx="2" presStyleCnt="4">
        <dgm:presLayoutVars>
          <dgm:bulletEnabled val="1"/>
        </dgm:presLayoutVars>
      </dgm:prSet>
      <dgm:spPr/>
    </dgm:pt>
    <dgm:pt modelId="{A2F8C97B-0B58-4807-B343-AECE9A43CFD2}" type="pres">
      <dgm:prSet presAssocID="{D8E4F65F-E585-4E37-AFBC-53378C225E5B}" presName="spaceBetweenRectangles" presStyleCnt="0"/>
      <dgm:spPr/>
    </dgm:pt>
    <dgm:pt modelId="{05AF9313-55EC-4F4A-91B6-F460776B7D7F}" type="pres">
      <dgm:prSet presAssocID="{B5F4C3FB-CA10-4BBB-A568-DCBA169BCB60}" presName="parentLin" presStyleCnt="0"/>
      <dgm:spPr/>
    </dgm:pt>
    <dgm:pt modelId="{83F68BDF-DA5C-470A-8A1D-BD15BAB62237}" type="pres">
      <dgm:prSet presAssocID="{B5F4C3FB-CA10-4BBB-A568-DCBA169BCB60}" presName="parentLeftMargin" presStyleLbl="node1" presStyleIdx="2" presStyleCnt="4"/>
      <dgm:spPr/>
    </dgm:pt>
    <dgm:pt modelId="{943F7B81-8DFC-4B84-AC14-AE8EF6F067EB}" type="pres">
      <dgm:prSet presAssocID="{B5F4C3FB-CA10-4BBB-A568-DCBA169BCB6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4688CDB-CDD5-45B2-8BCC-B700343E93AB}" type="pres">
      <dgm:prSet presAssocID="{B5F4C3FB-CA10-4BBB-A568-DCBA169BCB60}" presName="negativeSpace" presStyleCnt="0"/>
      <dgm:spPr/>
    </dgm:pt>
    <dgm:pt modelId="{D1EAB535-B86E-42FB-8FA2-C475B30098C8}" type="pres">
      <dgm:prSet presAssocID="{B5F4C3FB-CA10-4BBB-A568-DCBA169BCB6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8B4D116-C2DA-46AA-B16B-8072659761DC}" type="presOf" srcId="{2EC77B1E-9B81-4AB2-A594-F5FB9300EBB1}" destId="{5A81BD7E-0795-4FA2-A71C-32FE2582E3CE}" srcOrd="1" destOrd="0" presId="urn:microsoft.com/office/officeart/2005/8/layout/list1"/>
    <dgm:cxn modelId="{E9820A1A-D2EF-48E9-A208-1756C84C8189}" type="presOf" srcId="{B5F4C3FB-CA10-4BBB-A568-DCBA169BCB60}" destId="{83F68BDF-DA5C-470A-8A1D-BD15BAB62237}" srcOrd="0" destOrd="0" presId="urn:microsoft.com/office/officeart/2005/8/layout/list1"/>
    <dgm:cxn modelId="{4A7FBF1F-644E-40F9-92B4-41B1937B600C}" type="presOf" srcId="{4FB7D03A-5120-4A9F-A778-8A214D1F7216}" destId="{45EA3CC6-769C-4E40-87A7-A2B824C3246C}" srcOrd="0" destOrd="0" presId="urn:microsoft.com/office/officeart/2005/8/layout/list1"/>
    <dgm:cxn modelId="{9D463F21-2E96-4BA7-9737-0A5B92A342C6}" type="presOf" srcId="{B0FDF19F-4AB1-4E8C-9C93-7B52C622A5C6}" destId="{0B87BB54-1B20-4AE3-86A7-356961354C5D}" srcOrd="1" destOrd="0" presId="urn:microsoft.com/office/officeart/2005/8/layout/list1"/>
    <dgm:cxn modelId="{90A9B02A-12DE-4D9F-AB4C-C6ADDC406A10}" srcId="{C42835B8-6EE4-41EC-A143-4C49272D4215}" destId="{B0FDF19F-4AB1-4E8C-9C93-7B52C622A5C6}" srcOrd="1" destOrd="0" parTransId="{232F8A2D-AF38-4163-B131-8F80B6E89A19}" sibTransId="{41B8B9C7-9EC9-42D2-8E47-0C0B6AB04889}"/>
    <dgm:cxn modelId="{6346AF35-21C7-483A-8A41-A18B1DD9CCA9}" srcId="{C42835B8-6EE4-41EC-A143-4C49272D4215}" destId="{2EC77B1E-9B81-4AB2-A594-F5FB9300EBB1}" srcOrd="0" destOrd="0" parTransId="{86971B73-F5DC-4964-AEBE-2AFF6DBE669D}" sibTransId="{31DC07B8-7D25-4662-B687-E60C15DA0042}"/>
    <dgm:cxn modelId="{A7A40F5F-3345-4C79-8683-F8BC00E0134D}" type="presOf" srcId="{2EC77B1E-9B81-4AB2-A594-F5FB9300EBB1}" destId="{B2E25028-453B-408B-B256-B024411F52EE}" srcOrd="0" destOrd="0" presId="urn:microsoft.com/office/officeart/2005/8/layout/list1"/>
    <dgm:cxn modelId="{19377E63-BE33-43EA-94F5-F1399ADA31D3}" srcId="{DA2BF30A-360F-4854-8506-497CFD76026E}" destId="{91E51E32-4D45-4E0D-BBE2-6AE7ABB4F1C9}" srcOrd="1" destOrd="0" parTransId="{DCD7B55B-436F-4238-9158-D3BF0253DFFA}" sibTransId="{B946B579-51EA-4886-BD8C-24A4FAF1B7AB}"/>
    <dgm:cxn modelId="{A8871950-ED50-4176-BCE1-4CA251CBBEE5}" type="presOf" srcId="{B5F4C3FB-CA10-4BBB-A568-DCBA169BCB60}" destId="{943F7B81-8DFC-4B84-AC14-AE8EF6F067EB}" srcOrd="1" destOrd="0" presId="urn:microsoft.com/office/officeart/2005/8/layout/list1"/>
    <dgm:cxn modelId="{3640F774-D7D7-41BC-93D3-140127FD97BE}" srcId="{C42835B8-6EE4-41EC-A143-4C49272D4215}" destId="{B5F4C3FB-CA10-4BBB-A568-DCBA169BCB60}" srcOrd="3" destOrd="0" parTransId="{D64C8067-0DE3-49A1-9E96-061E9FEE1E7D}" sibTransId="{E2749642-67E6-4864-99F7-333D12511751}"/>
    <dgm:cxn modelId="{E6F4D184-728D-4E2F-A41B-BE84FF1203B2}" srcId="{DA2BF30A-360F-4854-8506-497CFD76026E}" destId="{4FB7D03A-5120-4A9F-A778-8A214D1F7216}" srcOrd="0" destOrd="0" parTransId="{7C639E2E-5ED1-4E40-AB68-CBC3CE141673}" sibTransId="{7A0DA3CA-90BD-4A4E-9F3A-590855632627}"/>
    <dgm:cxn modelId="{F41A679F-8154-4D27-95FC-2CA8AD780A7C}" type="presOf" srcId="{19BD66DE-1C07-4481-A66C-7AB3739E1E9E}" destId="{4412F4D7-CCC5-493C-B0EE-9D275E3D9892}" srcOrd="0" destOrd="0" presId="urn:microsoft.com/office/officeart/2005/8/layout/list1"/>
    <dgm:cxn modelId="{441D32A0-8D86-4ED0-A6F4-5034BF4EB995}" type="presOf" srcId="{DA2BF30A-360F-4854-8506-497CFD76026E}" destId="{B29733BD-AEC2-41BE-A979-65025202E414}" srcOrd="0" destOrd="0" presId="urn:microsoft.com/office/officeart/2005/8/layout/list1"/>
    <dgm:cxn modelId="{268A2DA5-B06B-4831-A784-327270F0DEA4}" type="presOf" srcId="{C42835B8-6EE4-41EC-A143-4C49272D4215}" destId="{170BE8E9-366D-40E6-8633-F789FF619781}" srcOrd="0" destOrd="0" presId="urn:microsoft.com/office/officeart/2005/8/layout/list1"/>
    <dgm:cxn modelId="{982B19AC-91AF-483D-BF07-AF879A52A75F}" type="presOf" srcId="{DA2BF30A-360F-4854-8506-497CFD76026E}" destId="{4602B22E-2B2B-48DC-873B-CA8670D2CC52}" srcOrd="1" destOrd="0" presId="urn:microsoft.com/office/officeart/2005/8/layout/list1"/>
    <dgm:cxn modelId="{1DE566B0-F8C5-46BA-A1D4-8B4B4ED3224B}" type="presOf" srcId="{5DF67DD8-A3C5-43A9-84E1-9CA1E1848D10}" destId="{D1EAB535-B86E-42FB-8FA2-C475B30098C8}" srcOrd="0" destOrd="0" presId="urn:microsoft.com/office/officeart/2005/8/layout/list1"/>
    <dgm:cxn modelId="{2B8528C0-91FA-4990-8C42-E12E6B0163CE}" type="presOf" srcId="{B0FDF19F-4AB1-4E8C-9C93-7B52C622A5C6}" destId="{9016EC52-AE1E-46FE-B6F6-2CCDB18FAB97}" srcOrd="0" destOrd="0" presId="urn:microsoft.com/office/officeart/2005/8/layout/list1"/>
    <dgm:cxn modelId="{28616BC4-C6A9-4A13-B54E-BB5A53F85A00}" srcId="{C42835B8-6EE4-41EC-A143-4C49272D4215}" destId="{DA2BF30A-360F-4854-8506-497CFD76026E}" srcOrd="2" destOrd="0" parTransId="{9D1C9495-6D6C-42E4-B0EE-0A4756C28F69}" sibTransId="{D8E4F65F-E585-4E37-AFBC-53378C225E5B}"/>
    <dgm:cxn modelId="{D2283FDC-DFCC-450A-8579-606271C9A19D}" srcId="{B5F4C3FB-CA10-4BBB-A568-DCBA169BCB60}" destId="{5DF67DD8-A3C5-43A9-84E1-9CA1E1848D10}" srcOrd="0" destOrd="0" parTransId="{58699B18-7A35-4067-848B-7EDB31349A1F}" sibTransId="{843D7D63-6B5B-4036-8270-5DC13EF2C546}"/>
    <dgm:cxn modelId="{A2A08ADD-0ACC-4061-95CA-E7A255455BE5}" type="presOf" srcId="{91E51E32-4D45-4E0D-BBE2-6AE7ABB4F1C9}" destId="{45EA3CC6-769C-4E40-87A7-A2B824C3246C}" srcOrd="0" destOrd="1" presId="urn:microsoft.com/office/officeart/2005/8/layout/list1"/>
    <dgm:cxn modelId="{D0F4CBF3-10AA-4D70-BA57-43FBC156B644}" srcId="{B0FDF19F-4AB1-4E8C-9C93-7B52C622A5C6}" destId="{19BD66DE-1C07-4481-A66C-7AB3739E1E9E}" srcOrd="0" destOrd="0" parTransId="{DE72AFE5-FE7A-4072-A98E-D98C8CF08867}" sibTransId="{969A8D75-8C1E-4956-AFA2-944CDEC8A946}"/>
    <dgm:cxn modelId="{984000AF-C4EF-4A13-BB1D-7EC16927E491}" type="presParOf" srcId="{170BE8E9-366D-40E6-8633-F789FF619781}" destId="{913B4DE2-F179-4DF3-9A69-7D653CB482AF}" srcOrd="0" destOrd="0" presId="urn:microsoft.com/office/officeart/2005/8/layout/list1"/>
    <dgm:cxn modelId="{D143A493-A7E2-4FFC-9815-5C2C27F9CCFE}" type="presParOf" srcId="{913B4DE2-F179-4DF3-9A69-7D653CB482AF}" destId="{B2E25028-453B-408B-B256-B024411F52EE}" srcOrd="0" destOrd="0" presId="urn:microsoft.com/office/officeart/2005/8/layout/list1"/>
    <dgm:cxn modelId="{EBF3EA1A-FE43-4A54-9406-9AB083FE1884}" type="presParOf" srcId="{913B4DE2-F179-4DF3-9A69-7D653CB482AF}" destId="{5A81BD7E-0795-4FA2-A71C-32FE2582E3CE}" srcOrd="1" destOrd="0" presId="urn:microsoft.com/office/officeart/2005/8/layout/list1"/>
    <dgm:cxn modelId="{D09F26DD-DF67-45E0-BC3C-9FA63A515FEF}" type="presParOf" srcId="{170BE8E9-366D-40E6-8633-F789FF619781}" destId="{10840A5D-DB4B-4E79-B448-4EFDA34B74BD}" srcOrd="1" destOrd="0" presId="urn:microsoft.com/office/officeart/2005/8/layout/list1"/>
    <dgm:cxn modelId="{A6CCA094-7128-413B-938A-8B67280F61DE}" type="presParOf" srcId="{170BE8E9-366D-40E6-8633-F789FF619781}" destId="{CFE25521-99EC-4CC5-A449-71B1BD0F97EA}" srcOrd="2" destOrd="0" presId="urn:microsoft.com/office/officeart/2005/8/layout/list1"/>
    <dgm:cxn modelId="{4A34874B-0F9D-4797-89D2-C919184B55B0}" type="presParOf" srcId="{170BE8E9-366D-40E6-8633-F789FF619781}" destId="{9B4BFFBD-FE39-4B5A-BA4A-79AE51DF5730}" srcOrd="3" destOrd="0" presId="urn:microsoft.com/office/officeart/2005/8/layout/list1"/>
    <dgm:cxn modelId="{75C334B4-279E-4BD5-8E34-34C2AD1603D8}" type="presParOf" srcId="{170BE8E9-366D-40E6-8633-F789FF619781}" destId="{102234A2-FE50-41A7-8A2D-85572C358841}" srcOrd="4" destOrd="0" presId="urn:microsoft.com/office/officeart/2005/8/layout/list1"/>
    <dgm:cxn modelId="{07F54C1E-D794-4154-A27A-0B5E69B793CA}" type="presParOf" srcId="{102234A2-FE50-41A7-8A2D-85572C358841}" destId="{9016EC52-AE1E-46FE-B6F6-2CCDB18FAB97}" srcOrd="0" destOrd="0" presId="urn:microsoft.com/office/officeart/2005/8/layout/list1"/>
    <dgm:cxn modelId="{EC24E40A-F853-458A-B2AE-341955D19A1E}" type="presParOf" srcId="{102234A2-FE50-41A7-8A2D-85572C358841}" destId="{0B87BB54-1B20-4AE3-86A7-356961354C5D}" srcOrd="1" destOrd="0" presId="urn:microsoft.com/office/officeart/2005/8/layout/list1"/>
    <dgm:cxn modelId="{11D97EF4-2CF5-4DB0-B7DE-3CC718F82CEE}" type="presParOf" srcId="{170BE8E9-366D-40E6-8633-F789FF619781}" destId="{F34231A5-8BB6-4307-9285-F0270C416FBC}" srcOrd="5" destOrd="0" presId="urn:microsoft.com/office/officeart/2005/8/layout/list1"/>
    <dgm:cxn modelId="{CCDD85C9-8D02-4FF6-87F1-BC44D1A21384}" type="presParOf" srcId="{170BE8E9-366D-40E6-8633-F789FF619781}" destId="{4412F4D7-CCC5-493C-B0EE-9D275E3D9892}" srcOrd="6" destOrd="0" presId="urn:microsoft.com/office/officeart/2005/8/layout/list1"/>
    <dgm:cxn modelId="{6FA30BB4-C526-4DE2-A308-8570D51660B2}" type="presParOf" srcId="{170BE8E9-366D-40E6-8633-F789FF619781}" destId="{320ED4E3-1092-4C15-978C-63801C7E6000}" srcOrd="7" destOrd="0" presId="urn:microsoft.com/office/officeart/2005/8/layout/list1"/>
    <dgm:cxn modelId="{8D79A2A0-796E-4DA8-A14C-60C73841C253}" type="presParOf" srcId="{170BE8E9-366D-40E6-8633-F789FF619781}" destId="{B96CE7A4-6DAB-4BE8-ACC6-0C1F01A6E37E}" srcOrd="8" destOrd="0" presId="urn:microsoft.com/office/officeart/2005/8/layout/list1"/>
    <dgm:cxn modelId="{6C95B708-A055-4CD2-ADD4-C8F052AA30F5}" type="presParOf" srcId="{B96CE7A4-6DAB-4BE8-ACC6-0C1F01A6E37E}" destId="{B29733BD-AEC2-41BE-A979-65025202E414}" srcOrd="0" destOrd="0" presId="urn:microsoft.com/office/officeart/2005/8/layout/list1"/>
    <dgm:cxn modelId="{8E93C7B6-6148-4D93-96DC-588E56EF1726}" type="presParOf" srcId="{B96CE7A4-6DAB-4BE8-ACC6-0C1F01A6E37E}" destId="{4602B22E-2B2B-48DC-873B-CA8670D2CC52}" srcOrd="1" destOrd="0" presId="urn:microsoft.com/office/officeart/2005/8/layout/list1"/>
    <dgm:cxn modelId="{CCBF67EB-24A3-4CB7-BC1B-934EEF27C803}" type="presParOf" srcId="{170BE8E9-366D-40E6-8633-F789FF619781}" destId="{0C5C6E78-08D6-48BC-94C4-EE4708D757C6}" srcOrd="9" destOrd="0" presId="urn:microsoft.com/office/officeart/2005/8/layout/list1"/>
    <dgm:cxn modelId="{AC84F1B0-670A-4520-9A55-96AB7563AA9B}" type="presParOf" srcId="{170BE8E9-366D-40E6-8633-F789FF619781}" destId="{45EA3CC6-769C-4E40-87A7-A2B824C3246C}" srcOrd="10" destOrd="0" presId="urn:microsoft.com/office/officeart/2005/8/layout/list1"/>
    <dgm:cxn modelId="{2651ACA2-8095-4F6E-86BD-6F6A884DCA4A}" type="presParOf" srcId="{170BE8E9-366D-40E6-8633-F789FF619781}" destId="{A2F8C97B-0B58-4807-B343-AECE9A43CFD2}" srcOrd="11" destOrd="0" presId="urn:microsoft.com/office/officeart/2005/8/layout/list1"/>
    <dgm:cxn modelId="{F2785557-B37D-4FCF-B7D2-9B1C97057CA7}" type="presParOf" srcId="{170BE8E9-366D-40E6-8633-F789FF619781}" destId="{05AF9313-55EC-4F4A-91B6-F460776B7D7F}" srcOrd="12" destOrd="0" presId="urn:microsoft.com/office/officeart/2005/8/layout/list1"/>
    <dgm:cxn modelId="{2B0FBEA9-B161-49AF-9E97-A7FD06B55040}" type="presParOf" srcId="{05AF9313-55EC-4F4A-91B6-F460776B7D7F}" destId="{83F68BDF-DA5C-470A-8A1D-BD15BAB62237}" srcOrd="0" destOrd="0" presId="urn:microsoft.com/office/officeart/2005/8/layout/list1"/>
    <dgm:cxn modelId="{60A0E347-77CA-4B7A-9796-F2B9591A160B}" type="presParOf" srcId="{05AF9313-55EC-4F4A-91B6-F460776B7D7F}" destId="{943F7B81-8DFC-4B84-AC14-AE8EF6F067EB}" srcOrd="1" destOrd="0" presId="urn:microsoft.com/office/officeart/2005/8/layout/list1"/>
    <dgm:cxn modelId="{796CE0DA-3849-4CAA-BB7E-B148666ECC4A}" type="presParOf" srcId="{170BE8E9-366D-40E6-8633-F789FF619781}" destId="{D4688CDB-CDD5-45B2-8BCC-B700343E93AB}" srcOrd="13" destOrd="0" presId="urn:microsoft.com/office/officeart/2005/8/layout/list1"/>
    <dgm:cxn modelId="{07772808-B29D-406A-869C-AF7EABC6E10B}" type="presParOf" srcId="{170BE8E9-366D-40E6-8633-F789FF619781}" destId="{D1EAB535-B86E-42FB-8FA2-C475B30098C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BD47F5-ECD5-42E7-9126-0900D8C21662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DFA866C-E46A-4E51-B2EC-DD128F58F749}">
      <dgm:prSet/>
      <dgm:spPr/>
      <dgm:t>
        <a:bodyPr/>
        <a:lstStyle/>
        <a:p>
          <a:r>
            <a:rPr lang="ca-ES"/>
            <a:t>Está balancejat?</a:t>
          </a:r>
          <a:endParaRPr lang="en-US"/>
        </a:p>
      </dgm:t>
    </dgm:pt>
    <dgm:pt modelId="{9CD42AE6-13B7-429A-832F-5A1414F81640}" type="parTrans" cxnId="{B22FCD0E-2EFE-4377-8477-4D6330CFA688}">
      <dgm:prSet/>
      <dgm:spPr/>
      <dgm:t>
        <a:bodyPr/>
        <a:lstStyle/>
        <a:p>
          <a:endParaRPr lang="en-US"/>
        </a:p>
      </dgm:t>
    </dgm:pt>
    <dgm:pt modelId="{93F599F6-E4C2-4E90-8765-BE4B4A10C619}" type="sibTrans" cxnId="{B22FCD0E-2EFE-4377-8477-4D6330CFA688}">
      <dgm:prSet/>
      <dgm:spPr/>
      <dgm:t>
        <a:bodyPr/>
        <a:lstStyle/>
        <a:p>
          <a:endParaRPr lang="en-US"/>
        </a:p>
      </dgm:t>
    </dgm:pt>
    <dgm:pt modelId="{885076C4-C9C9-42DA-8D1F-F91A60FFE504}">
      <dgm:prSet/>
      <dgm:spPr/>
      <dgm:t>
        <a:bodyPr/>
        <a:lstStyle/>
        <a:p>
          <a:r>
            <a:rPr lang="ca-ES"/>
            <a:t>Afirmatiu, les classes positiu I negatiu tenten, una distribució uniforme.</a:t>
          </a:r>
          <a:endParaRPr lang="en-US"/>
        </a:p>
      </dgm:t>
    </dgm:pt>
    <dgm:pt modelId="{7F7D881F-EE95-4734-B869-D4D2307DE1F2}" type="parTrans" cxnId="{0EFB1386-6744-452E-9F54-D56476830C26}">
      <dgm:prSet/>
      <dgm:spPr/>
      <dgm:t>
        <a:bodyPr/>
        <a:lstStyle/>
        <a:p>
          <a:endParaRPr lang="en-US"/>
        </a:p>
      </dgm:t>
    </dgm:pt>
    <dgm:pt modelId="{1B9493FF-5AC4-4130-AED6-ED8ECA62FBA9}" type="sibTrans" cxnId="{0EFB1386-6744-452E-9F54-D56476830C26}">
      <dgm:prSet/>
      <dgm:spPr/>
      <dgm:t>
        <a:bodyPr/>
        <a:lstStyle/>
        <a:p>
          <a:endParaRPr lang="en-US"/>
        </a:p>
      </dgm:t>
    </dgm:pt>
    <dgm:pt modelId="{A764C4C3-60C5-4718-B316-65DAC188421D}">
      <dgm:prSet/>
      <dgm:spPr/>
      <dgm:t>
        <a:bodyPr/>
        <a:lstStyle/>
        <a:p>
          <a:r>
            <a:rPr lang="ca-ES"/>
            <a:t>Avantatges</a:t>
          </a:r>
          <a:endParaRPr lang="en-US"/>
        </a:p>
      </dgm:t>
    </dgm:pt>
    <dgm:pt modelId="{F5CB12B4-6F98-40A8-BFA6-49F1CE2538D0}" type="parTrans" cxnId="{A213651A-4819-4A08-B274-EE268F2E2CC4}">
      <dgm:prSet/>
      <dgm:spPr/>
      <dgm:t>
        <a:bodyPr/>
        <a:lstStyle/>
        <a:p>
          <a:endParaRPr lang="en-US"/>
        </a:p>
      </dgm:t>
    </dgm:pt>
    <dgm:pt modelId="{22CA8732-5E40-4FB1-B5DB-73B2392A3D3F}" type="sibTrans" cxnId="{A213651A-4819-4A08-B274-EE268F2E2CC4}">
      <dgm:prSet/>
      <dgm:spPr/>
      <dgm:t>
        <a:bodyPr/>
        <a:lstStyle/>
        <a:p>
          <a:endParaRPr lang="en-US"/>
        </a:p>
      </dgm:t>
    </dgm:pt>
    <dgm:pt modelId="{C5020BD0-4A74-403B-A543-696B85240EE4}">
      <dgm:prSet/>
      <dgm:spPr/>
      <dgm:t>
        <a:bodyPr/>
        <a:lstStyle/>
        <a:p>
          <a:r>
            <a:rPr lang="ca-ES"/>
            <a:t>Simplifica el procés de train ja que no és necessary aplicar tècniques d’oversampling o 	undersampling </a:t>
          </a:r>
          <a:endParaRPr lang="en-US"/>
        </a:p>
      </dgm:t>
    </dgm:pt>
    <dgm:pt modelId="{064D7415-8097-4757-8746-142C76A17136}" type="parTrans" cxnId="{6407CEBD-F000-410C-8228-337F98C02B3F}">
      <dgm:prSet/>
      <dgm:spPr/>
      <dgm:t>
        <a:bodyPr/>
        <a:lstStyle/>
        <a:p>
          <a:endParaRPr lang="en-US"/>
        </a:p>
      </dgm:t>
    </dgm:pt>
    <dgm:pt modelId="{45B06E40-1E42-4674-ABC3-3DFB62847B28}" type="sibTrans" cxnId="{6407CEBD-F000-410C-8228-337F98C02B3F}">
      <dgm:prSet/>
      <dgm:spPr/>
      <dgm:t>
        <a:bodyPr/>
        <a:lstStyle/>
        <a:p>
          <a:endParaRPr lang="en-US"/>
        </a:p>
      </dgm:t>
    </dgm:pt>
    <dgm:pt modelId="{36FABF2E-9D5C-4537-A476-1F6227BB6676}" type="pres">
      <dgm:prSet presAssocID="{54BD47F5-ECD5-42E7-9126-0900D8C21662}" presName="linear" presStyleCnt="0">
        <dgm:presLayoutVars>
          <dgm:dir/>
          <dgm:animLvl val="lvl"/>
          <dgm:resizeHandles val="exact"/>
        </dgm:presLayoutVars>
      </dgm:prSet>
      <dgm:spPr/>
    </dgm:pt>
    <dgm:pt modelId="{B3F45AB3-C7F2-4BC8-BACE-682A8EB2F895}" type="pres">
      <dgm:prSet presAssocID="{3DFA866C-E46A-4E51-B2EC-DD128F58F749}" presName="parentLin" presStyleCnt="0"/>
      <dgm:spPr/>
    </dgm:pt>
    <dgm:pt modelId="{0186FBE5-0B63-4435-8C3F-773313627EA0}" type="pres">
      <dgm:prSet presAssocID="{3DFA866C-E46A-4E51-B2EC-DD128F58F749}" presName="parentLeftMargin" presStyleLbl="node1" presStyleIdx="0" presStyleCnt="2"/>
      <dgm:spPr/>
    </dgm:pt>
    <dgm:pt modelId="{C0F0EAA8-E6AE-4A8B-B9C0-5BC7146C69CC}" type="pres">
      <dgm:prSet presAssocID="{3DFA866C-E46A-4E51-B2EC-DD128F58F74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27473B-706C-4289-87E1-8938CFE01813}" type="pres">
      <dgm:prSet presAssocID="{3DFA866C-E46A-4E51-B2EC-DD128F58F749}" presName="negativeSpace" presStyleCnt="0"/>
      <dgm:spPr/>
    </dgm:pt>
    <dgm:pt modelId="{5F22D6A3-7797-4CD5-AE07-B5DD3B4F4F81}" type="pres">
      <dgm:prSet presAssocID="{3DFA866C-E46A-4E51-B2EC-DD128F58F749}" presName="childText" presStyleLbl="conFgAcc1" presStyleIdx="0" presStyleCnt="2">
        <dgm:presLayoutVars>
          <dgm:bulletEnabled val="1"/>
        </dgm:presLayoutVars>
      </dgm:prSet>
      <dgm:spPr/>
    </dgm:pt>
    <dgm:pt modelId="{318594A9-78E3-4054-B061-D3B01237AF5F}" type="pres">
      <dgm:prSet presAssocID="{93F599F6-E4C2-4E90-8765-BE4B4A10C619}" presName="spaceBetweenRectangles" presStyleCnt="0"/>
      <dgm:spPr/>
    </dgm:pt>
    <dgm:pt modelId="{6050E4B6-BF4C-4C74-9F8F-1113F8FBA059}" type="pres">
      <dgm:prSet presAssocID="{A764C4C3-60C5-4718-B316-65DAC188421D}" presName="parentLin" presStyleCnt="0"/>
      <dgm:spPr/>
    </dgm:pt>
    <dgm:pt modelId="{14BBE540-C3D1-4DB4-8FE7-53F24FE2D1CD}" type="pres">
      <dgm:prSet presAssocID="{A764C4C3-60C5-4718-B316-65DAC188421D}" presName="parentLeftMargin" presStyleLbl="node1" presStyleIdx="0" presStyleCnt="2"/>
      <dgm:spPr/>
    </dgm:pt>
    <dgm:pt modelId="{FE5969A6-7B04-491D-8F54-371925AC7448}" type="pres">
      <dgm:prSet presAssocID="{A764C4C3-60C5-4718-B316-65DAC188421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22738CE-D629-4A46-9454-228B4D87E35A}" type="pres">
      <dgm:prSet presAssocID="{A764C4C3-60C5-4718-B316-65DAC188421D}" presName="negativeSpace" presStyleCnt="0"/>
      <dgm:spPr/>
    </dgm:pt>
    <dgm:pt modelId="{119E8206-B68C-4782-9128-9C32F9F6F68D}" type="pres">
      <dgm:prSet presAssocID="{A764C4C3-60C5-4718-B316-65DAC188421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22FCD0E-2EFE-4377-8477-4D6330CFA688}" srcId="{54BD47F5-ECD5-42E7-9126-0900D8C21662}" destId="{3DFA866C-E46A-4E51-B2EC-DD128F58F749}" srcOrd="0" destOrd="0" parTransId="{9CD42AE6-13B7-429A-832F-5A1414F81640}" sibTransId="{93F599F6-E4C2-4E90-8765-BE4B4A10C619}"/>
    <dgm:cxn modelId="{D967E317-5589-4233-ABB1-1FD13F8F2B28}" type="presOf" srcId="{885076C4-C9C9-42DA-8D1F-F91A60FFE504}" destId="{5F22D6A3-7797-4CD5-AE07-B5DD3B4F4F81}" srcOrd="0" destOrd="0" presId="urn:microsoft.com/office/officeart/2005/8/layout/list1"/>
    <dgm:cxn modelId="{A213651A-4819-4A08-B274-EE268F2E2CC4}" srcId="{54BD47F5-ECD5-42E7-9126-0900D8C21662}" destId="{A764C4C3-60C5-4718-B316-65DAC188421D}" srcOrd="1" destOrd="0" parTransId="{F5CB12B4-6F98-40A8-BFA6-49F1CE2538D0}" sibTransId="{22CA8732-5E40-4FB1-B5DB-73B2392A3D3F}"/>
    <dgm:cxn modelId="{7E97481D-63A7-4A2D-A6FD-650F5C11BB94}" type="presOf" srcId="{A764C4C3-60C5-4718-B316-65DAC188421D}" destId="{14BBE540-C3D1-4DB4-8FE7-53F24FE2D1CD}" srcOrd="0" destOrd="0" presId="urn:microsoft.com/office/officeart/2005/8/layout/list1"/>
    <dgm:cxn modelId="{81F22820-288D-4416-A255-664F4D067785}" type="presOf" srcId="{A764C4C3-60C5-4718-B316-65DAC188421D}" destId="{FE5969A6-7B04-491D-8F54-371925AC7448}" srcOrd="1" destOrd="0" presId="urn:microsoft.com/office/officeart/2005/8/layout/list1"/>
    <dgm:cxn modelId="{CB981E24-DC08-4A4D-946F-3E1211AC4328}" type="presOf" srcId="{C5020BD0-4A74-403B-A543-696B85240EE4}" destId="{119E8206-B68C-4782-9128-9C32F9F6F68D}" srcOrd="0" destOrd="0" presId="urn:microsoft.com/office/officeart/2005/8/layout/list1"/>
    <dgm:cxn modelId="{7931B947-A191-49EF-970A-0FE0B0F0A877}" type="presOf" srcId="{54BD47F5-ECD5-42E7-9126-0900D8C21662}" destId="{36FABF2E-9D5C-4537-A476-1F6227BB6676}" srcOrd="0" destOrd="0" presId="urn:microsoft.com/office/officeart/2005/8/layout/list1"/>
    <dgm:cxn modelId="{8E8EA680-8463-4839-A078-AA7E5891A608}" type="presOf" srcId="{3DFA866C-E46A-4E51-B2EC-DD128F58F749}" destId="{0186FBE5-0B63-4435-8C3F-773313627EA0}" srcOrd="0" destOrd="0" presId="urn:microsoft.com/office/officeart/2005/8/layout/list1"/>
    <dgm:cxn modelId="{0EFB1386-6744-452E-9F54-D56476830C26}" srcId="{3DFA866C-E46A-4E51-B2EC-DD128F58F749}" destId="{885076C4-C9C9-42DA-8D1F-F91A60FFE504}" srcOrd="0" destOrd="0" parTransId="{7F7D881F-EE95-4734-B869-D4D2307DE1F2}" sibTransId="{1B9493FF-5AC4-4130-AED6-ED8ECA62FBA9}"/>
    <dgm:cxn modelId="{6407CEBD-F000-410C-8228-337F98C02B3F}" srcId="{A764C4C3-60C5-4718-B316-65DAC188421D}" destId="{C5020BD0-4A74-403B-A543-696B85240EE4}" srcOrd="0" destOrd="0" parTransId="{064D7415-8097-4757-8746-142C76A17136}" sibTransId="{45B06E40-1E42-4674-ABC3-3DFB62847B28}"/>
    <dgm:cxn modelId="{E0B27FC9-7B08-45EA-BD67-29E714A97B56}" type="presOf" srcId="{3DFA866C-E46A-4E51-B2EC-DD128F58F749}" destId="{C0F0EAA8-E6AE-4A8B-B9C0-5BC7146C69CC}" srcOrd="1" destOrd="0" presId="urn:microsoft.com/office/officeart/2005/8/layout/list1"/>
    <dgm:cxn modelId="{5EBEF3FF-C2B0-4AB8-A520-8E4CF6E2800A}" type="presParOf" srcId="{36FABF2E-9D5C-4537-A476-1F6227BB6676}" destId="{B3F45AB3-C7F2-4BC8-BACE-682A8EB2F895}" srcOrd="0" destOrd="0" presId="urn:microsoft.com/office/officeart/2005/8/layout/list1"/>
    <dgm:cxn modelId="{12886213-7A8B-44C9-95AB-10B323C0DFB4}" type="presParOf" srcId="{B3F45AB3-C7F2-4BC8-BACE-682A8EB2F895}" destId="{0186FBE5-0B63-4435-8C3F-773313627EA0}" srcOrd="0" destOrd="0" presId="urn:microsoft.com/office/officeart/2005/8/layout/list1"/>
    <dgm:cxn modelId="{731636B2-22D1-40CF-9717-D81DD267E83D}" type="presParOf" srcId="{B3F45AB3-C7F2-4BC8-BACE-682A8EB2F895}" destId="{C0F0EAA8-E6AE-4A8B-B9C0-5BC7146C69CC}" srcOrd="1" destOrd="0" presId="urn:microsoft.com/office/officeart/2005/8/layout/list1"/>
    <dgm:cxn modelId="{5AB217BD-E307-4929-90AA-2F72479532A3}" type="presParOf" srcId="{36FABF2E-9D5C-4537-A476-1F6227BB6676}" destId="{1F27473B-706C-4289-87E1-8938CFE01813}" srcOrd="1" destOrd="0" presId="urn:microsoft.com/office/officeart/2005/8/layout/list1"/>
    <dgm:cxn modelId="{DFB19D9F-DE17-4321-AD49-637333B63500}" type="presParOf" srcId="{36FABF2E-9D5C-4537-A476-1F6227BB6676}" destId="{5F22D6A3-7797-4CD5-AE07-B5DD3B4F4F81}" srcOrd="2" destOrd="0" presId="urn:microsoft.com/office/officeart/2005/8/layout/list1"/>
    <dgm:cxn modelId="{20DA2E92-5113-45A8-B5E4-8302F79DEF86}" type="presParOf" srcId="{36FABF2E-9D5C-4537-A476-1F6227BB6676}" destId="{318594A9-78E3-4054-B061-D3B01237AF5F}" srcOrd="3" destOrd="0" presId="urn:microsoft.com/office/officeart/2005/8/layout/list1"/>
    <dgm:cxn modelId="{764CBED9-ED00-4660-A211-0B139D6A8107}" type="presParOf" srcId="{36FABF2E-9D5C-4537-A476-1F6227BB6676}" destId="{6050E4B6-BF4C-4C74-9F8F-1113F8FBA059}" srcOrd="4" destOrd="0" presId="urn:microsoft.com/office/officeart/2005/8/layout/list1"/>
    <dgm:cxn modelId="{7A27FDAE-B060-4D88-9628-CAFCD117CFAF}" type="presParOf" srcId="{6050E4B6-BF4C-4C74-9F8F-1113F8FBA059}" destId="{14BBE540-C3D1-4DB4-8FE7-53F24FE2D1CD}" srcOrd="0" destOrd="0" presId="urn:microsoft.com/office/officeart/2005/8/layout/list1"/>
    <dgm:cxn modelId="{9D4F3BBC-C494-4777-8310-E4A00F4728B7}" type="presParOf" srcId="{6050E4B6-BF4C-4C74-9F8F-1113F8FBA059}" destId="{FE5969A6-7B04-491D-8F54-371925AC7448}" srcOrd="1" destOrd="0" presId="urn:microsoft.com/office/officeart/2005/8/layout/list1"/>
    <dgm:cxn modelId="{3ABBE73D-EDD0-45D5-952C-7F08A680F0E6}" type="presParOf" srcId="{36FABF2E-9D5C-4537-A476-1F6227BB6676}" destId="{522738CE-D629-4A46-9454-228B4D87E35A}" srcOrd="5" destOrd="0" presId="urn:microsoft.com/office/officeart/2005/8/layout/list1"/>
    <dgm:cxn modelId="{4F269716-2EE5-459D-8710-E8A9AC37FB15}" type="presParOf" srcId="{36FABF2E-9D5C-4537-A476-1F6227BB6676}" destId="{119E8206-B68C-4782-9128-9C32F9F6F68D}" srcOrd="6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25521-99EC-4CC5-A449-71B1BD0F97EA}">
      <dsp:nvSpPr>
        <dsp:cNvPr id="0" name=""/>
        <dsp:cNvSpPr/>
      </dsp:nvSpPr>
      <dsp:spPr>
        <a:xfrm>
          <a:off x="0" y="381964"/>
          <a:ext cx="77175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1BD7E-0795-4FA2-A71C-32FE2582E3CE}">
      <dsp:nvSpPr>
        <dsp:cNvPr id="0" name=""/>
        <dsp:cNvSpPr/>
      </dsp:nvSpPr>
      <dsp:spPr>
        <a:xfrm>
          <a:off x="385875" y="131044"/>
          <a:ext cx="540225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4192" tIns="0" rIns="20419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b="1" kern="1200"/>
            <a:t>Passos Principals: </a:t>
          </a:r>
          <a:endParaRPr lang="en-US" sz="1700" kern="1200"/>
        </a:p>
      </dsp:txBody>
      <dsp:txXfrm>
        <a:off x="410373" y="155542"/>
        <a:ext cx="5353254" cy="452844"/>
      </dsp:txXfrm>
    </dsp:sp>
    <dsp:sp modelId="{4412F4D7-CCC5-493C-B0EE-9D275E3D9892}">
      <dsp:nvSpPr>
        <dsp:cNvPr id="0" name=""/>
        <dsp:cNvSpPr/>
      </dsp:nvSpPr>
      <dsp:spPr>
        <a:xfrm>
          <a:off x="0" y="1153084"/>
          <a:ext cx="7717500" cy="709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964" tIns="354076" rIns="5989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700" kern="1200"/>
            <a:t>eliminaciço de URLs, stopwords, mencions, hashtags I puntuació</a:t>
          </a:r>
          <a:endParaRPr lang="en-US" sz="1700" kern="1200"/>
        </a:p>
      </dsp:txBody>
      <dsp:txXfrm>
        <a:off x="0" y="1153084"/>
        <a:ext cx="7717500" cy="709537"/>
      </dsp:txXfrm>
    </dsp:sp>
    <dsp:sp modelId="{0B87BB54-1B20-4AE3-86A7-356961354C5D}">
      <dsp:nvSpPr>
        <dsp:cNvPr id="0" name=""/>
        <dsp:cNvSpPr/>
      </dsp:nvSpPr>
      <dsp:spPr>
        <a:xfrm>
          <a:off x="385875" y="902164"/>
          <a:ext cx="540225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4192" tIns="0" rIns="20419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/>
            <a:t>1- Neteja de text</a:t>
          </a:r>
          <a:endParaRPr lang="en-US" sz="1700" kern="1200"/>
        </a:p>
      </dsp:txBody>
      <dsp:txXfrm>
        <a:off x="410373" y="926662"/>
        <a:ext cx="5353254" cy="452844"/>
      </dsp:txXfrm>
    </dsp:sp>
    <dsp:sp modelId="{45EA3CC6-769C-4E40-87A7-A2B824C3246C}">
      <dsp:nvSpPr>
        <dsp:cNvPr id="0" name=""/>
        <dsp:cNvSpPr/>
      </dsp:nvSpPr>
      <dsp:spPr>
        <a:xfrm>
          <a:off x="0" y="2205342"/>
          <a:ext cx="7717500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964" tIns="354076" rIns="5989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700" kern="1200"/>
            <a:t>Lematització: compresió semàntica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700" kern="1200"/>
            <a:t>Stemming: més rapid però més ambigu</a:t>
          </a:r>
          <a:endParaRPr lang="en-US" sz="1700" kern="1200"/>
        </a:p>
      </dsp:txBody>
      <dsp:txXfrm>
        <a:off x="0" y="2205342"/>
        <a:ext cx="7717500" cy="963900"/>
      </dsp:txXfrm>
    </dsp:sp>
    <dsp:sp modelId="{4602B22E-2B2B-48DC-873B-CA8670D2CC52}">
      <dsp:nvSpPr>
        <dsp:cNvPr id="0" name=""/>
        <dsp:cNvSpPr/>
      </dsp:nvSpPr>
      <dsp:spPr>
        <a:xfrm>
          <a:off x="385875" y="1954422"/>
          <a:ext cx="540225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4192" tIns="0" rIns="20419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/>
            <a:t>2- Lematització Vs. Stemming</a:t>
          </a:r>
          <a:endParaRPr lang="en-US" sz="1700" kern="1200"/>
        </a:p>
      </dsp:txBody>
      <dsp:txXfrm>
        <a:off x="410373" y="1978920"/>
        <a:ext cx="5353254" cy="452844"/>
      </dsp:txXfrm>
    </dsp:sp>
    <dsp:sp modelId="{D1EAB535-B86E-42FB-8FA2-C475B30098C8}">
      <dsp:nvSpPr>
        <dsp:cNvPr id="0" name=""/>
        <dsp:cNvSpPr/>
      </dsp:nvSpPr>
      <dsp:spPr>
        <a:xfrm>
          <a:off x="0" y="3511962"/>
          <a:ext cx="7717500" cy="709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964" tIns="354076" rIns="5989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700" kern="1200"/>
            <a:t>Representar el text com una matriu </a:t>
          </a:r>
          <a:endParaRPr lang="en-US" sz="1700" kern="1200"/>
        </a:p>
      </dsp:txBody>
      <dsp:txXfrm>
        <a:off x="0" y="3511962"/>
        <a:ext cx="7717500" cy="709537"/>
      </dsp:txXfrm>
    </dsp:sp>
    <dsp:sp modelId="{943F7B81-8DFC-4B84-AC14-AE8EF6F067EB}">
      <dsp:nvSpPr>
        <dsp:cNvPr id="0" name=""/>
        <dsp:cNvSpPr/>
      </dsp:nvSpPr>
      <dsp:spPr>
        <a:xfrm>
          <a:off x="385875" y="3261042"/>
          <a:ext cx="540225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4192" tIns="0" rIns="20419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/>
            <a:t>3- Vectorització TF-IDF</a:t>
          </a:r>
          <a:endParaRPr lang="en-US" sz="1700" kern="1200"/>
        </a:p>
      </dsp:txBody>
      <dsp:txXfrm>
        <a:off x="410373" y="3285540"/>
        <a:ext cx="535325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2D6A3-7797-4CD5-AE07-B5DD3B4F4F81}">
      <dsp:nvSpPr>
        <dsp:cNvPr id="0" name=""/>
        <dsp:cNvSpPr/>
      </dsp:nvSpPr>
      <dsp:spPr>
        <a:xfrm>
          <a:off x="0" y="310549"/>
          <a:ext cx="77175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964" tIns="374904" rIns="59896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800" kern="1200"/>
            <a:t>Afirmatiu, les classes positiu I negatiu tenten, una distribució uniforme.</a:t>
          </a:r>
          <a:endParaRPr lang="en-US" sz="1800" kern="1200"/>
        </a:p>
      </dsp:txBody>
      <dsp:txXfrm>
        <a:off x="0" y="310549"/>
        <a:ext cx="7717500" cy="992250"/>
      </dsp:txXfrm>
    </dsp:sp>
    <dsp:sp modelId="{C0F0EAA8-E6AE-4A8B-B9C0-5BC7146C69CC}">
      <dsp:nvSpPr>
        <dsp:cNvPr id="0" name=""/>
        <dsp:cNvSpPr/>
      </dsp:nvSpPr>
      <dsp:spPr>
        <a:xfrm>
          <a:off x="385875" y="44869"/>
          <a:ext cx="5402250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4192" tIns="0" rIns="20419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800" kern="1200"/>
            <a:t>Está balancejat?</a:t>
          </a:r>
          <a:endParaRPr lang="en-US" sz="1800" kern="1200"/>
        </a:p>
      </dsp:txBody>
      <dsp:txXfrm>
        <a:off x="411814" y="70808"/>
        <a:ext cx="5350372" cy="479482"/>
      </dsp:txXfrm>
    </dsp:sp>
    <dsp:sp modelId="{119E8206-B68C-4782-9128-9C32F9F6F68D}">
      <dsp:nvSpPr>
        <dsp:cNvPr id="0" name=""/>
        <dsp:cNvSpPr/>
      </dsp:nvSpPr>
      <dsp:spPr>
        <a:xfrm>
          <a:off x="0" y="1665680"/>
          <a:ext cx="77175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964" tIns="374904" rIns="59896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800" kern="1200"/>
            <a:t>Simplifica el procés de train ja que no és necessary aplicar tècniques d’oversampling o 	undersampling </a:t>
          </a:r>
          <a:endParaRPr lang="en-US" sz="1800" kern="1200"/>
        </a:p>
      </dsp:txBody>
      <dsp:txXfrm>
        <a:off x="0" y="1665680"/>
        <a:ext cx="7717500" cy="992250"/>
      </dsp:txXfrm>
    </dsp:sp>
    <dsp:sp modelId="{FE5969A6-7B04-491D-8F54-371925AC7448}">
      <dsp:nvSpPr>
        <dsp:cNvPr id="0" name=""/>
        <dsp:cNvSpPr/>
      </dsp:nvSpPr>
      <dsp:spPr>
        <a:xfrm>
          <a:off x="385875" y="1400000"/>
          <a:ext cx="5402250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4192" tIns="0" rIns="20419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800" kern="1200"/>
            <a:t>Avantatges</a:t>
          </a:r>
          <a:endParaRPr lang="en-US" sz="1800" kern="1200"/>
        </a:p>
      </dsp:txBody>
      <dsp:txXfrm>
        <a:off x="411814" y="1425939"/>
        <a:ext cx="535037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96950" y="1985767"/>
            <a:ext cx="6350100" cy="19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4237833"/>
            <a:ext cx="45288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16250" y="6271033"/>
            <a:ext cx="7511400" cy="317600"/>
            <a:chOff x="816250" y="4703275"/>
            <a:chExt cx="7511400" cy="238200"/>
          </a:xfrm>
        </p:grpSpPr>
        <p:sp>
          <p:nvSpPr>
            <p:cNvPr id="12" name="Google Shape;12;p2"/>
            <p:cNvSpPr/>
            <p:nvPr/>
          </p:nvSpPr>
          <p:spPr>
            <a:xfrm>
              <a:off x="816250" y="4703275"/>
              <a:ext cx="7511400" cy="238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" name="Google Shape;13;p2"/>
            <p:cNvSpPr/>
            <p:nvPr/>
          </p:nvSpPr>
          <p:spPr>
            <a:xfrm rot="5400000">
              <a:off x="8018000" y="4631300"/>
              <a:ext cx="237300" cy="381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" name="Google Shape;14;p2">
              <a:hlinkClick r:id="" action="ppaction://hlinkshowjump?jump=nextslide"/>
            </p:cNvPr>
            <p:cNvSpPr/>
            <p:nvPr/>
          </p:nvSpPr>
          <p:spPr>
            <a:xfrm rot="5400000" flipH="1">
              <a:off x="995725" y="4767925"/>
              <a:ext cx="125700" cy="1089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16" name="Google Shape;16;p2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17" name="Google Shape;17;p2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18" name="Google Shape;18;p2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19" name="Google Shape;19;p2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20" name="Google Shape;20;p2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1" name="Google Shape;21;p2"/>
          <p:cNvGrpSpPr/>
          <p:nvPr/>
        </p:nvGrpSpPr>
        <p:grpSpPr>
          <a:xfrm>
            <a:off x="8430775" y="3892533"/>
            <a:ext cx="282000" cy="1694067"/>
            <a:chOff x="4314650" y="3034025"/>
            <a:chExt cx="282000" cy="1270550"/>
          </a:xfrm>
        </p:grpSpPr>
        <p:sp>
          <p:nvSpPr>
            <p:cNvPr id="22" name="Google Shape;22;p2"/>
            <p:cNvSpPr/>
            <p:nvPr/>
          </p:nvSpPr>
          <p:spPr>
            <a:xfrm>
              <a:off x="4314650" y="3034025"/>
              <a:ext cx="282000" cy="479525"/>
            </a:xfrm>
            <a:custGeom>
              <a:avLst/>
              <a:gdLst/>
              <a:ahLst/>
              <a:cxnLst/>
              <a:rect l="l" t="t" r="r" b="b"/>
              <a:pathLst>
                <a:path w="11280" h="19181" extrusionOk="0">
                  <a:moveTo>
                    <a:pt x="0" y="1"/>
                  </a:moveTo>
                  <a:lnTo>
                    <a:pt x="0" y="11280"/>
                  </a:lnTo>
                  <a:lnTo>
                    <a:pt x="11280" y="19180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14650" y="3376575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14650" y="3534650"/>
              <a:ext cx="282000" cy="295375"/>
            </a:xfrm>
            <a:custGeom>
              <a:avLst/>
              <a:gdLst/>
              <a:ahLst/>
              <a:cxnLst/>
              <a:rect l="l" t="t" r="r" b="b"/>
              <a:pathLst>
                <a:path w="11280" h="11815" extrusionOk="0">
                  <a:moveTo>
                    <a:pt x="0" y="0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314650" y="3693050"/>
              <a:ext cx="282000" cy="295050"/>
            </a:xfrm>
            <a:custGeom>
              <a:avLst/>
              <a:gdLst/>
              <a:ahLst/>
              <a:cxnLst/>
              <a:rect l="l" t="t" r="r" b="b"/>
              <a:pathLst>
                <a:path w="11280" h="11802" extrusionOk="0">
                  <a:moveTo>
                    <a:pt x="0" y="1"/>
                  </a:moveTo>
                  <a:lnTo>
                    <a:pt x="0" y="3902"/>
                  </a:lnTo>
                  <a:lnTo>
                    <a:pt x="11280" y="11801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14650" y="3851125"/>
              <a:ext cx="282000" cy="295400"/>
            </a:xfrm>
            <a:custGeom>
              <a:avLst/>
              <a:gdLst/>
              <a:ahLst/>
              <a:cxnLst/>
              <a:rect l="l" t="t" r="r" b="b"/>
              <a:pathLst>
                <a:path w="11280" h="11816" extrusionOk="0">
                  <a:moveTo>
                    <a:pt x="0" y="1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14650" y="4009550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-169025" y="-543933"/>
            <a:ext cx="9918798" cy="6627132"/>
            <a:chOff x="-169025" y="-407950"/>
            <a:chExt cx="9918798" cy="4970349"/>
          </a:xfrm>
        </p:grpSpPr>
        <p:pic>
          <p:nvPicPr>
            <p:cNvPr id="29" name="Google Shape;2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169025" y="2782275"/>
              <a:ext cx="1621173" cy="17801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oogle Shape;30;p2"/>
            <p:cNvGrpSpPr/>
            <p:nvPr/>
          </p:nvGrpSpPr>
          <p:grpSpPr>
            <a:xfrm>
              <a:off x="295663" y="3326450"/>
              <a:ext cx="691775" cy="691775"/>
              <a:chOff x="1323700" y="2294750"/>
              <a:chExt cx="691775" cy="69177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375450" y="2304250"/>
                <a:ext cx="630525" cy="63052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25221" extrusionOk="0">
                    <a:moveTo>
                      <a:pt x="4056" y="1"/>
                    </a:moveTo>
                    <a:lnTo>
                      <a:pt x="0" y="4056"/>
                    </a:lnTo>
                    <a:lnTo>
                      <a:pt x="8548" y="12618"/>
                    </a:lnTo>
                    <a:lnTo>
                      <a:pt x="0" y="21165"/>
                    </a:lnTo>
                    <a:lnTo>
                      <a:pt x="4056" y="25221"/>
                    </a:lnTo>
                    <a:lnTo>
                      <a:pt x="12603" y="16673"/>
                    </a:lnTo>
                    <a:lnTo>
                      <a:pt x="21165" y="25221"/>
                    </a:lnTo>
                    <a:lnTo>
                      <a:pt x="25220" y="21165"/>
                    </a:lnTo>
                    <a:lnTo>
                      <a:pt x="16673" y="12618"/>
                    </a:lnTo>
                    <a:lnTo>
                      <a:pt x="25220" y="4056"/>
                    </a:lnTo>
                    <a:lnTo>
                      <a:pt x="21165" y="1"/>
                    </a:lnTo>
                    <a:lnTo>
                      <a:pt x="12603" y="8548"/>
                    </a:lnTo>
                    <a:lnTo>
                      <a:pt x="40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365925" y="2294750"/>
                <a:ext cx="649550" cy="649550"/>
              </a:xfrm>
              <a:custGeom>
                <a:avLst/>
                <a:gdLst/>
                <a:ahLst/>
                <a:cxnLst/>
                <a:rect l="l" t="t" r="r" b="b"/>
                <a:pathLst>
                  <a:path w="25982" h="25982" extrusionOk="0">
                    <a:moveTo>
                      <a:pt x="21546" y="747"/>
                    </a:moveTo>
                    <a:lnTo>
                      <a:pt x="25249" y="4436"/>
                    </a:lnTo>
                    <a:lnTo>
                      <a:pt x="16688" y="12984"/>
                    </a:lnTo>
                    <a:lnTo>
                      <a:pt x="25249" y="21531"/>
                    </a:lnTo>
                    <a:lnTo>
                      <a:pt x="21546" y="25235"/>
                    </a:lnTo>
                    <a:lnTo>
                      <a:pt x="12984" y="16673"/>
                    </a:lnTo>
                    <a:lnTo>
                      <a:pt x="4451" y="25235"/>
                    </a:lnTo>
                    <a:lnTo>
                      <a:pt x="747" y="21545"/>
                    </a:lnTo>
                    <a:lnTo>
                      <a:pt x="9295" y="12998"/>
                    </a:lnTo>
                    <a:lnTo>
                      <a:pt x="747" y="4436"/>
                    </a:lnTo>
                    <a:lnTo>
                      <a:pt x="4437" y="747"/>
                    </a:lnTo>
                    <a:lnTo>
                      <a:pt x="12984" y="9308"/>
                    </a:lnTo>
                    <a:lnTo>
                      <a:pt x="21546" y="747"/>
                    </a:lnTo>
                    <a:close/>
                    <a:moveTo>
                      <a:pt x="4437" y="0"/>
                    </a:moveTo>
                    <a:lnTo>
                      <a:pt x="1" y="4436"/>
                    </a:lnTo>
                    <a:lnTo>
                      <a:pt x="8562" y="12998"/>
                    </a:lnTo>
                    <a:lnTo>
                      <a:pt x="1" y="21545"/>
                    </a:lnTo>
                    <a:lnTo>
                      <a:pt x="4437" y="25981"/>
                    </a:lnTo>
                    <a:lnTo>
                      <a:pt x="12984" y="17419"/>
                    </a:lnTo>
                    <a:lnTo>
                      <a:pt x="21546" y="25981"/>
                    </a:lnTo>
                    <a:lnTo>
                      <a:pt x="25982" y="21545"/>
                    </a:lnTo>
                    <a:lnTo>
                      <a:pt x="17434" y="12998"/>
                    </a:lnTo>
                    <a:lnTo>
                      <a:pt x="25982" y="4436"/>
                    </a:lnTo>
                    <a:lnTo>
                      <a:pt x="21546" y="0"/>
                    </a:lnTo>
                    <a:lnTo>
                      <a:pt x="12984" y="8562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333200" y="2346500"/>
                <a:ext cx="630525" cy="63052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25221" extrusionOk="0">
                    <a:moveTo>
                      <a:pt x="4056" y="0"/>
                    </a:moveTo>
                    <a:lnTo>
                      <a:pt x="0" y="4056"/>
                    </a:lnTo>
                    <a:lnTo>
                      <a:pt x="8548" y="12618"/>
                    </a:lnTo>
                    <a:lnTo>
                      <a:pt x="0" y="21165"/>
                    </a:lnTo>
                    <a:lnTo>
                      <a:pt x="4056" y="25221"/>
                    </a:lnTo>
                    <a:lnTo>
                      <a:pt x="12603" y="16673"/>
                    </a:lnTo>
                    <a:lnTo>
                      <a:pt x="21165" y="25221"/>
                    </a:lnTo>
                    <a:lnTo>
                      <a:pt x="25221" y="21165"/>
                    </a:lnTo>
                    <a:lnTo>
                      <a:pt x="16673" y="12618"/>
                    </a:lnTo>
                    <a:lnTo>
                      <a:pt x="25221" y="4056"/>
                    </a:lnTo>
                    <a:lnTo>
                      <a:pt x="21165" y="0"/>
                    </a:lnTo>
                    <a:lnTo>
                      <a:pt x="12603" y="8548"/>
                    </a:lnTo>
                    <a:lnTo>
                      <a:pt x="40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323700" y="2337350"/>
                <a:ext cx="649525" cy="649175"/>
              </a:xfrm>
              <a:custGeom>
                <a:avLst/>
                <a:gdLst/>
                <a:ahLst/>
                <a:cxnLst/>
                <a:rect l="l" t="t" r="r" b="b"/>
                <a:pathLst>
                  <a:path w="25981" h="25967" extrusionOk="0">
                    <a:moveTo>
                      <a:pt x="21531" y="733"/>
                    </a:moveTo>
                    <a:lnTo>
                      <a:pt x="25220" y="4422"/>
                    </a:lnTo>
                    <a:lnTo>
                      <a:pt x="16673" y="12984"/>
                    </a:lnTo>
                    <a:lnTo>
                      <a:pt x="25234" y="21531"/>
                    </a:lnTo>
                    <a:lnTo>
                      <a:pt x="21545" y="25221"/>
                    </a:lnTo>
                    <a:lnTo>
                      <a:pt x="12983" y="16673"/>
                    </a:lnTo>
                    <a:lnTo>
                      <a:pt x="4450" y="25221"/>
                    </a:lnTo>
                    <a:lnTo>
                      <a:pt x="746" y="21531"/>
                    </a:lnTo>
                    <a:lnTo>
                      <a:pt x="9294" y="12984"/>
                    </a:lnTo>
                    <a:lnTo>
                      <a:pt x="732" y="4422"/>
                    </a:lnTo>
                    <a:lnTo>
                      <a:pt x="4436" y="747"/>
                    </a:lnTo>
                    <a:lnTo>
                      <a:pt x="12983" y="9294"/>
                    </a:lnTo>
                    <a:lnTo>
                      <a:pt x="21531" y="733"/>
                    </a:lnTo>
                    <a:close/>
                    <a:moveTo>
                      <a:pt x="4436" y="0"/>
                    </a:moveTo>
                    <a:lnTo>
                      <a:pt x="0" y="4422"/>
                    </a:lnTo>
                    <a:lnTo>
                      <a:pt x="8548" y="12984"/>
                    </a:lnTo>
                    <a:lnTo>
                      <a:pt x="0" y="21531"/>
                    </a:lnTo>
                    <a:lnTo>
                      <a:pt x="4436" y="25967"/>
                    </a:lnTo>
                    <a:lnTo>
                      <a:pt x="12983" y="17419"/>
                    </a:lnTo>
                    <a:lnTo>
                      <a:pt x="21545" y="25967"/>
                    </a:lnTo>
                    <a:lnTo>
                      <a:pt x="25981" y="21531"/>
                    </a:lnTo>
                    <a:lnTo>
                      <a:pt x="17433" y="12984"/>
                    </a:lnTo>
                    <a:lnTo>
                      <a:pt x="25967" y="4422"/>
                    </a:lnTo>
                    <a:lnTo>
                      <a:pt x="21545" y="0"/>
                    </a:lnTo>
                    <a:lnTo>
                      <a:pt x="12983" y="8548"/>
                    </a:lnTo>
                    <a:lnTo>
                      <a:pt x="44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pic>
          <p:nvPicPr>
            <p:cNvPr id="35" name="Google Shape;35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47050" y="-407950"/>
              <a:ext cx="2002724" cy="18237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2"/>
          <p:cNvSpPr/>
          <p:nvPr/>
        </p:nvSpPr>
        <p:spPr>
          <a:xfrm>
            <a:off x="610200" y="666367"/>
            <a:ext cx="299426" cy="399235"/>
          </a:xfrm>
          <a:custGeom>
            <a:avLst/>
            <a:gdLst/>
            <a:ahLst/>
            <a:cxnLst/>
            <a:rect l="l" t="t" r="r" b="b"/>
            <a:pathLst>
              <a:path w="17927" h="17927" extrusionOk="0">
                <a:moveTo>
                  <a:pt x="1" y="0"/>
                </a:moveTo>
                <a:lnTo>
                  <a:pt x="1" y="5985"/>
                </a:lnTo>
                <a:lnTo>
                  <a:pt x="1" y="17926"/>
                </a:lnTo>
                <a:lnTo>
                  <a:pt x="5986" y="17926"/>
                </a:lnTo>
                <a:lnTo>
                  <a:pt x="5986" y="5985"/>
                </a:lnTo>
                <a:lnTo>
                  <a:pt x="17927" y="5985"/>
                </a:lnTo>
                <a:lnTo>
                  <a:pt x="179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5991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75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6876" y="2376967"/>
            <a:ext cx="2383774" cy="348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2" hasCustomPrompt="1"/>
          </p:nvPr>
        </p:nvSpPr>
        <p:spPr>
          <a:xfrm>
            <a:off x="1836663" y="1974511"/>
            <a:ext cx="7347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3" hasCustomPrompt="1"/>
          </p:nvPr>
        </p:nvSpPr>
        <p:spPr>
          <a:xfrm>
            <a:off x="1836663" y="3885721"/>
            <a:ext cx="7347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550" y="1974511"/>
            <a:ext cx="7347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550" y="3885721"/>
            <a:ext cx="7347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6" hasCustomPrompt="1"/>
          </p:nvPr>
        </p:nvSpPr>
        <p:spPr>
          <a:xfrm>
            <a:off x="6572513" y="1974511"/>
            <a:ext cx="7347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7" hasCustomPrompt="1"/>
          </p:nvPr>
        </p:nvSpPr>
        <p:spPr>
          <a:xfrm>
            <a:off x="6572513" y="3885721"/>
            <a:ext cx="7347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"/>
          </p:nvPr>
        </p:nvSpPr>
        <p:spPr>
          <a:xfrm>
            <a:off x="1103613" y="2571300"/>
            <a:ext cx="2200800" cy="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8"/>
          </p:nvPr>
        </p:nvSpPr>
        <p:spPr>
          <a:xfrm>
            <a:off x="3471550" y="2571300"/>
            <a:ext cx="2200800" cy="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5839463" y="2571300"/>
            <a:ext cx="2200800" cy="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13"/>
          </p:nvPr>
        </p:nvSpPr>
        <p:spPr>
          <a:xfrm>
            <a:off x="1103613" y="4482467"/>
            <a:ext cx="2200800" cy="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3471550" y="4482467"/>
            <a:ext cx="2200800" cy="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15"/>
          </p:nvPr>
        </p:nvSpPr>
        <p:spPr>
          <a:xfrm>
            <a:off x="5839463" y="4482467"/>
            <a:ext cx="2200800" cy="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816250" y="6271033"/>
            <a:ext cx="7511400" cy="317600"/>
            <a:chOff x="816250" y="4703275"/>
            <a:chExt cx="7511400" cy="238200"/>
          </a:xfrm>
        </p:grpSpPr>
        <p:grpSp>
          <p:nvGrpSpPr>
            <p:cNvPr id="210" name="Google Shape;210;p13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211" name="Google Shape;211;p13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3" name="Google Shape;213;p13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4" name="Google Shape;214;p13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15" name="Google Shape;215;p13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216" name="Google Shape;216;p13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217" name="Google Shape;217;p13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218" name="Google Shape;218;p13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219" name="Google Shape;219;p13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220" name="Google Shape;220;p13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21" name="Google Shape;221;p13"/>
          <p:cNvGrpSpPr/>
          <p:nvPr/>
        </p:nvGrpSpPr>
        <p:grpSpPr>
          <a:xfrm>
            <a:off x="431226" y="1297600"/>
            <a:ext cx="8759925" cy="3176067"/>
            <a:chOff x="431225" y="973200"/>
            <a:chExt cx="8759925" cy="2382050"/>
          </a:xfrm>
        </p:grpSpPr>
        <p:grpSp>
          <p:nvGrpSpPr>
            <p:cNvPr id="222" name="Google Shape;222;p13"/>
            <p:cNvGrpSpPr/>
            <p:nvPr/>
          </p:nvGrpSpPr>
          <p:grpSpPr>
            <a:xfrm>
              <a:off x="431225" y="973200"/>
              <a:ext cx="282000" cy="1270550"/>
              <a:chOff x="4314650" y="3034025"/>
              <a:chExt cx="282000" cy="1270550"/>
            </a:xfrm>
          </p:grpSpPr>
          <p:sp>
            <p:nvSpPr>
              <p:cNvPr id="223" name="Google Shape;223;p13"/>
              <p:cNvSpPr/>
              <p:nvPr/>
            </p:nvSpPr>
            <p:spPr>
              <a:xfrm>
                <a:off x="4314650" y="3034025"/>
                <a:ext cx="282000" cy="4795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9181" extrusionOk="0">
                    <a:moveTo>
                      <a:pt x="0" y="1"/>
                    </a:moveTo>
                    <a:lnTo>
                      <a:pt x="0" y="11280"/>
                    </a:lnTo>
                    <a:lnTo>
                      <a:pt x="11280" y="19180"/>
                    </a:lnTo>
                    <a:lnTo>
                      <a:pt x="11280" y="79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>
                <a:off x="4314650" y="3376575"/>
                <a:ext cx="282000" cy="2950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1" extrusionOk="0">
                    <a:moveTo>
                      <a:pt x="0" y="0"/>
                    </a:moveTo>
                    <a:lnTo>
                      <a:pt x="0" y="3901"/>
                    </a:lnTo>
                    <a:lnTo>
                      <a:pt x="11280" y="11801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4314650" y="3534650"/>
                <a:ext cx="282000" cy="29537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15" extrusionOk="0">
                    <a:moveTo>
                      <a:pt x="0" y="0"/>
                    </a:moveTo>
                    <a:lnTo>
                      <a:pt x="0" y="3915"/>
                    </a:lnTo>
                    <a:lnTo>
                      <a:pt x="11280" y="11815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4314650" y="3693050"/>
                <a:ext cx="282000" cy="29505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2" extrusionOk="0">
                    <a:moveTo>
                      <a:pt x="0" y="1"/>
                    </a:moveTo>
                    <a:lnTo>
                      <a:pt x="0" y="3902"/>
                    </a:lnTo>
                    <a:lnTo>
                      <a:pt x="11280" y="11801"/>
                    </a:lnTo>
                    <a:lnTo>
                      <a:pt x="11280" y="79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4314650" y="3851125"/>
                <a:ext cx="282000" cy="29540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16" extrusionOk="0">
                    <a:moveTo>
                      <a:pt x="0" y="1"/>
                    </a:moveTo>
                    <a:lnTo>
                      <a:pt x="0" y="3915"/>
                    </a:lnTo>
                    <a:lnTo>
                      <a:pt x="11280" y="11815"/>
                    </a:lnTo>
                    <a:lnTo>
                      <a:pt x="11280" y="79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4314650" y="4009550"/>
                <a:ext cx="282000" cy="2950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1" extrusionOk="0">
                    <a:moveTo>
                      <a:pt x="0" y="0"/>
                    </a:moveTo>
                    <a:lnTo>
                      <a:pt x="0" y="3901"/>
                    </a:lnTo>
                    <a:lnTo>
                      <a:pt x="11280" y="11801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29" name="Google Shape;229;p13"/>
            <p:cNvGrpSpPr/>
            <p:nvPr/>
          </p:nvGrpSpPr>
          <p:grpSpPr>
            <a:xfrm>
              <a:off x="8499375" y="2663475"/>
              <a:ext cx="691775" cy="691775"/>
              <a:chOff x="1323700" y="2294750"/>
              <a:chExt cx="691775" cy="691775"/>
            </a:xfrm>
          </p:grpSpPr>
          <p:sp>
            <p:nvSpPr>
              <p:cNvPr id="230" name="Google Shape;230;p13"/>
              <p:cNvSpPr/>
              <p:nvPr/>
            </p:nvSpPr>
            <p:spPr>
              <a:xfrm>
                <a:off x="1375450" y="2304250"/>
                <a:ext cx="630525" cy="63052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25221" extrusionOk="0">
                    <a:moveTo>
                      <a:pt x="4056" y="1"/>
                    </a:moveTo>
                    <a:lnTo>
                      <a:pt x="0" y="4056"/>
                    </a:lnTo>
                    <a:lnTo>
                      <a:pt x="8548" y="12618"/>
                    </a:lnTo>
                    <a:lnTo>
                      <a:pt x="0" y="21165"/>
                    </a:lnTo>
                    <a:lnTo>
                      <a:pt x="4056" y="25221"/>
                    </a:lnTo>
                    <a:lnTo>
                      <a:pt x="12603" y="16673"/>
                    </a:lnTo>
                    <a:lnTo>
                      <a:pt x="21165" y="25221"/>
                    </a:lnTo>
                    <a:lnTo>
                      <a:pt x="25220" y="21165"/>
                    </a:lnTo>
                    <a:lnTo>
                      <a:pt x="16673" y="12618"/>
                    </a:lnTo>
                    <a:lnTo>
                      <a:pt x="25220" y="4056"/>
                    </a:lnTo>
                    <a:lnTo>
                      <a:pt x="21165" y="1"/>
                    </a:lnTo>
                    <a:lnTo>
                      <a:pt x="12603" y="8548"/>
                    </a:lnTo>
                    <a:lnTo>
                      <a:pt x="40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1365925" y="2294750"/>
                <a:ext cx="649550" cy="649550"/>
              </a:xfrm>
              <a:custGeom>
                <a:avLst/>
                <a:gdLst/>
                <a:ahLst/>
                <a:cxnLst/>
                <a:rect l="l" t="t" r="r" b="b"/>
                <a:pathLst>
                  <a:path w="25982" h="25982" extrusionOk="0">
                    <a:moveTo>
                      <a:pt x="21546" y="747"/>
                    </a:moveTo>
                    <a:lnTo>
                      <a:pt x="25249" y="4436"/>
                    </a:lnTo>
                    <a:lnTo>
                      <a:pt x="16688" y="12984"/>
                    </a:lnTo>
                    <a:lnTo>
                      <a:pt x="25249" y="21531"/>
                    </a:lnTo>
                    <a:lnTo>
                      <a:pt x="21546" y="25235"/>
                    </a:lnTo>
                    <a:lnTo>
                      <a:pt x="12984" y="16673"/>
                    </a:lnTo>
                    <a:lnTo>
                      <a:pt x="4451" y="25235"/>
                    </a:lnTo>
                    <a:lnTo>
                      <a:pt x="747" y="21545"/>
                    </a:lnTo>
                    <a:lnTo>
                      <a:pt x="9295" y="12998"/>
                    </a:lnTo>
                    <a:lnTo>
                      <a:pt x="747" y="4436"/>
                    </a:lnTo>
                    <a:lnTo>
                      <a:pt x="4437" y="747"/>
                    </a:lnTo>
                    <a:lnTo>
                      <a:pt x="12984" y="9308"/>
                    </a:lnTo>
                    <a:lnTo>
                      <a:pt x="21546" y="747"/>
                    </a:lnTo>
                    <a:close/>
                    <a:moveTo>
                      <a:pt x="4437" y="0"/>
                    </a:moveTo>
                    <a:lnTo>
                      <a:pt x="1" y="4436"/>
                    </a:lnTo>
                    <a:lnTo>
                      <a:pt x="8562" y="12998"/>
                    </a:lnTo>
                    <a:lnTo>
                      <a:pt x="1" y="21545"/>
                    </a:lnTo>
                    <a:lnTo>
                      <a:pt x="4437" y="25981"/>
                    </a:lnTo>
                    <a:lnTo>
                      <a:pt x="12984" y="17419"/>
                    </a:lnTo>
                    <a:lnTo>
                      <a:pt x="21546" y="25981"/>
                    </a:lnTo>
                    <a:lnTo>
                      <a:pt x="25982" y="21545"/>
                    </a:lnTo>
                    <a:lnTo>
                      <a:pt x="17434" y="12998"/>
                    </a:lnTo>
                    <a:lnTo>
                      <a:pt x="25982" y="4436"/>
                    </a:lnTo>
                    <a:lnTo>
                      <a:pt x="21546" y="0"/>
                    </a:lnTo>
                    <a:lnTo>
                      <a:pt x="12984" y="8562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1333200" y="2346500"/>
                <a:ext cx="630525" cy="63052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25221" extrusionOk="0">
                    <a:moveTo>
                      <a:pt x="4056" y="0"/>
                    </a:moveTo>
                    <a:lnTo>
                      <a:pt x="0" y="4056"/>
                    </a:lnTo>
                    <a:lnTo>
                      <a:pt x="8548" y="12618"/>
                    </a:lnTo>
                    <a:lnTo>
                      <a:pt x="0" y="21165"/>
                    </a:lnTo>
                    <a:lnTo>
                      <a:pt x="4056" y="25221"/>
                    </a:lnTo>
                    <a:lnTo>
                      <a:pt x="12603" y="16673"/>
                    </a:lnTo>
                    <a:lnTo>
                      <a:pt x="21165" y="25221"/>
                    </a:lnTo>
                    <a:lnTo>
                      <a:pt x="25221" y="21165"/>
                    </a:lnTo>
                    <a:lnTo>
                      <a:pt x="16673" y="12618"/>
                    </a:lnTo>
                    <a:lnTo>
                      <a:pt x="25221" y="4056"/>
                    </a:lnTo>
                    <a:lnTo>
                      <a:pt x="21165" y="0"/>
                    </a:lnTo>
                    <a:lnTo>
                      <a:pt x="12603" y="8548"/>
                    </a:lnTo>
                    <a:lnTo>
                      <a:pt x="40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1323700" y="2337350"/>
                <a:ext cx="649525" cy="649175"/>
              </a:xfrm>
              <a:custGeom>
                <a:avLst/>
                <a:gdLst/>
                <a:ahLst/>
                <a:cxnLst/>
                <a:rect l="l" t="t" r="r" b="b"/>
                <a:pathLst>
                  <a:path w="25981" h="25967" extrusionOk="0">
                    <a:moveTo>
                      <a:pt x="21531" y="733"/>
                    </a:moveTo>
                    <a:lnTo>
                      <a:pt x="25220" y="4422"/>
                    </a:lnTo>
                    <a:lnTo>
                      <a:pt x="16673" y="12984"/>
                    </a:lnTo>
                    <a:lnTo>
                      <a:pt x="25234" y="21531"/>
                    </a:lnTo>
                    <a:lnTo>
                      <a:pt x="21545" y="25221"/>
                    </a:lnTo>
                    <a:lnTo>
                      <a:pt x="12983" y="16673"/>
                    </a:lnTo>
                    <a:lnTo>
                      <a:pt x="4450" y="25221"/>
                    </a:lnTo>
                    <a:lnTo>
                      <a:pt x="746" y="21531"/>
                    </a:lnTo>
                    <a:lnTo>
                      <a:pt x="9294" y="12984"/>
                    </a:lnTo>
                    <a:lnTo>
                      <a:pt x="732" y="4422"/>
                    </a:lnTo>
                    <a:lnTo>
                      <a:pt x="4436" y="747"/>
                    </a:lnTo>
                    <a:lnTo>
                      <a:pt x="12983" y="9294"/>
                    </a:lnTo>
                    <a:lnTo>
                      <a:pt x="21531" y="733"/>
                    </a:lnTo>
                    <a:close/>
                    <a:moveTo>
                      <a:pt x="4436" y="0"/>
                    </a:moveTo>
                    <a:lnTo>
                      <a:pt x="0" y="4422"/>
                    </a:lnTo>
                    <a:lnTo>
                      <a:pt x="8548" y="12984"/>
                    </a:lnTo>
                    <a:lnTo>
                      <a:pt x="0" y="21531"/>
                    </a:lnTo>
                    <a:lnTo>
                      <a:pt x="4436" y="25967"/>
                    </a:lnTo>
                    <a:lnTo>
                      <a:pt x="12983" y="17419"/>
                    </a:lnTo>
                    <a:lnTo>
                      <a:pt x="21545" y="25967"/>
                    </a:lnTo>
                    <a:lnTo>
                      <a:pt x="25981" y="21531"/>
                    </a:lnTo>
                    <a:lnTo>
                      <a:pt x="17433" y="12984"/>
                    </a:lnTo>
                    <a:lnTo>
                      <a:pt x="25967" y="4422"/>
                    </a:lnTo>
                    <a:lnTo>
                      <a:pt x="21545" y="0"/>
                    </a:lnTo>
                    <a:lnTo>
                      <a:pt x="12983" y="8548"/>
                    </a:lnTo>
                    <a:lnTo>
                      <a:pt x="44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5797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236" name="Google Shape;236;p14"/>
          <p:cNvGrpSpPr/>
          <p:nvPr/>
        </p:nvGrpSpPr>
        <p:grpSpPr>
          <a:xfrm rot="10800000">
            <a:off x="268675" y="1758467"/>
            <a:ext cx="282000" cy="1694067"/>
            <a:chOff x="4314650" y="3034025"/>
            <a:chExt cx="282000" cy="1270550"/>
          </a:xfrm>
        </p:grpSpPr>
        <p:sp>
          <p:nvSpPr>
            <p:cNvPr id="237" name="Google Shape;237;p14"/>
            <p:cNvSpPr/>
            <p:nvPr/>
          </p:nvSpPr>
          <p:spPr>
            <a:xfrm>
              <a:off x="4314650" y="3034025"/>
              <a:ext cx="282000" cy="479525"/>
            </a:xfrm>
            <a:custGeom>
              <a:avLst/>
              <a:gdLst/>
              <a:ahLst/>
              <a:cxnLst/>
              <a:rect l="l" t="t" r="r" b="b"/>
              <a:pathLst>
                <a:path w="11280" h="19181" extrusionOk="0">
                  <a:moveTo>
                    <a:pt x="0" y="1"/>
                  </a:moveTo>
                  <a:lnTo>
                    <a:pt x="0" y="11280"/>
                  </a:lnTo>
                  <a:lnTo>
                    <a:pt x="11280" y="19180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314650" y="3376575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314650" y="3534650"/>
              <a:ext cx="282000" cy="295375"/>
            </a:xfrm>
            <a:custGeom>
              <a:avLst/>
              <a:gdLst/>
              <a:ahLst/>
              <a:cxnLst/>
              <a:rect l="l" t="t" r="r" b="b"/>
              <a:pathLst>
                <a:path w="11280" h="11815" extrusionOk="0">
                  <a:moveTo>
                    <a:pt x="0" y="0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314650" y="3693050"/>
              <a:ext cx="282000" cy="295050"/>
            </a:xfrm>
            <a:custGeom>
              <a:avLst/>
              <a:gdLst/>
              <a:ahLst/>
              <a:cxnLst/>
              <a:rect l="l" t="t" r="r" b="b"/>
              <a:pathLst>
                <a:path w="11280" h="11802" extrusionOk="0">
                  <a:moveTo>
                    <a:pt x="0" y="1"/>
                  </a:moveTo>
                  <a:lnTo>
                    <a:pt x="0" y="3902"/>
                  </a:lnTo>
                  <a:lnTo>
                    <a:pt x="11280" y="11801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314650" y="3851125"/>
              <a:ext cx="282000" cy="295400"/>
            </a:xfrm>
            <a:custGeom>
              <a:avLst/>
              <a:gdLst/>
              <a:ahLst/>
              <a:cxnLst/>
              <a:rect l="l" t="t" r="r" b="b"/>
              <a:pathLst>
                <a:path w="11280" h="11816" extrusionOk="0">
                  <a:moveTo>
                    <a:pt x="0" y="1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314650" y="4009550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243" name="Google Shape;243;p14"/>
          <p:cNvGrpSpPr/>
          <p:nvPr/>
        </p:nvGrpSpPr>
        <p:grpSpPr>
          <a:xfrm>
            <a:off x="816250" y="6271033"/>
            <a:ext cx="7511400" cy="317600"/>
            <a:chOff x="816250" y="4703275"/>
            <a:chExt cx="7511400" cy="238200"/>
          </a:xfrm>
        </p:grpSpPr>
        <p:grpSp>
          <p:nvGrpSpPr>
            <p:cNvPr id="244" name="Google Shape;244;p14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245" name="Google Shape;245;p14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47" name="Google Shape;247;p14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48" name="Google Shape;248;p14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49" name="Google Shape;249;p14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250" name="Google Shape;250;p14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251" name="Google Shape;251;p14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252" name="Google Shape;252;p14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253" name="Google Shape;253;p14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254" name="Google Shape;254;p14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3779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257" name="Google Shape;257;p15"/>
          <p:cNvGrpSpPr/>
          <p:nvPr/>
        </p:nvGrpSpPr>
        <p:grpSpPr>
          <a:xfrm>
            <a:off x="816250" y="6271033"/>
            <a:ext cx="7511400" cy="317600"/>
            <a:chOff x="816250" y="4703275"/>
            <a:chExt cx="7511400" cy="238200"/>
          </a:xfrm>
        </p:grpSpPr>
        <p:grpSp>
          <p:nvGrpSpPr>
            <p:cNvPr id="258" name="Google Shape;258;p15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259" name="Google Shape;259;p15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61" name="Google Shape;261;p15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62" name="Google Shape;262;p15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63" name="Google Shape;263;p15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264" name="Google Shape;264;p15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265" name="Google Shape;265;p15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266" name="Google Shape;266;p15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267" name="Google Shape;267;p15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268" name="Google Shape;268;p15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69" name="Google Shape;269;p15"/>
          <p:cNvSpPr/>
          <p:nvPr/>
        </p:nvSpPr>
        <p:spPr>
          <a:xfrm>
            <a:off x="104701" y="2273833"/>
            <a:ext cx="391853" cy="522787"/>
          </a:xfrm>
          <a:custGeom>
            <a:avLst/>
            <a:gdLst/>
            <a:ahLst/>
            <a:cxnLst/>
            <a:rect l="l" t="t" r="r" b="b"/>
            <a:pathLst>
              <a:path w="23166" h="23180" extrusionOk="0">
                <a:moveTo>
                  <a:pt x="5704" y="1"/>
                </a:moveTo>
                <a:lnTo>
                  <a:pt x="1" y="5704"/>
                </a:lnTo>
                <a:lnTo>
                  <a:pt x="5873" y="11590"/>
                </a:lnTo>
                <a:lnTo>
                  <a:pt x="1" y="17476"/>
                </a:lnTo>
                <a:lnTo>
                  <a:pt x="5704" y="23179"/>
                </a:lnTo>
                <a:lnTo>
                  <a:pt x="11576" y="17293"/>
                </a:lnTo>
                <a:lnTo>
                  <a:pt x="17462" y="23179"/>
                </a:lnTo>
                <a:lnTo>
                  <a:pt x="23165" y="17476"/>
                </a:lnTo>
                <a:lnTo>
                  <a:pt x="17279" y="11590"/>
                </a:lnTo>
                <a:lnTo>
                  <a:pt x="23165" y="5704"/>
                </a:lnTo>
                <a:lnTo>
                  <a:pt x="17462" y="1"/>
                </a:lnTo>
                <a:lnTo>
                  <a:pt x="11576" y="5887"/>
                </a:lnTo>
                <a:lnTo>
                  <a:pt x="570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270" name="Google Shape;270;p15"/>
          <p:cNvGrpSpPr/>
          <p:nvPr/>
        </p:nvGrpSpPr>
        <p:grpSpPr>
          <a:xfrm>
            <a:off x="8669075" y="3876733"/>
            <a:ext cx="282000" cy="1694067"/>
            <a:chOff x="4314650" y="3034025"/>
            <a:chExt cx="282000" cy="1270550"/>
          </a:xfrm>
        </p:grpSpPr>
        <p:sp>
          <p:nvSpPr>
            <p:cNvPr id="271" name="Google Shape;271;p15"/>
            <p:cNvSpPr/>
            <p:nvPr/>
          </p:nvSpPr>
          <p:spPr>
            <a:xfrm>
              <a:off x="4314650" y="3034025"/>
              <a:ext cx="282000" cy="479525"/>
            </a:xfrm>
            <a:custGeom>
              <a:avLst/>
              <a:gdLst/>
              <a:ahLst/>
              <a:cxnLst/>
              <a:rect l="l" t="t" r="r" b="b"/>
              <a:pathLst>
                <a:path w="11280" h="19181" extrusionOk="0">
                  <a:moveTo>
                    <a:pt x="0" y="1"/>
                  </a:moveTo>
                  <a:lnTo>
                    <a:pt x="0" y="11280"/>
                  </a:lnTo>
                  <a:lnTo>
                    <a:pt x="11280" y="19180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4314650" y="3376575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4314650" y="3534650"/>
              <a:ext cx="282000" cy="295375"/>
            </a:xfrm>
            <a:custGeom>
              <a:avLst/>
              <a:gdLst/>
              <a:ahLst/>
              <a:cxnLst/>
              <a:rect l="l" t="t" r="r" b="b"/>
              <a:pathLst>
                <a:path w="11280" h="11815" extrusionOk="0">
                  <a:moveTo>
                    <a:pt x="0" y="0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4314650" y="3693050"/>
              <a:ext cx="282000" cy="295050"/>
            </a:xfrm>
            <a:custGeom>
              <a:avLst/>
              <a:gdLst/>
              <a:ahLst/>
              <a:cxnLst/>
              <a:rect l="l" t="t" r="r" b="b"/>
              <a:pathLst>
                <a:path w="11280" h="11802" extrusionOk="0">
                  <a:moveTo>
                    <a:pt x="0" y="1"/>
                  </a:moveTo>
                  <a:lnTo>
                    <a:pt x="0" y="3902"/>
                  </a:lnTo>
                  <a:lnTo>
                    <a:pt x="11280" y="11801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4314650" y="3851125"/>
              <a:ext cx="282000" cy="295400"/>
            </a:xfrm>
            <a:custGeom>
              <a:avLst/>
              <a:gdLst/>
              <a:ahLst/>
              <a:cxnLst/>
              <a:rect l="l" t="t" r="r" b="b"/>
              <a:pathLst>
                <a:path w="11280" h="11816" extrusionOk="0">
                  <a:moveTo>
                    <a:pt x="0" y="1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4314650" y="4009550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01560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238889" y="3457101"/>
            <a:ext cx="2383774" cy="348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753125" y="2319400"/>
            <a:ext cx="29937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0" name="Google Shape;280;p16"/>
          <p:cNvSpPr txBox="1">
            <a:spLocks noGrp="1"/>
          </p:cNvSpPr>
          <p:nvPr>
            <p:ph type="subTitle" idx="1"/>
          </p:nvPr>
        </p:nvSpPr>
        <p:spPr>
          <a:xfrm>
            <a:off x="1753125" y="3083000"/>
            <a:ext cx="2993700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81" name="Google Shape;281;p16"/>
          <p:cNvGrpSpPr/>
          <p:nvPr/>
        </p:nvGrpSpPr>
        <p:grpSpPr>
          <a:xfrm>
            <a:off x="816250" y="6271033"/>
            <a:ext cx="7511400" cy="317600"/>
            <a:chOff x="816250" y="4703275"/>
            <a:chExt cx="7511400" cy="238200"/>
          </a:xfrm>
        </p:grpSpPr>
        <p:grpSp>
          <p:nvGrpSpPr>
            <p:cNvPr id="282" name="Google Shape;282;p16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283" name="Google Shape;283;p16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84" name="Google Shape;284;p16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85" name="Google Shape;285;p16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86" name="Google Shape;286;p16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87" name="Google Shape;287;p16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288" name="Google Shape;288;p16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289" name="Google Shape;289;p16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290" name="Google Shape;290;p16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291" name="Google Shape;291;p16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292" name="Google Shape;292;p16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93" name="Google Shape;293;p16"/>
          <p:cNvGrpSpPr/>
          <p:nvPr/>
        </p:nvGrpSpPr>
        <p:grpSpPr>
          <a:xfrm rot="5400000">
            <a:off x="1160500" y="-103942"/>
            <a:ext cx="376000" cy="1270550"/>
            <a:chOff x="4314650" y="3034025"/>
            <a:chExt cx="282000" cy="1270550"/>
          </a:xfrm>
        </p:grpSpPr>
        <p:sp>
          <p:nvSpPr>
            <p:cNvPr id="294" name="Google Shape;294;p16"/>
            <p:cNvSpPr/>
            <p:nvPr/>
          </p:nvSpPr>
          <p:spPr>
            <a:xfrm>
              <a:off x="4314650" y="3034025"/>
              <a:ext cx="282000" cy="479525"/>
            </a:xfrm>
            <a:custGeom>
              <a:avLst/>
              <a:gdLst/>
              <a:ahLst/>
              <a:cxnLst/>
              <a:rect l="l" t="t" r="r" b="b"/>
              <a:pathLst>
                <a:path w="11280" h="19181" extrusionOk="0">
                  <a:moveTo>
                    <a:pt x="0" y="1"/>
                  </a:moveTo>
                  <a:lnTo>
                    <a:pt x="0" y="11280"/>
                  </a:lnTo>
                  <a:lnTo>
                    <a:pt x="11280" y="19180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314650" y="3376575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314650" y="3534650"/>
              <a:ext cx="282000" cy="295375"/>
            </a:xfrm>
            <a:custGeom>
              <a:avLst/>
              <a:gdLst/>
              <a:ahLst/>
              <a:cxnLst/>
              <a:rect l="l" t="t" r="r" b="b"/>
              <a:pathLst>
                <a:path w="11280" h="11815" extrusionOk="0">
                  <a:moveTo>
                    <a:pt x="0" y="0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4314650" y="3693050"/>
              <a:ext cx="282000" cy="295050"/>
            </a:xfrm>
            <a:custGeom>
              <a:avLst/>
              <a:gdLst/>
              <a:ahLst/>
              <a:cxnLst/>
              <a:rect l="l" t="t" r="r" b="b"/>
              <a:pathLst>
                <a:path w="11280" h="11802" extrusionOk="0">
                  <a:moveTo>
                    <a:pt x="0" y="1"/>
                  </a:moveTo>
                  <a:lnTo>
                    <a:pt x="0" y="3902"/>
                  </a:lnTo>
                  <a:lnTo>
                    <a:pt x="11280" y="11801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314650" y="3851125"/>
              <a:ext cx="282000" cy="295400"/>
            </a:xfrm>
            <a:custGeom>
              <a:avLst/>
              <a:gdLst/>
              <a:ahLst/>
              <a:cxnLst/>
              <a:rect l="l" t="t" r="r" b="b"/>
              <a:pathLst>
                <a:path w="11280" h="11816" extrusionOk="0">
                  <a:moveTo>
                    <a:pt x="0" y="1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4314650" y="4009550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614444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subTitle" idx="1"/>
          </p:nvPr>
        </p:nvSpPr>
        <p:spPr>
          <a:xfrm>
            <a:off x="1014538" y="3580867"/>
            <a:ext cx="2205900" cy="22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subTitle" idx="2"/>
          </p:nvPr>
        </p:nvSpPr>
        <p:spPr>
          <a:xfrm>
            <a:off x="3468983" y="3580867"/>
            <a:ext cx="2205900" cy="22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4" name="Google Shape;304;p17"/>
          <p:cNvSpPr txBox="1">
            <a:spLocks noGrp="1"/>
          </p:cNvSpPr>
          <p:nvPr>
            <p:ph type="subTitle" idx="3"/>
          </p:nvPr>
        </p:nvSpPr>
        <p:spPr>
          <a:xfrm>
            <a:off x="5923397" y="3580867"/>
            <a:ext cx="2205900" cy="22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5" name="Google Shape;305;p17"/>
          <p:cNvSpPr txBox="1">
            <a:spLocks noGrp="1"/>
          </p:cNvSpPr>
          <p:nvPr>
            <p:ph type="subTitle" idx="4"/>
          </p:nvPr>
        </p:nvSpPr>
        <p:spPr>
          <a:xfrm>
            <a:off x="1205788" y="2688500"/>
            <a:ext cx="1823400" cy="9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6" name="Google Shape;306;p17"/>
          <p:cNvSpPr txBox="1">
            <a:spLocks noGrp="1"/>
          </p:cNvSpPr>
          <p:nvPr>
            <p:ph type="subTitle" idx="5"/>
          </p:nvPr>
        </p:nvSpPr>
        <p:spPr>
          <a:xfrm>
            <a:off x="3660233" y="2688500"/>
            <a:ext cx="1823400" cy="9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07" name="Google Shape;307;p17"/>
          <p:cNvSpPr txBox="1">
            <a:spLocks noGrp="1"/>
          </p:cNvSpPr>
          <p:nvPr>
            <p:ph type="subTitle" idx="6"/>
          </p:nvPr>
        </p:nvSpPr>
        <p:spPr>
          <a:xfrm>
            <a:off x="6114647" y="2688500"/>
            <a:ext cx="1823400" cy="9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308" name="Google Shape;308;p17"/>
          <p:cNvGrpSpPr/>
          <p:nvPr/>
        </p:nvGrpSpPr>
        <p:grpSpPr>
          <a:xfrm>
            <a:off x="816250" y="6271033"/>
            <a:ext cx="7511400" cy="317600"/>
            <a:chOff x="816250" y="4703275"/>
            <a:chExt cx="7511400" cy="238200"/>
          </a:xfrm>
        </p:grpSpPr>
        <p:grpSp>
          <p:nvGrpSpPr>
            <p:cNvPr id="309" name="Google Shape;309;p17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310" name="Google Shape;310;p17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12" name="Google Shape;312;p17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13" name="Google Shape;313;p17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314" name="Google Shape;314;p17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315" name="Google Shape;315;p17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316" name="Google Shape;316;p17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317" name="Google Shape;317;p17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318" name="Google Shape;318;p17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319" name="Google Shape;319;p17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20" name="Google Shape;320;p17"/>
          <p:cNvGrpSpPr/>
          <p:nvPr/>
        </p:nvGrpSpPr>
        <p:grpSpPr>
          <a:xfrm>
            <a:off x="133995" y="1965633"/>
            <a:ext cx="8777381" cy="3113496"/>
            <a:chOff x="133994" y="1474225"/>
            <a:chExt cx="8777381" cy="2335122"/>
          </a:xfrm>
        </p:grpSpPr>
        <p:grpSp>
          <p:nvGrpSpPr>
            <p:cNvPr id="321" name="Google Shape;321;p17"/>
            <p:cNvGrpSpPr/>
            <p:nvPr/>
          </p:nvGrpSpPr>
          <p:grpSpPr>
            <a:xfrm>
              <a:off x="133994" y="3230262"/>
              <a:ext cx="579085" cy="579085"/>
              <a:chOff x="1323700" y="2294750"/>
              <a:chExt cx="691775" cy="691775"/>
            </a:xfrm>
          </p:grpSpPr>
          <p:sp>
            <p:nvSpPr>
              <p:cNvPr id="322" name="Google Shape;322;p17"/>
              <p:cNvSpPr/>
              <p:nvPr/>
            </p:nvSpPr>
            <p:spPr>
              <a:xfrm>
                <a:off x="1375450" y="2304250"/>
                <a:ext cx="630525" cy="63052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25221" extrusionOk="0">
                    <a:moveTo>
                      <a:pt x="4056" y="1"/>
                    </a:moveTo>
                    <a:lnTo>
                      <a:pt x="0" y="4056"/>
                    </a:lnTo>
                    <a:lnTo>
                      <a:pt x="8548" y="12618"/>
                    </a:lnTo>
                    <a:lnTo>
                      <a:pt x="0" y="21165"/>
                    </a:lnTo>
                    <a:lnTo>
                      <a:pt x="4056" y="25221"/>
                    </a:lnTo>
                    <a:lnTo>
                      <a:pt x="12603" y="16673"/>
                    </a:lnTo>
                    <a:lnTo>
                      <a:pt x="21165" y="25221"/>
                    </a:lnTo>
                    <a:lnTo>
                      <a:pt x="25220" y="21165"/>
                    </a:lnTo>
                    <a:lnTo>
                      <a:pt x="16673" y="12618"/>
                    </a:lnTo>
                    <a:lnTo>
                      <a:pt x="25220" y="4056"/>
                    </a:lnTo>
                    <a:lnTo>
                      <a:pt x="21165" y="1"/>
                    </a:lnTo>
                    <a:lnTo>
                      <a:pt x="12603" y="8548"/>
                    </a:lnTo>
                    <a:lnTo>
                      <a:pt x="40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23" name="Google Shape;323;p17"/>
              <p:cNvSpPr/>
              <p:nvPr/>
            </p:nvSpPr>
            <p:spPr>
              <a:xfrm>
                <a:off x="1365925" y="2294750"/>
                <a:ext cx="649550" cy="649550"/>
              </a:xfrm>
              <a:custGeom>
                <a:avLst/>
                <a:gdLst/>
                <a:ahLst/>
                <a:cxnLst/>
                <a:rect l="l" t="t" r="r" b="b"/>
                <a:pathLst>
                  <a:path w="25982" h="25982" extrusionOk="0">
                    <a:moveTo>
                      <a:pt x="21546" y="747"/>
                    </a:moveTo>
                    <a:lnTo>
                      <a:pt x="25249" y="4436"/>
                    </a:lnTo>
                    <a:lnTo>
                      <a:pt x="16688" y="12984"/>
                    </a:lnTo>
                    <a:lnTo>
                      <a:pt x="25249" y="21531"/>
                    </a:lnTo>
                    <a:lnTo>
                      <a:pt x="21546" y="25235"/>
                    </a:lnTo>
                    <a:lnTo>
                      <a:pt x="12984" y="16673"/>
                    </a:lnTo>
                    <a:lnTo>
                      <a:pt x="4451" y="25235"/>
                    </a:lnTo>
                    <a:lnTo>
                      <a:pt x="747" y="21545"/>
                    </a:lnTo>
                    <a:lnTo>
                      <a:pt x="9295" y="12998"/>
                    </a:lnTo>
                    <a:lnTo>
                      <a:pt x="747" y="4436"/>
                    </a:lnTo>
                    <a:lnTo>
                      <a:pt x="4437" y="747"/>
                    </a:lnTo>
                    <a:lnTo>
                      <a:pt x="12984" y="9308"/>
                    </a:lnTo>
                    <a:lnTo>
                      <a:pt x="21546" y="747"/>
                    </a:lnTo>
                    <a:close/>
                    <a:moveTo>
                      <a:pt x="4437" y="0"/>
                    </a:moveTo>
                    <a:lnTo>
                      <a:pt x="1" y="4436"/>
                    </a:lnTo>
                    <a:lnTo>
                      <a:pt x="8562" y="12998"/>
                    </a:lnTo>
                    <a:lnTo>
                      <a:pt x="1" y="21545"/>
                    </a:lnTo>
                    <a:lnTo>
                      <a:pt x="4437" y="25981"/>
                    </a:lnTo>
                    <a:lnTo>
                      <a:pt x="12984" y="17419"/>
                    </a:lnTo>
                    <a:lnTo>
                      <a:pt x="21546" y="25981"/>
                    </a:lnTo>
                    <a:lnTo>
                      <a:pt x="25982" y="21545"/>
                    </a:lnTo>
                    <a:lnTo>
                      <a:pt x="17434" y="12998"/>
                    </a:lnTo>
                    <a:lnTo>
                      <a:pt x="25982" y="4436"/>
                    </a:lnTo>
                    <a:lnTo>
                      <a:pt x="21546" y="0"/>
                    </a:lnTo>
                    <a:lnTo>
                      <a:pt x="12984" y="8562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24" name="Google Shape;324;p17"/>
              <p:cNvSpPr/>
              <p:nvPr/>
            </p:nvSpPr>
            <p:spPr>
              <a:xfrm>
                <a:off x="1333200" y="2346500"/>
                <a:ext cx="630525" cy="63052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25221" extrusionOk="0">
                    <a:moveTo>
                      <a:pt x="4056" y="0"/>
                    </a:moveTo>
                    <a:lnTo>
                      <a:pt x="0" y="4056"/>
                    </a:lnTo>
                    <a:lnTo>
                      <a:pt x="8548" y="12618"/>
                    </a:lnTo>
                    <a:lnTo>
                      <a:pt x="0" y="21165"/>
                    </a:lnTo>
                    <a:lnTo>
                      <a:pt x="4056" y="25221"/>
                    </a:lnTo>
                    <a:lnTo>
                      <a:pt x="12603" y="16673"/>
                    </a:lnTo>
                    <a:lnTo>
                      <a:pt x="21165" y="25221"/>
                    </a:lnTo>
                    <a:lnTo>
                      <a:pt x="25221" y="21165"/>
                    </a:lnTo>
                    <a:lnTo>
                      <a:pt x="16673" y="12618"/>
                    </a:lnTo>
                    <a:lnTo>
                      <a:pt x="25221" y="4056"/>
                    </a:lnTo>
                    <a:lnTo>
                      <a:pt x="21165" y="0"/>
                    </a:lnTo>
                    <a:lnTo>
                      <a:pt x="12603" y="8548"/>
                    </a:lnTo>
                    <a:lnTo>
                      <a:pt x="40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25" name="Google Shape;325;p17"/>
              <p:cNvSpPr/>
              <p:nvPr/>
            </p:nvSpPr>
            <p:spPr>
              <a:xfrm>
                <a:off x="1323700" y="2337350"/>
                <a:ext cx="649525" cy="649175"/>
              </a:xfrm>
              <a:custGeom>
                <a:avLst/>
                <a:gdLst/>
                <a:ahLst/>
                <a:cxnLst/>
                <a:rect l="l" t="t" r="r" b="b"/>
                <a:pathLst>
                  <a:path w="25981" h="25967" extrusionOk="0">
                    <a:moveTo>
                      <a:pt x="21531" y="733"/>
                    </a:moveTo>
                    <a:lnTo>
                      <a:pt x="25220" y="4422"/>
                    </a:lnTo>
                    <a:lnTo>
                      <a:pt x="16673" y="12984"/>
                    </a:lnTo>
                    <a:lnTo>
                      <a:pt x="25234" y="21531"/>
                    </a:lnTo>
                    <a:lnTo>
                      <a:pt x="21545" y="25221"/>
                    </a:lnTo>
                    <a:lnTo>
                      <a:pt x="12983" y="16673"/>
                    </a:lnTo>
                    <a:lnTo>
                      <a:pt x="4450" y="25221"/>
                    </a:lnTo>
                    <a:lnTo>
                      <a:pt x="746" y="21531"/>
                    </a:lnTo>
                    <a:lnTo>
                      <a:pt x="9294" y="12984"/>
                    </a:lnTo>
                    <a:lnTo>
                      <a:pt x="732" y="4422"/>
                    </a:lnTo>
                    <a:lnTo>
                      <a:pt x="4436" y="747"/>
                    </a:lnTo>
                    <a:lnTo>
                      <a:pt x="12983" y="9294"/>
                    </a:lnTo>
                    <a:lnTo>
                      <a:pt x="21531" y="733"/>
                    </a:lnTo>
                    <a:close/>
                    <a:moveTo>
                      <a:pt x="4436" y="0"/>
                    </a:moveTo>
                    <a:lnTo>
                      <a:pt x="0" y="4422"/>
                    </a:lnTo>
                    <a:lnTo>
                      <a:pt x="8548" y="12984"/>
                    </a:lnTo>
                    <a:lnTo>
                      <a:pt x="0" y="21531"/>
                    </a:lnTo>
                    <a:lnTo>
                      <a:pt x="4436" y="25967"/>
                    </a:lnTo>
                    <a:lnTo>
                      <a:pt x="12983" y="17419"/>
                    </a:lnTo>
                    <a:lnTo>
                      <a:pt x="21545" y="25967"/>
                    </a:lnTo>
                    <a:lnTo>
                      <a:pt x="25981" y="21531"/>
                    </a:lnTo>
                    <a:lnTo>
                      <a:pt x="17433" y="12984"/>
                    </a:lnTo>
                    <a:lnTo>
                      <a:pt x="25967" y="4422"/>
                    </a:lnTo>
                    <a:lnTo>
                      <a:pt x="21545" y="0"/>
                    </a:lnTo>
                    <a:lnTo>
                      <a:pt x="12983" y="8548"/>
                    </a:lnTo>
                    <a:lnTo>
                      <a:pt x="44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326" name="Google Shape;326;p17"/>
            <p:cNvGrpSpPr/>
            <p:nvPr/>
          </p:nvGrpSpPr>
          <p:grpSpPr>
            <a:xfrm>
              <a:off x="8629375" y="1474225"/>
              <a:ext cx="282000" cy="1270550"/>
              <a:chOff x="4314650" y="3034025"/>
              <a:chExt cx="282000" cy="1270550"/>
            </a:xfrm>
          </p:grpSpPr>
          <p:sp>
            <p:nvSpPr>
              <p:cNvPr id="327" name="Google Shape;327;p17"/>
              <p:cNvSpPr/>
              <p:nvPr/>
            </p:nvSpPr>
            <p:spPr>
              <a:xfrm>
                <a:off x="4314650" y="3034025"/>
                <a:ext cx="282000" cy="4795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9181" extrusionOk="0">
                    <a:moveTo>
                      <a:pt x="0" y="1"/>
                    </a:moveTo>
                    <a:lnTo>
                      <a:pt x="0" y="11280"/>
                    </a:lnTo>
                    <a:lnTo>
                      <a:pt x="11280" y="19180"/>
                    </a:lnTo>
                    <a:lnTo>
                      <a:pt x="11280" y="79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4314650" y="3376575"/>
                <a:ext cx="282000" cy="2950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1" extrusionOk="0">
                    <a:moveTo>
                      <a:pt x="0" y="0"/>
                    </a:moveTo>
                    <a:lnTo>
                      <a:pt x="0" y="3901"/>
                    </a:lnTo>
                    <a:lnTo>
                      <a:pt x="11280" y="11801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29" name="Google Shape;329;p17"/>
              <p:cNvSpPr/>
              <p:nvPr/>
            </p:nvSpPr>
            <p:spPr>
              <a:xfrm>
                <a:off x="4314650" y="3534650"/>
                <a:ext cx="282000" cy="29537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15" extrusionOk="0">
                    <a:moveTo>
                      <a:pt x="0" y="0"/>
                    </a:moveTo>
                    <a:lnTo>
                      <a:pt x="0" y="3915"/>
                    </a:lnTo>
                    <a:lnTo>
                      <a:pt x="11280" y="11815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30" name="Google Shape;330;p17"/>
              <p:cNvSpPr/>
              <p:nvPr/>
            </p:nvSpPr>
            <p:spPr>
              <a:xfrm>
                <a:off x="4314650" y="3693050"/>
                <a:ext cx="282000" cy="29505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2" extrusionOk="0">
                    <a:moveTo>
                      <a:pt x="0" y="1"/>
                    </a:moveTo>
                    <a:lnTo>
                      <a:pt x="0" y="3902"/>
                    </a:lnTo>
                    <a:lnTo>
                      <a:pt x="11280" y="11801"/>
                    </a:lnTo>
                    <a:lnTo>
                      <a:pt x="11280" y="79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31" name="Google Shape;331;p17"/>
              <p:cNvSpPr/>
              <p:nvPr/>
            </p:nvSpPr>
            <p:spPr>
              <a:xfrm>
                <a:off x="4314650" y="3851125"/>
                <a:ext cx="282000" cy="29540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16" extrusionOk="0">
                    <a:moveTo>
                      <a:pt x="0" y="1"/>
                    </a:moveTo>
                    <a:lnTo>
                      <a:pt x="0" y="3915"/>
                    </a:lnTo>
                    <a:lnTo>
                      <a:pt x="11280" y="11815"/>
                    </a:lnTo>
                    <a:lnTo>
                      <a:pt x="11280" y="79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32" name="Google Shape;332;p17"/>
              <p:cNvSpPr/>
              <p:nvPr/>
            </p:nvSpPr>
            <p:spPr>
              <a:xfrm>
                <a:off x="4314650" y="4009550"/>
                <a:ext cx="282000" cy="2950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1" extrusionOk="0">
                    <a:moveTo>
                      <a:pt x="0" y="0"/>
                    </a:moveTo>
                    <a:lnTo>
                      <a:pt x="0" y="3901"/>
                    </a:lnTo>
                    <a:lnTo>
                      <a:pt x="11280" y="11801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1229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5" name="Google Shape;335;p18"/>
          <p:cNvSpPr txBox="1">
            <a:spLocks noGrp="1"/>
          </p:cNvSpPr>
          <p:nvPr>
            <p:ph type="subTitle" idx="1"/>
          </p:nvPr>
        </p:nvSpPr>
        <p:spPr>
          <a:xfrm>
            <a:off x="1514688" y="2277767"/>
            <a:ext cx="28110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6" name="Google Shape;336;p18"/>
          <p:cNvSpPr txBox="1">
            <a:spLocks noGrp="1"/>
          </p:cNvSpPr>
          <p:nvPr>
            <p:ph type="subTitle" idx="2"/>
          </p:nvPr>
        </p:nvSpPr>
        <p:spPr>
          <a:xfrm>
            <a:off x="4818313" y="2277767"/>
            <a:ext cx="28110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subTitle" idx="3"/>
          </p:nvPr>
        </p:nvSpPr>
        <p:spPr>
          <a:xfrm>
            <a:off x="1514688" y="4491867"/>
            <a:ext cx="28482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8" name="Google Shape;338;p18"/>
          <p:cNvSpPr txBox="1">
            <a:spLocks noGrp="1"/>
          </p:cNvSpPr>
          <p:nvPr>
            <p:ph type="subTitle" idx="4"/>
          </p:nvPr>
        </p:nvSpPr>
        <p:spPr>
          <a:xfrm>
            <a:off x="4818313" y="4491867"/>
            <a:ext cx="28110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9" name="Google Shape;339;p18"/>
          <p:cNvSpPr txBox="1">
            <a:spLocks noGrp="1"/>
          </p:cNvSpPr>
          <p:nvPr>
            <p:ph type="subTitle" idx="5"/>
          </p:nvPr>
        </p:nvSpPr>
        <p:spPr>
          <a:xfrm>
            <a:off x="1514688" y="1783433"/>
            <a:ext cx="28110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40" name="Google Shape;340;p18"/>
          <p:cNvSpPr txBox="1">
            <a:spLocks noGrp="1"/>
          </p:cNvSpPr>
          <p:nvPr>
            <p:ph type="subTitle" idx="6"/>
          </p:nvPr>
        </p:nvSpPr>
        <p:spPr>
          <a:xfrm>
            <a:off x="1514688" y="3997633"/>
            <a:ext cx="28482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subTitle" idx="7"/>
          </p:nvPr>
        </p:nvSpPr>
        <p:spPr>
          <a:xfrm>
            <a:off x="4818288" y="1783433"/>
            <a:ext cx="28110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42" name="Google Shape;342;p18"/>
          <p:cNvSpPr txBox="1">
            <a:spLocks noGrp="1"/>
          </p:cNvSpPr>
          <p:nvPr>
            <p:ph type="subTitle" idx="8"/>
          </p:nvPr>
        </p:nvSpPr>
        <p:spPr>
          <a:xfrm>
            <a:off x="4818287" y="3997633"/>
            <a:ext cx="28110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343" name="Google Shape;343;p18"/>
          <p:cNvGrpSpPr/>
          <p:nvPr/>
        </p:nvGrpSpPr>
        <p:grpSpPr>
          <a:xfrm>
            <a:off x="816250" y="6271033"/>
            <a:ext cx="7511400" cy="317600"/>
            <a:chOff x="816250" y="4703275"/>
            <a:chExt cx="7511400" cy="238200"/>
          </a:xfrm>
        </p:grpSpPr>
        <p:grpSp>
          <p:nvGrpSpPr>
            <p:cNvPr id="344" name="Google Shape;344;p18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345" name="Google Shape;345;p18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47" name="Google Shape;347;p18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48" name="Google Shape;348;p18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349" name="Google Shape;349;p18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350" name="Google Shape;350;p18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351" name="Google Shape;351;p18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352" name="Google Shape;352;p18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353" name="Google Shape;353;p18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354" name="Google Shape;354;p18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55" name="Google Shape;355;p18"/>
          <p:cNvGrpSpPr/>
          <p:nvPr/>
        </p:nvGrpSpPr>
        <p:grpSpPr>
          <a:xfrm>
            <a:off x="8430775" y="3013817"/>
            <a:ext cx="282000" cy="1694067"/>
            <a:chOff x="4314650" y="3034025"/>
            <a:chExt cx="282000" cy="1270550"/>
          </a:xfrm>
        </p:grpSpPr>
        <p:sp>
          <p:nvSpPr>
            <p:cNvPr id="356" name="Google Shape;356;p18"/>
            <p:cNvSpPr/>
            <p:nvPr/>
          </p:nvSpPr>
          <p:spPr>
            <a:xfrm>
              <a:off x="4314650" y="3034025"/>
              <a:ext cx="282000" cy="479525"/>
            </a:xfrm>
            <a:custGeom>
              <a:avLst/>
              <a:gdLst/>
              <a:ahLst/>
              <a:cxnLst/>
              <a:rect l="l" t="t" r="r" b="b"/>
              <a:pathLst>
                <a:path w="11280" h="19181" extrusionOk="0">
                  <a:moveTo>
                    <a:pt x="0" y="1"/>
                  </a:moveTo>
                  <a:lnTo>
                    <a:pt x="0" y="11280"/>
                  </a:lnTo>
                  <a:lnTo>
                    <a:pt x="11280" y="19180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4314650" y="3376575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4314650" y="3534650"/>
              <a:ext cx="282000" cy="295375"/>
            </a:xfrm>
            <a:custGeom>
              <a:avLst/>
              <a:gdLst/>
              <a:ahLst/>
              <a:cxnLst/>
              <a:rect l="l" t="t" r="r" b="b"/>
              <a:pathLst>
                <a:path w="11280" h="11815" extrusionOk="0">
                  <a:moveTo>
                    <a:pt x="0" y="0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4314650" y="3693050"/>
              <a:ext cx="282000" cy="295050"/>
            </a:xfrm>
            <a:custGeom>
              <a:avLst/>
              <a:gdLst/>
              <a:ahLst/>
              <a:cxnLst/>
              <a:rect l="l" t="t" r="r" b="b"/>
              <a:pathLst>
                <a:path w="11280" h="11802" extrusionOk="0">
                  <a:moveTo>
                    <a:pt x="0" y="1"/>
                  </a:moveTo>
                  <a:lnTo>
                    <a:pt x="0" y="3902"/>
                  </a:lnTo>
                  <a:lnTo>
                    <a:pt x="11280" y="11801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4314650" y="3851125"/>
              <a:ext cx="282000" cy="295400"/>
            </a:xfrm>
            <a:custGeom>
              <a:avLst/>
              <a:gdLst/>
              <a:ahLst/>
              <a:cxnLst/>
              <a:rect l="l" t="t" r="r" b="b"/>
              <a:pathLst>
                <a:path w="11280" h="11816" extrusionOk="0">
                  <a:moveTo>
                    <a:pt x="0" y="1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4314650" y="4009550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540273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4" name="Google Shape;364;p19"/>
          <p:cNvSpPr txBox="1">
            <a:spLocks noGrp="1"/>
          </p:cNvSpPr>
          <p:nvPr>
            <p:ph type="subTitle" idx="1"/>
          </p:nvPr>
        </p:nvSpPr>
        <p:spPr>
          <a:xfrm>
            <a:off x="823075" y="2225961"/>
            <a:ext cx="21996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5" name="Google Shape;365;p19"/>
          <p:cNvSpPr txBox="1">
            <a:spLocks noGrp="1"/>
          </p:cNvSpPr>
          <p:nvPr>
            <p:ph type="subTitle" idx="2"/>
          </p:nvPr>
        </p:nvSpPr>
        <p:spPr>
          <a:xfrm>
            <a:off x="3472291" y="2225932"/>
            <a:ext cx="21996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6" name="Google Shape;366;p19"/>
          <p:cNvSpPr txBox="1">
            <a:spLocks noGrp="1"/>
          </p:cNvSpPr>
          <p:nvPr>
            <p:ph type="subTitle" idx="3"/>
          </p:nvPr>
        </p:nvSpPr>
        <p:spPr>
          <a:xfrm>
            <a:off x="823075" y="4434300"/>
            <a:ext cx="21996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7" name="Google Shape;367;p19"/>
          <p:cNvSpPr txBox="1">
            <a:spLocks noGrp="1"/>
          </p:cNvSpPr>
          <p:nvPr>
            <p:ph type="subTitle" idx="4"/>
          </p:nvPr>
        </p:nvSpPr>
        <p:spPr>
          <a:xfrm>
            <a:off x="3472291" y="4434295"/>
            <a:ext cx="21996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8" name="Google Shape;368;p19"/>
          <p:cNvSpPr txBox="1">
            <a:spLocks noGrp="1"/>
          </p:cNvSpPr>
          <p:nvPr>
            <p:ph type="subTitle" idx="5"/>
          </p:nvPr>
        </p:nvSpPr>
        <p:spPr>
          <a:xfrm>
            <a:off x="6117332" y="2225932"/>
            <a:ext cx="21996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9" name="Google Shape;369;p19"/>
          <p:cNvSpPr txBox="1">
            <a:spLocks noGrp="1"/>
          </p:cNvSpPr>
          <p:nvPr>
            <p:ph type="subTitle" idx="6"/>
          </p:nvPr>
        </p:nvSpPr>
        <p:spPr>
          <a:xfrm>
            <a:off x="6117332" y="4434295"/>
            <a:ext cx="21996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0" name="Google Shape;370;p19"/>
          <p:cNvSpPr txBox="1">
            <a:spLocks noGrp="1"/>
          </p:cNvSpPr>
          <p:nvPr>
            <p:ph type="subTitle" idx="7"/>
          </p:nvPr>
        </p:nvSpPr>
        <p:spPr>
          <a:xfrm>
            <a:off x="827409" y="1729033"/>
            <a:ext cx="21996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1" name="Google Shape;371;p19"/>
          <p:cNvSpPr txBox="1">
            <a:spLocks noGrp="1"/>
          </p:cNvSpPr>
          <p:nvPr>
            <p:ph type="subTitle" idx="8"/>
          </p:nvPr>
        </p:nvSpPr>
        <p:spPr>
          <a:xfrm>
            <a:off x="3476458" y="1729033"/>
            <a:ext cx="21996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2" name="Google Shape;372;p19"/>
          <p:cNvSpPr txBox="1">
            <a:spLocks noGrp="1"/>
          </p:cNvSpPr>
          <p:nvPr>
            <p:ph type="subTitle" idx="9"/>
          </p:nvPr>
        </p:nvSpPr>
        <p:spPr>
          <a:xfrm>
            <a:off x="6121332" y="1729033"/>
            <a:ext cx="21996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3" name="Google Shape;373;p19"/>
          <p:cNvSpPr txBox="1">
            <a:spLocks noGrp="1"/>
          </p:cNvSpPr>
          <p:nvPr>
            <p:ph type="subTitle" idx="13"/>
          </p:nvPr>
        </p:nvSpPr>
        <p:spPr>
          <a:xfrm>
            <a:off x="827409" y="3933029"/>
            <a:ext cx="21996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subTitle" idx="14"/>
          </p:nvPr>
        </p:nvSpPr>
        <p:spPr>
          <a:xfrm>
            <a:off x="3476458" y="3933029"/>
            <a:ext cx="21996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5"/>
          </p:nvPr>
        </p:nvSpPr>
        <p:spPr>
          <a:xfrm>
            <a:off x="6121332" y="3933029"/>
            <a:ext cx="21996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376" name="Google Shape;376;p19"/>
          <p:cNvGrpSpPr/>
          <p:nvPr/>
        </p:nvGrpSpPr>
        <p:grpSpPr>
          <a:xfrm>
            <a:off x="816250" y="6271033"/>
            <a:ext cx="7511400" cy="317600"/>
            <a:chOff x="816250" y="4703275"/>
            <a:chExt cx="7511400" cy="238200"/>
          </a:xfrm>
        </p:grpSpPr>
        <p:grpSp>
          <p:nvGrpSpPr>
            <p:cNvPr id="377" name="Google Shape;377;p19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378" name="Google Shape;378;p19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80" name="Google Shape;380;p19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81" name="Google Shape;381;p19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382" name="Google Shape;382;p19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383" name="Google Shape;383;p19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384" name="Google Shape;384;p19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385" name="Google Shape;385;p19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386" name="Google Shape;386;p19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387" name="Google Shape;387;p19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88" name="Google Shape;388;p19"/>
          <p:cNvGrpSpPr/>
          <p:nvPr/>
        </p:nvGrpSpPr>
        <p:grpSpPr>
          <a:xfrm>
            <a:off x="309925" y="2164167"/>
            <a:ext cx="8709736" cy="3242532"/>
            <a:chOff x="309925" y="1623125"/>
            <a:chExt cx="8709736" cy="2431899"/>
          </a:xfrm>
        </p:grpSpPr>
        <p:sp>
          <p:nvSpPr>
            <p:cNvPr id="389" name="Google Shape;389;p19"/>
            <p:cNvSpPr/>
            <p:nvPr/>
          </p:nvSpPr>
          <p:spPr>
            <a:xfrm flipH="1">
              <a:off x="8557094" y="1623125"/>
              <a:ext cx="462567" cy="462847"/>
            </a:xfrm>
            <a:custGeom>
              <a:avLst/>
              <a:gdLst/>
              <a:ahLst/>
              <a:cxnLst/>
              <a:rect l="l" t="t" r="r" b="b"/>
              <a:pathLst>
                <a:path w="23166" h="23180" extrusionOk="0">
                  <a:moveTo>
                    <a:pt x="5704" y="1"/>
                  </a:moveTo>
                  <a:lnTo>
                    <a:pt x="1" y="5704"/>
                  </a:lnTo>
                  <a:lnTo>
                    <a:pt x="5873" y="11590"/>
                  </a:lnTo>
                  <a:lnTo>
                    <a:pt x="1" y="17476"/>
                  </a:lnTo>
                  <a:lnTo>
                    <a:pt x="5704" y="23179"/>
                  </a:lnTo>
                  <a:lnTo>
                    <a:pt x="11576" y="17293"/>
                  </a:lnTo>
                  <a:lnTo>
                    <a:pt x="17462" y="23179"/>
                  </a:lnTo>
                  <a:lnTo>
                    <a:pt x="23165" y="17476"/>
                  </a:lnTo>
                  <a:lnTo>
                    <a:pt x="17279" y="11590"/>
                  </a:lnTo>
                  <a:lnTo>
                    <a:pt x="23165" y="5704"/>
                  </a:lnTo>
                  <a:lnTo>
                    <a:pt x="17462" y="1"/>
                  </a:lnTo>
                  <a:lnTo>
                    <a:pt x="11576" y="5887"/>
                  </a:lnTo>
                  <a:lnTo>
                    <a:pt x="5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390" name="Google Shape;390;p19"/>
            <p:cNvGrpSpPr/>
            <p:nvPr/>
          </p:nvGrpSpPr>
          <p:grpSpPr>
            <a:xfrm>
              <a:off x="309925" y="2949773"/>
              <a:ext cx="245312" cy="1105251"/>
              <a:chOff x="4314650" y="3034025"/>
              <a:chExt cx="282000" cy="1270550"/>
            </a:xfrm>
          </p:grpSpPr>
          <p:sp>
            <p:nvSpPr>
              <p:cNvPr id="391" name="Google Shape;391;p19"/>
              <p:cNvSpPr/>
              <p:nvPr/>
            </p:nvSpPr>
            <p:spPr>
              <a:xfrm>
                <a:off x="4314650" y="3034025"/>
                <a:ext cx="282000" cy="4795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9181" extrusionOk="0">
                    <a:moveTo>
                      <a:pt x="0" y="1"/>
                    </a:moveTo>
                    <a:lnTo>
                      <a:pt x="0" y="11280"/>
                    </a:lnTo>
                    <a:lnTo>
                      <a:pt x="11280" y="19180"/>
                    </a:lnTo>
                    <a:lnTo>
                      <a:pt x="11280" y="79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4314650" y="3376575"/>
                <a:ext cx="282000" cy="2950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1" extrusionOk="0">
                    <a:moveTo>
                      <a:pt x="0" y="0"/>
                    </a:moveTo>
                    <a:lnTo>
                      <a:pt x="0" y="3901"/>
                    </a:lnTo>
                    <a:lnTo>
                      <a:pt x="11280" y="11801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4314650" y="3534650"/>
                <a:ext cx="282000" cy="29537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15" extrusionOk="0">
                    <a:moveTo>
                      <a:pt x="0" y="0"/>
                    </a:moveTo>
                    <a:lnTo>
                      <a:pt x="0" y="3915"/>
                    </a:lnTo>
                    <a:lnTo>
                      <a:pt x="11280" y="11815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4314650" y="3693050"/>
                <a:ext cx="282000" cy="29505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2" extrusionOk="0">
                    <a:moveTo>
                      <a:pt x="0" y="1"/>
                    </a:moveTo>
                    <a:lnTo>
                      <a:pt x="0" y="3902"/>
                    </a:lnTo>
                    <a:lnTo>
                      <a:pt x="11280" y="11801"/>
                    </a:lnTo>
                    <a:lnTo>
                      <a:pt x="11280" y="79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4314650" y="3851125"/>
                <a:ext cx="282000" cy="29540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16" extrusionOk="0">
                    <a:moveTo>
                      <a:pt x="0" y="1"/>
                    </a:moveTo>
                    <a:lnTo>
                      <a:pt x="0" y="3915"/>
                    </a:lnTo>
                    <a:lnTo>
                      <a:pt x="11280" y="11815"/>
                    </a:lnTo>
                    <a:lnTo>
                      <a:pt x="11280" y="79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4314650" y="4009550"/>
                <a:ext cx="282000" cy="2950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1" extrusionOk="0">
                    <a:moveTo>
                      <a:pt x="0" y="0"/>
                    </a:moveTo>
                    <a:lnTo>
                      <a:pt x="0" y="3901"/>
                    </a:lnTo>
                    <a:lnTo>
                      <a:pt x="11280" y="11801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4014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20"/>
          <p:cNvGrpSpPr/>
          <p:nvPr/>
        </p:nvGrpSpPr>
        <p:grpSpPr>
          <a:xfrm>
            <a:off x="-429924" y="1159033"/>
            <a:ext cx="9971360" cy="3867832"/>
            <a:chOff x="-429924" y="869275"/>
            <a:chExt cx="9971360" cy="2900874"/>
          </a:xfrm>
        </p:grpSpPr>
        <p:pic>
          <p:nvPicPr>
            <p:cNvPr id="399" name="Google Shape;399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-429924" y="1152650"/>
              <a:ext cx="2383774" cy="2617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38713" y="869275"/>
              <a:ext cx="2002724" cy="18237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1" name="Google Shape;401;p20"/>
          <p:cNvSpPr txBox="1">
            <a:spLocks noGrp="1"/>
          </p:cNvSpPr>
          <p:nvPr>
            <p:ph type="title"/>
          </p:nvPr>
        </p:nvSpPr>
        <p:spPr>
          <a:xfrm>
            <a:off x="3017885" y="979533"/>
            <a:ext cx="3108300" cy="11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02" name="Google Shape;402;p20"/>
          <p:cNvSpPr txBox="1">
            <a:spLocks noGrp="1"/>
          </p:cNvSpPr>
          <p:nvPr>
            <p:ph type="subTitle" idx="1"/>
          </p:nvPr>
        </p:nvSpPr>
        <p:spPr>
          <a:xfrm>
            <a:off x="3017850" y="2179133"/>
            <a:ext cx="31083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03" name="Google Shape;403;p20"/>
          <p:cNvSpPr txBox="1"/>
          <p:nvPr/>
        </p:nvSpPr>
        <p:spPr>
          <a:xfrm>
            <a:off x="2099100" y="4815933"/>
            <a:ext cx="4945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04" name="Google Shape;404;p20"/>
          <p:cNvGrpSpPr/>
          <p:nvPr/>
        </p:nvGrpSpPr>
        <p:grpSpPr>
          <a:xfrm>
            <a:off x="816250" y="6271033"/>
            <a:ext cx="7511400" cy="317600"/>
            <a:chOff x="816250" y="4703275"/>
            <a:chExt cx="7511400" cy="238200"/>
          </a:xfrm>
        </p:grpSpPr>
        <p:grpSp>
          <p:nvGrpSpPr>
            <p:cNvPr id="405" name="Google Shape;405;p20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406" name="Google Shape;406;p20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07" name="Google Shape;407;p20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08" name="Google Shape;408;p20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09" name="Google Shape;409;p20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410" name="Google Shape;410;p20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411" name="Google Shape;411;p20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412" name="Google Shape;412;p20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413" name="Google Shape;413;p20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414" name="Google Shape;414;p20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415" name="Google Shape;415;p20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416" name="Google Shape;416;p20"/>
          <p:cNvGrpSpPr/>
          <p:nvPr/>
        </p:nvGrpSpPr>
        <p:grpSpPr>
          <a:xfrm>
            <a:off x="367338" y="2822968"/>
            <a:ext cx="8345438" cy="2763633"/>
            <a:chOff x="367338" y="2117225"/>
            <a:chExt cx="8345438" cy="2072725"/>
          </a:xfrm>
        </p:grpSpPr>
        <p:grpSp>
          <p:nvGrpSpPr>
            <p:cNvPr id="417" name="Google Shape;417;p20"/>
            <p:cNvGrpSpPr/>
            <p:nvPr/>
          </p:nvGrpSpPr>
          <p:grpSpPr>
            <a:xfrm>
              <a:off x="8430775" y="2919400"/>
              <a:ext cx="282000" cy="1270550"/>
              <a:chOff x="4314650" y="3034025"/>
              <a:chExt cx="282000" cy="1270550"/>
            </a:xfrm>
          </p:grpSpPr>
          <p:sp>
            <p:nvSpPr>
              <p:cNvPr id="418" name="Google Shape;418;p20"/>
              <p:cNvSpPr/>
              <p:nvPr/>
            </p:nvSpPr>
            <p:spPr>
              <a:xfrm>
                <a:off x="4314650" y="3034025"/>
                <a:ext cx="282000" cy="4795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9181" extrusionOk="0">
                    <a:moveTo>
                      <a:pt x="0" y="1"/>
                    </a:moveTo>
                    <a:lnTo>
                      <a:pt x="0" y="11280"/>
                    </a:lnTo>
                    <a:lnTo>
                      <a:pt x="11280" y="19180"/>
                    </a:lnTo>
                    <a:lnTo>
                      <a:pt x="11280" y="79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19" name="Google Shape;419;p20"/>
              <p:cNvSpPr/>
              <p:nvPr/>
            </p:nvSpPr>
            <p:spPr>
              <a:xfrm>
                <a:off x="4314650" y="3376575"/>
                <a:ext cx="282000" cy="2950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1" extrusionOk="0">
                    <a:moveTo>
                      <a:pt x="0" y="0"/>
                    </a:moveTo>
                    <a:lnTo>
                      <a:pt x="0" y="3901"/>
                    </a:lnTo>
                    <a:lnTo>
                      <a:pt x="11280" y="11801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20" name="Google Shape;420;p20"/>
              <p:cNvSpPr/>
              <p:nvPr/>
            </p:nvSpPr>
            <p:spPr>
              <a:xfrm>
                <a:off x="4314650" y="3534650"/>
                <a:ext cx="282000" cy="29537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15" extrusionOk="0">
                    <a:moveTo>
                      <a:pt x="0" y="0"/>
                    </a:moveTo>
                    <a:lnTo>
                      <a:pt x="0" y="3915"/>
                    </a:lnTo>
                    <a:lnTo>
                      <a:pt x="11280" y="11815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21" name="Google Shape;421;p20"/>
              <p:cNvSpPr/>
              <p:nvPr/>
            </p:nvSpPr>
            <p:spPr>
              <a:xfrm>
                <a:off x="4314650" y="3693050"/>
                <a:ext cx="282000" cy="29505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2" extrusionOk="0">
                    <a:moveTo>
                      <a:pt x="0" y="1"/>
                    </a:moveTo>
                    <a:lnTo>
                      <a:pt x="0" y="3902"/>
                    </a:lnTo>
                    <a:lnTo>
                      <a:pt x="11280" y="11801"/>
                    </a:lnTo>
                    <a:lnTo>
                      <a:pt x="11280" y="79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22" name="Google Shape;422;p20"/>
              <p:cNvSpPr/>
              <p:nvPr/>
            </p:nvSpPr>
            <p:spPr>
              <a:xfrm>
                <a:off x="4314650" y="3851125"/>
                <a:ext cx="282000" cy="29540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16" extrusionOk="0">
                    <a:moveTo>
                      <a:pt x="0" y="1"/>
                    </a:moveTo>
                    <a:lnTo>
                      <a:pt x="0" y="3915"/>
                    </a:lnTo>
                    <a:lnTo>
                      <a:pt x="11280" y="11815"/>
                    </a:lnTo>
                    <a:lnTo>
                      <a:pt x="11280" y="79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23" name="Google Shape;423;p20"/>
              <p:cNvSpPr/>
              <p:nvPr/>
            </p:nvSpPr>
            <p:spPr>
              <a:xfrm>
                <a:off x="4314650" y="4009550"/>
                <a:ext cx="282000" cy="2950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1" extrusionOk="0">
                    <a:moveTo>
                      <a:pt x="0" y="0"/>
                    </a:moveTo>
                    <a:lnTo>
                      <a:pt x="0" y="3901"/>
                    </a:lnTo>
                    <a:lnTo>
                      <a:pt x="11280" y="11801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424" name="Google Shape;424;p20"/>
            <p:cNvGrpSpPr/>
            <p:nvPr/>
          </p:nvGrpSpPr>
          <p:grpSpPr>
            <a:xfrm>
              <a:off x="367338" y="2117225"/>
              <a:ext cx="691775" cy="691775"/>
              <a:chOff x="1323700" y="2294750"/>
              <a:chExt cx="691775" cy="691775"/>
            </a:xfrm>
          </p:grpSpPr>
          <p:sp>
            <p:nvSpPr>
              <p:cNvPr id="425" name="Google Shape;425;p20"/>
              <p:cNvSpPr/>
              <p:nvPr/>
            </p:nvSpPr>
            <p:spPr>
              <a:xfrm>
                <a:off x="1375450" y="2304250"/>
                <a:ext cx="630525" cy="63052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25221" extrusionOk="0">
                    <a:moveTo>
                      <a:pt x="4056" y="1"/>
                    </a:moveTo>
                    <a:lnTo>
                      <a:pt x="0" y="4056"/>
                    </a:lnTo>
                    <a:lnTo>
                      <a:pt x="8548" y="12618"/>
                    </a:lnTo>
                    <a:lnTo>
                      <a:pt x="0" y="21165"/>
                    </a:lnTo>
                    <a:lnTo>
                      <a:pt x="4056" y="25221"/>
                    </a:lnTo>
                    <a:lnTo>
                      <a:pt x="12603" y="16673"/>
                    </a:lnTo>
                    <a:lnTo>
                      <a:pt x="21165" y="25221"/>
                    </a:lnTo>
                    <a:lnTo>
                      <a:pt x="25220" y="21165"/>
                    </a:lnTo>
                    <a:lnTo>
                      <a:pt x="16673" y="12618"/>
                    </a:lnTo>
                    <a:lnTo>
                      <a:pt x="25220" y="4056"/>
                    </a:lnTo>
                    <a:lnTo>
                      <a:pt x="21165" y="1"/>
                    </a:lnTo>
                    <a:lnTo>
                      <a:pt x="12603" y="8548"/>
                    </a:lnTo>
                    <a:lnTo>
                      <a:pt x="40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1365925" y="2294750"/>
                <a:ext cx="649550" cy="649550"/>
              </a:xfrm>
              <a:custGeom>
                <a:avLst/>
                <a:gdLst/>
                <a:ahLst/>
                <a:cxnLst/>
                <a:rect l="l" t="t" r="r" b="b"/>
                <a:pathLst>
                  <a:path w="25982" h="25982" extrusionOk="0">
                    <a:moveTo>
                      <a:pt x="21546" y="747"/>
                    </a:moveTo>
                    <a:lnTo>
                      <a:pt x="25249" y="4436"/>
                    </a:lnTo>
                    <a:lnTo>
                      <a:pt x="16688" y="12984"/>
                    </a:lnTo>
                    <a:lnTo>
                      <a:pt x="25249" y="21531"/>
                    </a:lnTo>
                    <a:lnTo>
                      <a:pt x="21546" y="25235"/>
                    </a:lnTo>
                    <a:lnTo>
                      <a:pt x="12984" y="16673"/>
                    </a:lnTo>
                    <a:lnTo>
                      <a:pt x="4451" y="25235"/>
                    </a:lnTo>
                    <a:lnTo>
                      <a:pt x="747" y="21545"/>
                    </a:lnTo>
                    <a:lnTo>
                      <a:pt x="9295" y="12998"/>
                    </a:lnTo>
                    <a:lnTo>
                      <a:pt x="747" y="4436"/>
                    </a:lnTo>
                    <a:lnTo>
                      <a:pt x="4437" y="747"/>
                    </a:lnTo>
                    <a:lnTo>
                      <a:pt x="12984" y="9308"/>
                    </a:lnTo>
                    <a:lnTo>
                      <a:pt x="21546" y="747"/>
                    </a:lnTo>
                    <a:close/>
                    <a:moveTo>
                      <a:pt x="4437" y="0"/>
                    </a:moveTo>
                    <a:lnTo>
                      <a:pt x="1" y="4436"/>
                    </a:lnTo>
                    <a:lnTo>
                      <a:pt x="8562" y="12998"/>
                    </a:lnTo>
                    <a:lnTo>
                      <a:pt x="1" y="21545"/>
                    </a:lnTo>
                    <a:lnTo>
                      <a:pt x="4437" y="25981"/>
                    </a:lnTo>
                    <a:lnTo>
                      <a:pt x="12984" y="17419"/>
                    </a:lnTo>
                    <a:lnTo>
                      <a:pt x="21546" y="25981"/>
                    </a:lnTo>
                    <a:lnTo>
                      <a:pt x="25982" y="21545"/>
                    </a:lnTo>
                    <a:lnTo>
                      <a:pt x="17434" y="12998"/>
                    </a:lnTo>
                    <a:lnTo>
                      <a:pt x="25982" y="4436"/>
                    </a:lnTo>
                    <a:lnTo>
                      <a:pt x="21546" y="0"/>
                    </a:lnTo>
                    <a:lnTo>
                      <a:pt x="12984" y="8562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27" name="Google Shape;427;p20"/>
              <p:cNvSpPr/>
              <p:nvPr/>
            </p:nvSpPr>
            <p:spPr>
              <a:xfrm>
                <a:off x="1333200" y="2346500"/>
                <a:ext cx="630525" cy="630525"/>
              </a:xfrm>
              <a:custGeom>
                <a:avLst/>
                <a:gdLst/>
                <a:ahLst/>
                <a:cxnLst/>
                <a:rect l="l" t="t" r="r" b="b"/>
                <a:pathLst>
                  <a:path w="25221" h="25221" extrusionOk="0">
                    <a:moveTo>
                      <a:pt x="4056" y="0"/>
                    </a:moveTo>
                    <a:lnTo>
                      <a:pt x="0" y="4056"/>
                    </a:lnTo>
                    <a:lnTo>
                      <a:pt x="8548" y="12618"/>
                    </a:lnTo>
                    <a:lnTo>
                      <a:pt x="0" y="21165"/>
                    </a:lnTo>
                    <a:lnTo>
                      <a:pt x="4056" y="25221"/>
                    </a:lnTo>
                    <a:lnTo>
                      <a:pt x="12603" y="16673"/>
                    </a:lnTo>
                    <a:lnTo>
                      <a:pt x="21165" y="25221"/>
                    </a:lnTo>
                    <a:lnTo>
                      <a:pt x="25221" y="21165"/>
                    </a:lnTo>
                    <a:lnTo>
                      <a:pt x="16673" y="12618"/>
                    </a:lnTo>
                    <a:lnTo>
                      <a:pt x="25221" y="4056"/>
                    </a:lnTo>
                    <a:lnTo>
                      <a:pt x="21165" y="0"/>
                    </a:lnTo>
                    <a:lnTo>
                      <a:pt x="12603" y="8548"/>
                    </a:lnTo>
                    <a:lnTo>
                      <a:pt x="40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28" name="Google Shape;428;p20"/>
              <p:cNvSpPr/>
              <p:nvPr/>
            </p:nvSpPr>
            <p:spPr>
              <a:xfrm>
                <a:off x="1323700" y="2337350"/>
                <a:ext cx="649525" cy="649175"/>
              </a:xfrm>
              <a:custGeom>
                <a:avLst/>
                <a:gdLst/>
                <a:ahLst/>
                <a:cxnLst/>
                <a:rect l="l" t="t" r="r" b="b"/>
                <a:pathLst>
                  <a:path w="25981" h="25967" extrusionOk="0">
                    <a:moveTo>
                      <a:pt x="21531" y="733"/>
                    </a:moveTo>
                    <a:lnTo>
                      <a:pt x="25220" y="4422"/>
                    </a:lnTo>
                    <a:lnTo>
                      <a:pt x="16673" y="12984"/>
                    </a:lnTo>
                    <a:lnTo>
                      <a:pt x="25234" y="21531"/>
                    </a:lnTo>
                    <a:lnTo>
                      <a:pt x="21545" y="25221"/>
                    </a:lnTo>
                    <a:lnTo>
                      <a:pt x="12983" y="16673"/>
                    </a:lnTo>
                    <a:lnTo>
                      <a:pt x="4450" y="25221"/>
                    </a:lnTo>
                    <a:lnTo>
                      <a:pt x="746" y="21531"/>
                    </a:lnTo>
                    <a:lnTo>
                      <a:pt x="9294" y="12984"/>
                    </a:lnTo>
                    <a:lnTo>
                      <a:pt x="732" y="4422"/>
                    </a:lnTo>
                    <a:lnTo>
                      <a:pt x="4436" y="747"/>
                    </a:lnTo>
                    <a:lnTo>
                      <a:pt x="12983" y="9294"/>
                    </a:lnTo>
                    <a:lnTo>
                      <a:pt x="21531" y="733"/>
                    </a:lnTo>
                    <a:close/>
                    <a:moveTo>
                      <a:pt x="4436" y="0"/>
                    </a:moveTo>
                    <a:lnTo>
                      <a:pt x="0" y="4422"/>
                    </a:lnTo>
                    <a:lnTo>
                      <a:pt x="8548" y="12984"/>
                    </a:lnTo>
                    <a:lnTo>
                      <a:pt x="0" y="21531"/>
                    </a:lnTo>
                    <a:lnTo>
                      <a:pt x="4436" y="25967"/>
                    </a:lnTo>
                    <a:lnTo>
                      <a:pt x="12983" y="17419"/>
                    </a:lnTo>
                    <a:lnTo>
                      <a:pt x="21545" y="25967"/>
                    </a:lnTo>
                    <a:lnTo>
                      <a:pt x="25981" y="21531"/>
                    </a:lnTo>
                    <a:lnTo>
                      <a:pt x="17433" y="12984"/>
                    </a:lnTo>
                    <a:lnTo>
                      <a:pt x="25967" y="4422"/>
                    </a:lnTo>
                    <a:lnTo>
                      <a:pt x="21545" y="0"/>
                    </a:lnTo>
                    <a:lnTo>
                      <a:pt x="12983" y="8548"/>
                    </a:lnTo>
                    <a:lnTo>
                      <a:pt x="44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7499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21"/>
          <p:cNvGrpSpPr/>
          <p:nvPr/>
        </p:nvGrpSpPr>
        <p:grpSpPr>
          <a:xfrm>
            <a:off x="816250" y="6271033"/>
            <a:ext cx="7511400" cy="317600"/>
            <a:chOff x="816250" y="4703275"/>
            <a:chExt cx="7511400" cy="238200"/>
          </a:xfrm>
        </p:grpSpPr>
        <p:grpSp>
          <p:nvGrpSpPr>
            <p:cNvPr id="431" name="Google Shape;431;p21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432" name="Google Shape;432;p21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33" name="Google Shape;433;p21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34" name="Google Shape;434;p21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35" name="Google Shape;435;p21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436" name="Google Shape;436;p21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437" name="Google Shape;437;p21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438" name="Google Shape;438;p21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439" name="Google Shape;439;p21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440" name="Google Shape;440;p21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441" name="Google Shape;441;p21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442" name="Google Shape;442;p21"/>
          <p:cNvGrpSpPr/>
          <p:nvPr/>
        </p:nvGrpSpPr>
        <p:grpSpPr>
          <a:xfrm>
            <a:off x="518200" y="1955565"/>
            <a:ext cx="245312" cy="1473668"/>
            <a:chOff x="4314650" y="3034025"/>
            <a:chExt cx="282000" cy="1270550"/>
          </a:xfrm>
        </p:grpSpPr>
        <p:sp>
          <p:nvSpPr>
            <p:cNvPr id="443" name="Google Shape;443;p21"/>
            <p:cNvSpPr/>
            <p:nvPr/>
          </p:nvSpPr>
          <p:spPr>
            <a:xfrm>
              <a:off x="4314650" y="3034025"/>
              <a:ext cx="282000" cy="479525"/>
            </a:xfrm>
            <a:custGeom>
              <a:avLst/>
              <a:gdLst/>
              <a:ahLst/>
              <a:cxnLst/>
              <a:rect l="l" t="t" r="r" b="b"/>
              <a:pathLst>
                <a:path w="11280" h="19181" extrusionOk="0">
                  <a:moveTo>
                    <a:pt x="0" y="1"/>
                  </a:moveTo>
                  <a:lnTo>
                    <a:pt x="0" y="11280"/>
                  </a:lnTo>
                  <a:lnTo>
                    <a:pt x="11280" y="19180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4314650" y="3376575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4314650" y="3534650"/>
              <a:ext cx="282000" cy="295375"/>
            </a:xfrm>
            <a:custGeom>
              <a:avLst/>
              <a:gdLst/>
              <a:ahLst/>
              <a:cxnLst/>
              <a:rect l="l" t="t" r="r" b="b"/>
              <a:pathLst>
                <a:path w="11280" h="11815" extrusionOk="0">
                  <a:moveTo>
                    <a:pt x="0" y="0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4314650" y="3693050"/>
              <a:ext cx="282000" cy="295050"/>
            </a:xfrm>
            <a:custGeom>
              <a:avLst/>
              <a:gdLst/>
              <a:ahLst/>
              <a:cxnLst/>
              <a:rect l="l" t="t" r="r" b="b"/>
              <a:pathLst>
                <a:path w="11280" h="11802" extrusionOk="0">
                  <a:moveTo>
                    <a:pt x="0" y="1"/>
                  </a:moveTo>
                  <a:lnTo>
                    <a:pt x="0" y="3902"/>
                  </a:lnTo>
                  <a:lnTo>
                    <a:pt x="11280" y="11801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4314650" y="3851125"/>
              <a:ext cx="282000" cy="295400"/>
            </a:xfrm>
            <a:custGeom>
              <a:avLst/>
              <a:gdLst/>
              <a:ahLst/>
              <a:cxnLst/>
              <a:rect l="l" t="t" r="r" b="b"/>
              <a:pathLst>
                <a:path w="11280" h="11816" extrusionOk="0">
                  <a:moveTo>
                    <a:pt x="0" y="1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4314650" y="4009550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449" name="Google Shape;449;p21"/>
          <p:cNvSpPr/>
          <p:nvPr/>
        </p:nvSpPr>
        <p:spPr>
          <a:xfrm>
            <a:off x="562576" y="502834"/>
            <a:ext cx="448175" cy="597567"/>
          </a:xfrm>
          <a:custGeom>
            <a:avLst/>
            <a:gdLst/>
            <a:ahLst/>
            <a:cxnLst/>
            <a:rect l="l" t="t" r="r" b="b"/>
            <a:pathLst>
              <a:path w="17927" h="17927" extrusionOk="0">
                <a:moveTo>
                  <a:pt x="1" y="0"/>
                </a:moveTo>
                <a:lnTo>
                  <a:pt x="1" y="5985"/>
                </a:lnTo>
                <a:lnTo>
                  <a:pt x="1" y="17926"/>
                </a:lnTo>
                <a:lnTo>
                  <a:pt x="5986" y="17926"/>
                </a:lnTo>
                <a:lnTo>
                  <a:pt x="5986" y="5985"/>
                </a:lnTo>
                <a:lnTo>
                  <a:pt x="17927" y="5985"/>
                </a:lnTo>
                <a:lnTo>
                  <a:pt x="1792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450" name="Google Shape;45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55097" y="304504"/>
            <a:ext cx="2665774" cy="3236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44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4047175" y="3741333"/>
            <a:ext cx="4383600" cy="10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2074667"/>
            <a:ext cx="13326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3"/>
          <p:cNvSpPr>
            <a:spLocks noGrp="1"/>
          </p:cNvSpPr>
          <p:nvPr>
            <p:ph type="pic" idx="3"/>
          </p:nvPr>
        </p:nvSpPr>
        <p:spPr>
          <a:xfrm>
            <a:off x="713225" y="1604800"/>
            <a:ext cx="2760600" cy="3648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1" name="Google Shape;41;p3"/>
          <p:cNvGrpSpPr/>
          <p:nvPr/>
        </p:nvGrpSpPr>
        <p:grpSpPr>
          <a:xfrm>
            <a:off x="816250" y="6271033"/>
            <a:ext cx="7511400" cy="317600"/>
            <a:chOff x="816250" y="4703275"/>
            <a:chExt cx="7511400" cy="238200"/>
          </a:xfrm>
        </p:grpSpPr>
        <p:grpSp>
          <p:nvGrpSpPr>
            <p:cNvPr id="42" name="Google Shape;42;p3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5" name="Google Shape;45;p3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6" name="Google Shape;46;p3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48" name="Google Shape;48;p3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49" name="Google Shape;49;p3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50" name="Google Shape;50;p3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51" name="Google Shape;51;p3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52" name="Google Shape;52;p3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53" name="Google Shape;53;p3"/>
          <p:cNvSpPr/>
          <p:nvPr/>
        </p:nvSpPr>
        <p:spPr>
          <a:xfrm>
            <a:off x="562576" y="502834"/>
            <a:ext cx="448175" cy="597567"/>
          </a:xfrm>
          <a:custGeom>
            <a:avLst/>
            <a:gdLst/>
            <a:ahLst/>
            <a:cxnLst/>
            <a:rect l="l" t="t" r="r" b="b"/>
            <a:pathLst>
              <a:path w="17927" h="17927" extrusionOk="0">
                <a:moveTo>
                  <a:pt x="1" y="0"/>
                </a:moveTo>
                <a:lnTo>
                  <a:pt x="1" y="5985"/>
                </a:lnTo>
                <a:lnTo>
                  <a:pt x="1" y="17926"/>
                </a:lnTo>
                <a:lnTo>
                  <a:pt x="5986" y="17926"/>
                </a:lnTo>
                <a:lnTo>
                  <a:pt x="5986" y="5985"/>
                </a:lnTo>
                <a:lnTo>
                  <a:pt x="17927" y="5985"/>
                </a:lnTo>
                <a:lnTo>
                  <a:pt x="1792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667411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689499" y="2543500"/>
            <a:ext cx="2762949" cy="40451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3" name="Google Shape;453;p22"/>
          <p:cNvGrpSpPr/>
          <p:nvPr/>
        </p:nvGrpSpPr>
        <p:grpSpPr>
          <a:xfrm>
            <a:off x="816250" y="6271033"/>
            <a:ext cx="7511400" cy="317600"/>
            <a:chOff x="816250" y="4703275"/>
            <a:chExt cx="7511400" cy="238200"/>
          </a:xfrm>
        </p:grpSpPr>
        <p:grpSp>
          <p:nvGrpSpPr>
            <p:cNvPr id="454" name="Google Shape;454;p22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57" name="Google Shape;457;p22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58" name="Google Shape;458;p22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459" name="Google Shape;459;p22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460" name="Google Shape;460;p22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461" name="Google Shape;461;p22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462" name="Google Shape;462;p22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463" name="Google Shape;463;p22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464" name="Google Shape;464;p22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465" name="Google Shape;465;p22"/>
          <p:cNvGrpSpPr/>
          <p:nvPr/>
        </p:nvGrpSpPr>
        <p:grpSpPr>
          <a:xfrm>
            <a:off x="367326" y="4139901"/>
            <a:ext cx="691775" cy="922367"/>
            <a:chOff x="1323700" y="2294750"/>
            <a:chExt cx="691775" cy="691775"/>
          </a:xfrm>
        </p:grpSpPr>
        <p:sp>
          <p:nvSpPr>
            <p:cNvPr id="466" name="Google Shape;466;p22"/>
            <p:cNvSpPr/>
            <p:nvPr/>
          </p:nvSpPr>
          <p:spPr>
            <a:xfrm>
              <a:off x="1375450" y="2304250"/>
              <a:ext cx="630525" cy="630525"/>
            </a:xfrm>
            <a:custGeom>
              <a:avLst/>
              <a:gdLst/>
              <a:ahLst/>
              <a:cxnLst/>
              <a:rect l="l" t="t" r="r" b="b"/>
              <a:pathLst>
                <a:path w="25221" h="25221" extrusionOk="0">
                  <a:moveTo>
                    <a:pt x="4056" y="1"/>
                  </a:moveTo>
                  <a:lnTo>
                    <a:pt x="0" y="4056"/>
                  </a:lnTo>
                  <a:lnTo>
                    <a:pt x="8548" y="12618"/>
                  </a:lnTo>
                  <a:lnTo>
                    <a:pt x="0" y="21165"/>
                  </a:lnTo>
                  <a:lnTo>
                    <a:pt x="4056" y="25221"/>
                  </a:lnTo>
                  <a:lnTo>
                    <a:pt x="12603" y="16673"/>
                  </a:lnTo>
                  <a:lnTo>
                    <a:pt x="21165" y="25221"/>
                  </a:lnTo>
                  <a:lnTo>
                    <a:pt x="25220" y="21165"/>
                  </a:lnTo>
                  <a:lnTo>
                    <a:pt x="16673" y="12618"/>
                  </a:lnTo>
                  <a:lnTo>
                    <a:pt x="25220" y="4056"/>
                  </a:lnTo>
                  <a:lnTo>
                    <a:pt x="21165" y="1"/>
                  </a:lnTo>
                  <a:lnTo>
                    <a:pt x="12603" y="8548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1365925" y="2294750"/>
              <a:ext cx="649550" cy="649550"/>
            </a:xfrm>
            <a:custGeom>
              <a:avLst/>
              <a:gdLst/>
              <a:ahLst/>
              <a:cxnLst/>
              <a:rect l="l" t="t" r="r" b="b"/>
              <a:pathLst>
                <a:path w="25982" h="25982" extrusionOk="0">
                  <a:moveTo>
                    <a:pt x="21546" y="747"/>
                  </a:moveTo>
                  <a:lnTo>
                    <a:pt x="25249" y="4436"/>
                  </a:lnTo>
                  <a:lnTo>
                    <a:pt x="16688" y="12984"/>
                  </a:lnTo>
                  <a:lnTo>
                    <a:pt x="25249" y="21531"/>
                  </a:lnTo>
                  <a:lnTo>
                    <a:pt x="21546" y="25235"/>
                  </a:lnTo>
                  <a:lnTo>
                    <a:pt x="12984" y="16673"/>
                  </a:lnTo>
                  <a:lnTo>
                    <a:pt x="4451" y="25235"/>
                  </a:lnTo>
                  <a:lnTo>
                    <a:pt x="747" y="21545"/>
                  </a:lnTo>
                  <a:lnTo>
                    <a:pt x="9295" y="12998"/>
                  </a:lnTo>
                  <a:lnTo>
                    <a:pt x="747" y="4436"/>
                  </a:lnTo>
                  <a:lnTo>
                    <a:pt x="4437" y="747"/>
                  </a:lnTo>
                  <a:lnTo>
                    <a:pt x="12984" y="9308"/>
                  </a:lnTo>
                  <a:lnTo>
                    <a:pt x="21546" y="747"/>
                  </a:lnTo>
                  <a:close/>
                  <a:moveTo>
                    <a:pt x="4437" y="0"/>
                  </a:moveTo>
                  <a:lnTo>
                    <a:pt x="1" y="4436"/>
                  </a:lnTo>
                  <a:lnTo>
                    <a:pt x="8562" y="12998"/>
                  </a:lnTo>
                  <a:lnTo>
                    <a:pt x="1" y="21545"/>
                  </a:lnTo>
                  <a:lnTo>
                    <a:pt x="4437" y="25981"/>
                  </a:lnTo>
                  <a:lnTo>
                    <a:pt x="12984" y="17419"/>
                  </a:lnTo>
                  <a:lnTo>
                    <a:pt x="21546" y="25981"/>
                  </a:lnTo>
                  <a:lnTo>
                    <a:pt x="25982" y="21545"/>
                  </a:lnTo>
                  <a:lnTo>
                    <a:pt x="17434" y="12998"/>
                  </a:lnTo>
                  <a:lnTo>
                    <a:pt x="25982" y="4436"/>
                  </a:lnTo>
                  <a:lnTo>
                    <a:pt x="21546" y="0"/>
                  </a:lnTo>
                  <a:lnTo>
                    <a:pt x="12984" y="8562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1333200" y="2346500"/>
              <a:ext cx="630525" cy="630525"/>
            </a:xfrm>
            <a:custGeom>
              <a:avLst/>
              <a:gdLst/>
              <a:ahLst/>
              <a:cxnLst/>
              <a:rect l="l" t="t" r="r" b="b"/>
              <a:pathLst>
                <a:path w="25221" h="25221" extrusionOk="0">
                  <a:moveTo>
                    <a:pt x="4056" y="0"/>
                  </a:moveTo>
                  <a:lnTo>
                    <a:pt x="0" y="4056"/>
                  </a:lnTo>
                  <a:lnTo>
                    <a:pt x="8548" y="12618"/>
                  </a:lnTo>
                  <a:lnTo>
                    <a:pt x="0" y="21165"/>
                  </a:lnTo>
                  <a:lnTo>
                    <a:pt x="4056" y="25221"/>
                  </a:lnTo>
                  <a:lnTo>
                    <a:pt x="12603" y="16673"/>
                  </a:lnTo>
                  <a:lnTo>
                    <a:pt x="21165" y="25221"/>
                  </a:lnTo>
                  <a:lnTo>
                    <a:pt x="25221" y="21165"/>
                  </a:lnTo>
                  <a:lnTo>
                    <a:pt x="16673" y="12618"/>
                  </a:lnTo>
                  <a:lnTo>
                    <a:pt x="25221" y="4056"/>
                  </a:lnTo>
                  <a:lnTo>
                    <a:pt x="21165" y="0"/>
                  </a:lnTo>
                  <a:lnTo>
                    <a:pt x="12603" y="8548"/>
                  </a:lnTo>
                  <a:lnTo>
                    <a:pt x="40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1323700" y="2337350"/>
              <a:ext cx="649525" cy="649175"/>
            </a:xfrm>
            <a:custGeom>
              <a:avLst/>
              <a:gdLst/>
              <a:ahLst/>
              <a:cxnLst/>
              <a:rect l="l" t="t" r="r" b="b"/>
              <a:pathLst>
                <a:path w="25981" h="25967" extrusionOk="0">
                  <a:moveTo>
                    <a:pt x="21531" y="733"/>
                  </a:moveTo>
                  <a:lnTo>
                    <a:pt x="25220" y="4422"/>
                  </a:lnTo>
                  <a:lnTo>
                    <a:pt x="16673" y="12984"/>
                  </a:lnTo>
                  <a:lnTo>
                    <a:pt x="25234" y="21531"/>
                  </a:lnTo>
                  <a:lnTo>
                    <a:pt x="21545" y="25221"/>
                  </a:lnTo>
                  <a:lnTo>
                    <a:pt x="12983" y="16673"/>
                  </a:lnTo>
                  <a:lnTo>
                    <a:pt x="4450" y="25221"/>
                  </a:lnTo>
                  <a:lnTo>
                    <a:pt x="746" y="21531"/>
                  </a:lnTo>
                  <a:lnTo>
                    <a:pt x="9294" y="12984"/>
                  </a:lnTo>
                  <a:lnTo>
                    <a:pt x="732" y="4422"/>
                  </a:lnTo>
                  <a:lnTo>
                    <a:pt x="4436" y="747"/>
                  </a:lnTo>
                  <a:lnTo>
                    <a:pt x="12983" y="9294"/>
                  </a:lnTo>
                  <a:lnTo>
                    <a:pt x="21531" y="733"/>
                  </a:lnTo>
                  <a:close/>
                  <a:moveTo>
                    <a:pt x="4436" y="0"/>
                  </a:moveTo>
                  <a:lnTo>
                    <a:pt x="0" y="4422"/>
                  </a:lnTo>
                  <a:lnTo>
                    <a:pt x="8548" y="12984"/>
                  </a:lnTo>
                  <a:lnTo>
                    <a:pt x="0" y="21531"/>
                  </a:lnTo>
                  <a:lnTo>
                    <a:pt x="4436" y="25967"/>
                  </a:lnTo>
                  <a:lnTo>
                    <a:pt x="12983" y="17419"/>
                  </a:lnTo>
                  <a:lnTo>
                    <a:pt x="21545" y="25967"/>
                  </a:lnTo>
                  <a:lnTo>
                    <a:pt x="25981" y="21531"/>
                  </a:lnTo>
                  <a:lnTo>
                    <a:pt x="17433" y="12984"/>
                  </a:lnTo>
                  <a:lnTo>
                    <a:pt x="25967" y="4422"/>
                  </a:lnTo>
                  <a:lnTo>
                    <a:pt x="21545" y="0"/>
                  </a:lnTo>
                  <a:lnTo>
                    <a:pt x="12983" y="8548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470" name="Google Shape;4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5701" y="-1462433"/>
            <a:ext cx="2795599" cy="3733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1102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247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5"/>
          <p:cNvSpPr txBox="1">
            <a:spLocks noGrp="1"/>
          </p:cNvSpPr>
          <p:nvPr>
            <p:ph type="title"/>
          </p:nvPr>
        </p:nvSpPr>
        <p:spPr>
          <a:xfrm>
            <a:off x="723450" y="681367"/>
            <a:ext cx="7697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228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6200" y="1847317"/>
            <a:ext cx="3693600" cy="22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63275" y="3971784"/>
            <a:ext cx="31191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3182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171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715533"/>
            <a:ext cx="77235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536633"/>
            <a:ext cx="7723500" cy="4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877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715533"/>
            <a:ext cx="77235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42166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259825" y="392591"/>
            <a:ext cx="4624200" cy="64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0644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13850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963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4798772" y="3444767"/>
            <a:ext cx="3058500" cy="1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2"/>
          </p:nvPr>
        </p:nvSpPr>
        <p:spPr>
          <a:xfrm>
            <a:off x="1286725" y="3444767"/>
            <a:ext cx="3058500" cy="1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3"/>
          </p:nvPr>
        </p:nvSpPr>
        <p:spPr>
          <a:xfrm>
            <a:off x="1286725" y="2947333"/>
            <a:ext cx="30585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4"/>
          </p:nvPr>
        </p:nvSpPr>
        <p:spPr>
          <a:xfrm>
            <a:off x="4798770" y="2947333"/>
            <a:ext cx="30585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>
            <a:off x="816250" y="6271033"/>
            <a:ext cx="7511400" cy="317600"/>
            <a:chOff x="816250" y="4703275"/>
            <a:chExt cx="7511400" cy="238200"/>
          </a:xfrm>
        </p:grpSpPr>
        <p:grpSp>
          <p:nvGrpSpPr>
            <p:cNvPr id="76" name="Google Shape;76;p5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77" name="Google Shape;77;p5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9" name="Google Shape;79;p5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0" name="Google Shape;80;p5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81" name="Google Shape;81;p5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82" name="Google Shape;82;p5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83" name="Google Shape;83;p5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84" name="Google Shape;84;p5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85" name="Google Shape;85;p5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86" name="Google Shape;86;p5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87" name="Google Shape;87;p5"/>
          <p:cNvGrpSpPr/>
          <p:nvPr/>
        </p:nvGrpSpPr>
        <p:grpSpPr>
          <a:xfrm>
            <a:off x="213489" y="1448401"/>
            <a:ext cx="462567" cy="2758967"/>
            <a:chOff x="213488" y="1086300"/>
            <a:chExt cx="462567" cy="2069225"/>
          </a:xfrm>
        </p:grpSpPr>
        <p:grpSp>
          <p:nvGrpSpPr>
            <p:cNvPr id="88" name="Google Shape;88;p5"/>
            <p:cNvGrpSpPr/>
            <p:nvPr/>
          </p:nvGrpSpPr>
          <p:grpSpPr>
            <a:xfrm>
              <a:off x="303775" y="1884975"/>
              <a:ext cx="282000" cy="1270550"/>
              <a:chOff x="4314650" y="3034025"/>
              <a:chExt cx="282000" cy="1270550"/>
            </a:xfrm>
          </p:grpSpPr>
          <p:sp>
            <p:nvSpPr>
              <p:cNvPr id="89" name="Google Shape;89;p5"/>
              <p:cNvSpPr/>
              <p:nvPr/>
            </p:nvSpPr>
            <p:spPr>
              <a:xfrm>
                <a:off x="4314650" y="3034025"/>
                <a:ext cx="282000" cy="4795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9181" extrusionOk="0">
                    <a:moveTo>
                      <a:pt x="0" y="1"/>
                    </a:moveTo>
                    <a:lnTo>
                      <a:pt x="0" y="11280"/>
                    </a:lnTo>
                    <a:lnTo>
                      <a:pt x="11280" y="19180"/>
                    </a:lnTo>
                    <a:lnTo>
                      <a:pt x="11280" y="79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4314650" y="3376575"/>
                <a:ext cx="282000" cy="2950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1" extrusionOk="0">
                    <a:moveTo>
                      <a:pt x="0" y="0"/>
                    </a:moveTo>
                    <a:lnTo>
                      <a:pt x="0" y="3901"/>
                    </a:lnTo>
                    <a:lnTo>
                      <a:pt x="11280" y="11801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4314650" y="3534650"/>
                <a:ext cx="282000" cy="29537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15" extrusionOk="0">
                    <a:moveTo>
                      <a:pt x="0" y="0"/>
                    </a:moveTo>
                    <a:lnTo>
                      <a:pt x="0" y="3915"/>
                    </a:lnTo>
                    <a:lnTo>
                      <a:pt x="11280" y="11815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4314650" y="3693050"/>
                <a:ext cx="282000" cy="29505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2" extrusionOk="0">
                    <a:moveTo>
                      <a:pt x="0" y="1"/>
                    </a:moveTo>
                    <a:lnTo>
                      <a:pt x="0" y="3902"/>
                    </a:lnTo>
                    <a:lnTo>
                      <a:pt x="11280" y="11801"/>
                    </a:lnTo>
                    <a:lnTo>
                      <a:pt x="11280" y="79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4314650" y="3851125"/>
                <a:ext cx="282000" cy="29540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16" extrusionOk="0">
                    <a:moveTo>
                      <a:pt x="0" y="1"/>
                    </a:moveTo>
                    <a:lnTo>
                      <a:pt x="0" y="3915"/>
                    </a:lnTo>
                    <a:lnTo>
                      <a:pt x="11280" y="11815"/>
                    </a:lnTo>
                    <a:lnTo>
                      <a:pt x="11280" y="79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4314650" y="4009550"/>
                <a:ext cx="282000" cy="295025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11801" extrusionOk="0">
                    <a:moveTo>
                      <a:pt x="0" y="0"/>
                    </a:moveTo>
                    <a:lnTo>
                      <a:pt x="0" y="3901"/>
                    </a:lnTo>
                    <a:lnTo>
                      <a:pt x="11280" y="11801"/>
                    </a:lnTo>
                    <a:lnTo>
                      <a:pt x="11280" y="79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sp>
          <p:nvSpPr>
            <p:cNvPr id="95" name="Google Shape;95;p5"/>
            <p:cNvSpPr/>
            <p:nvPr/>
          </p:nvSpPr>
          <p:spPr>
            <a:xfrm>
              <a:off x="213488" y="1086300"/>
              <a:ext cx="462567" cy="462847"/>
            </a:xfrm>
            <a:custGeom>
              <a:avLst/>
              <a:gdLst/>
              <a:ahLst/>
              <a:cxnLst/>
              <a:rect l="l" t="t" r="r" b="b"/>
              <a:pathLst>
                <a:path w="23166" h="23180" extrusionOk="0">
                  <a:moveTo>
                    <a:pt x="5704" y="1"/>
                  </a:moveTo>
                  <a:lnTo>
                    <a:pt x="1" y="5704"/>
                  </a:lnTo>
                  <a:lnTo>
                    <a:pt x="5873" y="11590"/>
                  </a:lnTo>
                  <a:lnTo>
                    <a:pt x="1" y="17476"/>
                  </a:lnTo>
                  <a:lnTo>
                    <a:pt x="5704" y="23179"/>
                  </a:lnTo>
                  <a:lnTo>
                    <a:pt x="11576" y="17293"/>
                  </a:lnTo>
                  <a:lnTo>
                    <a:pt x="17462" y="23179"/>
                  </a:lnTo>
                  <a:lnTo>
                    <a:pt x="23165" y="17476"/>
                  </a:lnTo>
                  <a:lnTo>
                    <a:pt x="17279" y="11590"/>
                  </a:lnTo>
                  <a:lnTo>
                    <a:pt x="23165" y="5704"/>
                  </a:lnTo>
                  <a:lnTo>
                    <a:pt x="17462" y="1"/>
                  </a:lnTo>
                  <a:lnTo>
                    <a:pt x="11576" y="5887"/>
                  </a:lnTo>
                  <a:lnTo>
                    <a:pt x="5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9058213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4818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78506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73334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5498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Title + One Column 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5985575" y="2178617"/>
            <a:ext cx="2484300" cy="11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>
            <a:off x="5971000" y="3454963"/>
            <a:ext cx="2513400" cy="12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83919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Title + One Column 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73375" y="2169417"/>
            <a:ext cx="2484300" cy="11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658800" y="3445763"/>
            <a:ext cx="2513400" cy="12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83844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138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2135550" y="1585467"/>
            <a:ext cx="48729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1"/>
          </p:nvPr>
        </p:nvSpPr>
        <p:spPr>
          <a:xfrm>
            <a:off x="2135550" y="4204667"/>
            <a:ext cx="48729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61272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43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98" name="Google Shape;98;p6"/>
          <p:cNvGrpSpPr/>
          <p:nvPr/>
        </p:nvGrpSpPr>
        <p:grpSpPr>
          <a:xfrm>
            <a:off x="816250" y="6271033"/>
            <a:ext cx="7511400" cy="317600"/>
            <a:chOff x="816250" y="4703275"/>
            <a:chExt cx="7511400" cy="238200"/>
          </a:xfrm>
        </p:grpSpPr>
        <p:grpSp>
          <p:nvGrpSpPr>
            <p:cNvPr id="99" name="Google Shape;99;p6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100" name="Google Shape;100;p6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2" name="Google Shape;102;p6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3" name="Google Shape;103;p6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04" name="Google Shape;104;p6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105" name="Google Shape;105;p6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106" name="Google Shape;106;p6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107" name="Google Shape;107;p6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108" name="Google Shape;108;p6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109" name="Google Shape;109;p6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879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70413" y="-164400"/>
            <a:ext cx="2002724" cy="243169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7"/>
          <p:cNvSpPr txBox="1">
            <a:spLocks noGrp="1"/>
          </p:cNvSpPr>
          <p:nvPr>
            <p:ph type="subTitle" idx="1"/>
          </p:nvPr>
        </p:nvSpPr>
        <p:spPr>
          <a:xfrm>
            <a:off x="1179850" y="2643467"/>
            <a:ext cx="3364200" cy="30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1179850" y="1154400"/>
            <a:ext cx="3364200" cy="14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4" name="Google Shape;114;p7"/>
          <p:cNvSpPr>
            <a:spLocks noGrp="1"/>
          </p:cNvSpPr>
          <p:nvPr>
            <p:ph type="pic" idx="2"/>
          </p:nvPr>
        </p:nvSpPr>
        <p:spPr>
          <a:xfrm>
            <a:off x="5403050" y="938967"/>
            <a:ext cx="2561100" cy="498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15" name="Google Shape;115;p7"/>
          <p:cNvGrpSpPr/>
          <p:nvPr/>
        </p:nvGrpSpPr>
        <p:grpSpPr>
          <a:xfrm>
            <a:off x="816250" y="6271033"/>
            <a:ext cx="7511400" cy="317600"/>
            <a:chOff x="816250" y="4703275"/>
            <a:chExt cx="7511400" cy="238200"/>
          </a:xfrm>
        </p:grpSpPr>
        <p:grpSp>
          <p:nvGrpSpPr>
            <p:cNvPr id="116" name="Google Shape;116;p7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9" name="Google Shape;119;p7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0" name="Google Shape;120;p7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21" name="Google Shape;121;p7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122" name="Google Shape;122;p7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123" name="Google Shape;123;p7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124" name="Google Shape;124;p7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125" name="Google Shape;125;p7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126" name="Google Shape;126;p7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27" name="Google Shape;127;p7"/>
          <p:cNvGrpSpPr/>
          <p:nvPr/>
        </p:nvGrpSpPr>
        <p:grpSpPr>
          <a:xfrm flipH="1">
            <a:off x="8430775" y="3892533"/>
            <a:ext cx="282000" cy="1694067"/>
            <a:chOff x="4314650" y="3034025"/>
            <a:chExt cx="282000" cy="1270550"/>
          </a:xfrm>
        </p:grpSpPr>
        <p:sp>
          <p:nvSpPr>
            <p:cNvPr id="128" name="Google Shape;128;p7"/>
            <p:cNvSpPr/>
            <p:nvPr/>
          </p:nvSpPr>
          <p:spPr>
            <a:xfrm>
              <a:off x="4314650" y="3034025"/>
              <a:ext cx="282000" cy="479525"/>
            </a:xfrm>
            <a:custGeom>
              <a:avLst/>
              <a:gdLst/>
              <a:ahLst/>
              <a:cxnLst/>
              <a:rect l="l" t="t" r="r" b="b"/>
              <a:pathLst>
                <a:path w="11280" h="19181" extrusionOk="0">
                  <a:moveTo>
                    <a:pt x="0" y="1"/>
                  </a:moveTo>
                  <a:lnTo>
                    <a:pt x="0" y="11280"/>
                  </a:lnTo>
                  <a:lnTo>
                    <a:pt x="11280" y="19180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4314650" y="3376575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4314650" y="3534650"/>
              <a:ext cx="282000" cy="295375"/>
            </a:xfrm>
            <a:custGeom>
              <a:avLst/>
              <a:gdLst/>
              <a:ahLst/>
              <a:cxnLst/>
              <a:rect l="l" t="t" r="r" b="b"/>
              <a:pathLst>
                <a:path w="11280" h="11815" extrusionOk="0">
                  <a:moveTo>
                    <a:pt x="0" y="0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4314650" y="3693050"/>
              <a:ext cx="282000" cy="295050"/>
            </a:xfrm>
            <a:custGeom>
              <a:avLst/>
              <a:gdLst/>
              <a:ahLst/>
              <a:cxnLst/>
              <a:rect l="l" t="t" r="r" b="b"/>
              <a:pathLst>
                <a:path w="11280" h="11802" extrusionOk="0">
                  <a:moveTo>
                    <a:pt x="0" y="1"/>
                  </a:moveTo>
                  <a:lnTo>
                    <a:pt x="0" y="3902"/>
                  </a:lnTo>
                  <a:lnTo>
                    <a:pt x="11280" y="11801"/>
                  </a:lnTo>
                  <a:lnTo>
                    <a:pt x="11280" y="79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4314650" y="3851125"/>
              <a:ext cx="282000" cy="295400"/>
            </a:xfrm>
            <a:custGeom>
              <a:avLst/>
              <a:gdLst/>
              <a:ahLst/>
              <a:cxnLst/>
              <a:rect l="l" t="t" r="r" b="b"/>
              <a:pathLst>
                <a:path w="11280" h="11816" extrusionOk="0">
                  <a:moveTo>
                    <a:pt x="0" y="1"/>
                  </a:moveTo>
                  <a:lnTo>
                    <a:pt x="0" y="3915"/>
                  </a:lnTo>
                  <a:lnTo>
                    <a:pt x="11280" y="11815"/>
                  </a:lnTo>
                  <a:lnTo>
                    <a:pt x="11280" y="79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4314650" y="4009550"/>
              <a:ext cx="282000" cy="295025"/>
            </a:xfrm>
            <a:custGeom>
              <a:avLst/>
              <a:gdLst/>
              <a:ahLst/>
              <a:cxnLst/>
              <a:rect l="l" t="t" r="r" b="b"/>
              <a:pathLst>
                <a:path w="11280" h="11801" extrusionOk="0">
                  <a:moveTo>
                    <a:pt x="0" y="0"/>
                  </a:moveTo>
                  <a:lnTo>
                    <a:pt x="0" y="3901"/>
                  </a:lnTo>
                  <a:lnTo>
                    <a:pt x="11280" y="11801"/>
                  </a:lnTo>
                  <a:lnTo>
                    <a:pt x="11280" y="7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71736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2317950" y="1742800"/>
            <a:ext cx="45081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36" name="Google Shape;136;p8"/>
          <p:cNvGrpSpPr/>
          <p:nvPr/>
        </p:nvGrpSpPr>
        <p:grpSpPr>
          <a:xfrm>
            <a:off x="816250" y="6271033"/>
            <a:ext cx="7511400" cy="317600"/>
            <a:chOff x="816250" y="4703275"/>
            <a:chExt cx="7511400" cy="238200"/>
          </a:xfrm>
        </p:grpSpPr>
        <p:grpSp>
          <p:nvGrpSpPr>
            <p:cNvPr id="137" name="Google Shape;137;p8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138" name="Google Shape;138;p8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0" name="Google Shape;140;p8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1" name="Google Shape;141;p8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42" name="Google Shape;142;p8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143" name="Google Shape;143;p8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144" name="Google Shape;144;p8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145" name="Google Shape;145;p8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146" name="Google Shape;146;p8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147" name="Google Shape;147;p8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</p:grpSp>
      </p:grpSp>
      <p:pic>
        <p:nvPicPr>
          <p:cNvPr id="148" name="Google Shape;1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46151" y="-238434"/>
            <a:ext cx="1621173" cy="2373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842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2135550" y="1585467"/>
            <a:ext cx="48729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1"/>
          </p:nvPr>
        </p:nvSpPr>
        <p:spPr>
          <a:xfrm>
            <a:off x="2135550" y="4204667"/>
            <a:ext cx="48729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816250" y="6271033"/>
            <a:ext cx="7511400" cy="317600"/>
            <a:chOff x="816250" y="4703275"/>
            <a:chExt cx="7511400" cy="238200"/>
          </a:xfrm>
        </p:grpSpPr>
        <p:grpSp>
          <p:nvGrpSpPr>
            <p:cNvPr id="153" name="Google Shape;153;p9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154" name="Google Shape;154;p9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56" name="Google Shape;156;p9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57" name="Google Shape;157;p9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58" name="Google Shape;158;p9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159" name="Google Shape;159;p9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160" name="Google Shape;160;p9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161" name="Google Shape;161;p9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162" name="Google Shape;162;p9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163" name="Google Shape;163;p9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</p:grpSp>
      </p:grpSp>
      <p:pic>
        <p:nvPicPr>
          <p:cNvPr id="164" name="Google Shape;1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814937" y="803200"/>
            <a:ext cx="2002724" cy="2431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823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720000" y="5352600"/>
            <a:ext cx="7704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1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250700"/>
            <a:ext cx="6576000" cy="1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0" name="Google Shape;170;p11"/>
          <p:cNvSpPr txBox="1">
            <a:spLocks noGrp="1"/>
          </p:cNvSpPr>
          <p:nvPr>
            <p:ph type="subTitle" idx="1"/>
          </p:nvPr>
        </p:nvSpPr>
        <p:spPr>
          <a:xfrm>
            <a:off x="1284000" y="4057700"/>
            <a:ext cx="6576000" cy="5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71" name="Google Shape;171;p11"/>
          <p:cNvGrpSpPr/>
          <p:nvPr/>
        </p:nvGrpSpPr>
        <p:grpSpPr>
          <a:xfrm>
            <a:off x="816250" y="6271033"/>
            <a:ext cx="7511400" cy="317600"/>
            <a:chOff x="816250" y="4703275"/>
            <a:chExt cx="7511400" cy="238200"/>
          </a:xfrm>
        </p:grpSpPr>
        <p:grpSp>
          <p:nvGrpSpPr>
            <p:cNvPr id="172" name="Google Shape;172;p11"/>
            <p:cNvGrpSpPr/>
            <p:nvPr/>
          </p:nvGrpSpPr>
          <p:grpSpPr>
            <a:xfrm>
              <a:off x="816250" y="4703275"/>
              <a:ext cx="7511400" cy="238200"/>
              <a:chOff x="816250" y="4630450"/>
              <a:chExt cx="7511400" cy="2382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816250" y="4630450"/>
                <a:ext cx="7511400" cy="238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rot="5400000">
                <a:off x="8018000" y="4558475"/>
                <a:ext cx="237300" cy="381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5" name="Google Shape;175;p11">
                <a:hlinkClick r:id="" action="ppaction://hlinkshowjump?jump=previousslide"/>
              </p:cNvPr>
              <p:cNvSpPr/>
              <p:nvPr/>
            </p:nvSpPr>
            <p:spPr>
              <a:xfrm rot="-5400000">
                <a:off x="892550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6" name="Google Shape;176;p11">
                <a:hlinkClick r:id="" action="ppaction://hlinkshowjump?jump=nextslide"/>
              </p:cNvPr>
              <p:cNvSpPr/>
              <p:nvPr/>
            </p:nvSpPr>
            <p:spPr>
              <a:xfrm rot="5400000" flipH="1">
                <a:off x="1084525" y="4695100"/>
                <a:ext cx="125700" cy="1089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77" name="Google Shape;177;p11"/>
            <p:cNvGrpSpPr/>
            <p:nvPr/>
          </p:nvGrpSpPr>
          <p:grpSpPr>
            <a:xfrm>
              <a:off x="8051978" y="4744266"/>
              <a:ext cx="158283" cy="156216"/>
              <a:chOff x="8058597" y="4744266"/>
              <a:chExt cx="158283" cy="156216"/>
            </a:xfrm>
          </p:grpSpPr>
          <p:sp>
            <p:nvSpPr>
              <p:cNvPr id="178" name="Google Shape;178;p11">
                <a:hlinkClick r:id="" action="ppaction://hlinkshowjump?jump=firstslide"/>
              </p:cNvPr>
              <p:cNvSpPr/>
              <p:nvPr/>
            </p:nvSpPr>
            <p:spPr>
              <a:xfrm>
                <a:off x="8170770" y="4753449"/>
                <a:ext cx="26957" cy="2536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3130" extrusionOk="0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179" name="Google Shape;179;p11">
                <a:hlinkClick r:id="" action="ppaction://hlinkshowjump?jump=firstslide"/>
              </p:cNvPr>
              <p:cNvSpPr/>
              <p:nvPr/>
            </p:nvSpPr>
            <p:spPr>
              <a:xfrm>
                <a:off x="8120106" y="4854105"/>
                <a:ext cx="36618" cy="4637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5722" extrusionOk="0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180" name="Google Shape;180;p11">
                <a:hlinkClick r:id="" action="ppaction://hlinkshowjump?jump=firstslide"/>
              </p:cNvPr>
              <p:cNvSpPr/>
              <p:nvPr/>
            </p:nvSpPr>
            <p:spPr>
              <a:xfrm>
                <a:off x="8128941" y="4808344"/>
                <a:ext cx="18309" cy="18309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2259" extrusionOk="0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181" name="Google Shape;181;p11">
                <a:hlinkClick r:id="" action="ppaction://hlinkshowjump?jump=firstslide"/>
              </p:cNvPr>
              <p:cNvSpPr/>
              <p:nvPr/>
            </p:nvSpPr>
            <p:spPr>
              <a:xfrm>
                <a:off x="8058597" y="4744266"/>
                <a:ext cx="158283" cy="77103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  <p:sp>
            <p:nvSpPr>
              <p:cNvPr id="182" name="Google Shape;182;p11">
                <a:hlinkClick r:id="" action="ppaction://hlinkshowjump?jump=firstslide"/>
              </p:cNvPr>
              <p:cNvSpPr/>
              <p:nvPr/>
            </p:nvSpPr>
            <p:spPr>
              <a:xfrm>
                <a:off x="8077733" y="4777545"/>
                <a:ext cx="119889" cy="122937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15168" extrusionOk="0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83" name="Google Shape;183;p11"/>
          <p:cNvGrpSpPr/>
          <p:nvPr/>
        </p:nvGrpSpPr>
        <p:grpSpPr>
          <a:xfrm>
            <a:off x="6356391" y="719321"/>
            <a:ext cx="2074385" cy="4979580"/>
            <a:chOff x="6356390" y="539490"/>
            <a:chExt cx="2074385" cy="3734685"/>
          </a:xfrm>
        </p:grpSpPr>
        <p:sp>
          <p:nvSpPr>
            <p:cNvPr id="184" name="Google Shape;184;p11"/>
            <p:cNvSpPr/>
            <p:nvPr/>
          </p:nvSpPr>
          <p:spPr>
            <a:xfrm rot="10800000">
              <a:off x="7982600" y="3826000"/>
              <a:ext cx="448175" cy="448175"/>
            </a:xfrm>
            <a:custGeom>
              <a:avLst/>
              <a:gdLst/>
              <a:ahLst/>
              <a:cxnLst/>
              <a:rect l="l" t="t" r="r" b="b"/>
              <a:pathLst>
                <a:path w="17927" h="17927" extrusionOk="0">
                  <a:moveTo>
                    <a:pt x="1" y="0"/>
                  </a:moveTo>
                  <a:lnTo>
                    <a:pt x="1" y="5985"/>
                  </a:lnTo>
                  <a:lnTo>
                    <a:pt x="1" y="17926"/>
                  </a:lnTo>
                  <a:lnTo>
                    <a:pt x="5986" y="17926"/>
                  </a:lnTo>
                  <a:lnTo>
                    <a:pt x="5986" y="5985"/>
                  </a:lnTo>
                  <a:lnTo>
                    <a:pt x="17927" y="5985"/>
                  </a:lnTo>
                  <a:lnTo>
                    <a:pt x="179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85" name="Google Shape;185;p11"/>
            <p:cNvGrpSpPr/>
            <p:nvPr/>
          </p:nvGrpSpPr>
          <p:grpSpPr>
            <a:xfrm>
              <a:off x="6356390" y="539490"/>
              <a:ext cx="1073107" cy="238198"/>
              <a:chOff x="3527475" y="1620225"/>
              <a:chExt cx="1270550" cy="282025"/>
            </a:xfrm>
          </p:grpSpPr>
          <p:sp>
            <p:nvSpPr>
              <p:cNvPr id="186" name="Google Shape;186;p11"/>
              <p:cNvSpPr/>
              <p:nvPr/>
            </p:nvSpPr>
            <p:spPr>
              <a:xfrm>
                <a:off x="4318525" y="1620225"/>
                <a:ext cx="479500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19180" h="11281" extrusionOk="0">
                    <a:moveTo>
                      <a:pt x="7900" y="1"/>
                    </a:moveTo>
                    <a:lnTo>
                      <a:pt x="0" y="11280"/>
                    </a:lnTo>
                    <a:lnTo>
                      <a:pt x="11279" y="11280"/>
                    </a:lnTo>
                    <a:lnTo>
                      <a:pt x="191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>
                <a:off x="4160450" y="1620225"/>
                <a:ext cx="29502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11801" h="11281" extrusionOk="0">
                    <a:moveTo>
                      <a:pt x="7900" y="1"/>
                    </a:moveTo>
                    <a:lnTo>
                      <a:pt x="0" y="11280"/>
                    </a:lnTo>
                    <a:lnTo>
                      <a:pt x="3901" y="11280"/>
                    </a:lnTo>
                    <a:lnTo>
                      <a:pt x="118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>
                <a:off x="4002025" y="1620225"/>
                <a:ext cx="295400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281" extrusionOk="0">
                    <a:moveTo>
                      <a:pt x="7900" y="1"/>
                    </a:moveTo>
                    <a:lnTo>
                      <a:pt x="1" y="11280"/>
                    </a:lnTo>
                    <a:lnTo>
                      <a:pt x="3915" y="11280"/>
                    </a:lnTo>
                    <a:lnTo>
                      <a:pt x="1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>
                <a:off x="3843950" y="1620225"/>
                <a:ext cx="295050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11802" h="11281" extrusionOk="0">
                    <a:moveTo>
                      <a:pt x="7901" y="1"/>
                    </a:moveTo>
                    <a:lnTo>
                      <a:pt x="1" y="11280"/>
                    </a:lnTo>
                    <a:lnTo>
                      <a:pt x="3902" y="11280"/>
                    </a:lnTo>
                    <a:lnTo>
                      <a:pt x="118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>
                <a:off x="3685550" y="1620225"/>
                <a:ext cx="295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281" extrusionOk="0">
                    <a:moveTo>
                      <a:pt x="7900" y="1"/>
                    </a:moveTo>
                    <a:lnTo>
                      <a:pt x="0" y="11280"/>
                    </a:lnTo>
                    <a:lnTo>
                      <a:pt x="3915" y="11280"/>
                    </a:lnTo>
                    <a:lnTo>
                      <a:pt x="1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>
                <a:off x="3527475" y="1620225"/>
                <a:ext cx="29502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11801" h="11281" extrusionOk="0">
                    <a:moveTo>
                      <a:pt x="7900" y="1"/>
                    </a:moveTo>
                    <a:lnTo>
                      <a:pt x="0" y="11280"/>
                    </a:lnTo>
                    <a:lnTo>
                      <a:pt x="3901" y="11280"/>
                    </a:lnTo>
                    <a:lnTo>
                      <a:pt x="118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pic>
        <p:nvPicPr>
          <p:cNvPr id="192" name="Google Shape;19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59250" y="3948634"/>
            <a:ext cx="2002724" cy="2431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679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58567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3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3" name="Google Shape;473;p23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68618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715533"/>
            <a:ext cx="77235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536633"/>
            <a:ext cx="7723500" cy="4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68814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981">
          <p15:clr>
            <a:srgbClr val="EA4335"/>
          </p15:clr>
        </p15:guide>
        <p15:guide id="4" orient="horz" pos="259">
          <p15:clr>
            <a:srgbClr val="EA4335"/>
          </p15:clr>
        </p15:guide>
        <p15:guide id="5" orient="horz" pos="835">
          <p15:clr>
            <a:srgbClr val="EA4335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9791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eepngimg.com/png/69884-logo-twitter-picture-icon-download-hq-png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aiimpacts.org/2015/page/3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lluvia, grupo, nieve&#10;&#10;Descripción generada automáticamente">
            <a:extLst>
              <a:ext uri="{FF2B5EF4-FFF2-40B4-BE49-F238E27FC236}">
                <a16:creationId xmlns:a16="http://schemas.microsoft.com/office/drawing/2014/main" id="{998EFE70-D36B-4025-B3FB-46A20B681F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913"/>
                    </a14:imgEffect>
                    <a14:imgEffect>
                      <a14:saturation sat="345000"/>
                    </a14:imgEffect>
                    <a14:imgEffect>
                      <a14:brightnessContrast bright="-46000" contrast="6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68826" y="0"/>
            <a:ext cx="9144000" cy="6813630"/>
          </a:xfrm>
          <a:prstGeom prst="rect">
            <a:avLst/>
          </a:prstGeom>
        </p:spPr>
      </p:pic>
      <p:pic>
        <p:nvPicPr>
          <p:cNvPr id="5" name="Imagen 4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2394E481-7BBD-50A0-E43C-251743114B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39662" y="2712991"/>
            <a:ext cx="1609071" cy="1609071"/>
          </a:xfrm>
          <a:prstGeom prst="rect">
            <a:avLst/>
          </a:prstGeom>
        </p:spPr>
      </p:pic>
      <p:pic>
        <p:nvPicPr>
          <p:cNvPr id="7" name="Imagen 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27CEF28-C5BA-96E8-1FED-01380EDA2D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H="1">
            <a:off x="6394933" y="2712990"/>
            <a:ext cx="1709405" cy="160907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9FB46FC-D132-36B8-052F-0243B0B13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950" y="1985767"/>
            <a:ext cx="6350100" cy="1994800"/>
          </a:xfrm>
        </p:spPr>
        <p:txBody>
          <a:bodyPr wrap="square" anchor="b">
            <a:normAutofit/>
          </a:bodyPr>
          <a:lstStyle/>
          <a:p>
            <a:r>
              <a:rPr lang="ca-ES" noProof="0" dirty="0" err="1"/>
              <a:t>Twitter</a:t>
            </a:r>
            <a:r>
              <a:rPr lang="ca-ES" noProof="0" dirty="0"/>
              <a:t> </a:t>
            </a:r>
            <a:r>
              <a:rPr lang="ca-ES" noProof="0" dirty="0" err="1"/>
              <a:t>Algorism</a:t>
            </a:r>
            <a:r>
              <a:rPr lang="ca-ES" noProof="0" dirty="0"/>
              <a:t> 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10D7635-B206-6622-0166-0C47C9E66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7675" y="4237833"/>
            <a:ext cx="4528800" cy="6344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ca-ES" noProof="0" dirty="0"/>
              <a:t>Álvaro </a:t>
            </a:r>
            <a:r>
              <a:rPr lang="ca-ES" noProof="0" dirty="0" err="1"/>
              <a:t>Bello</a:t>
            </a:r>
            <a:r>
              <a:rPr lang="ca-ES" noProof="0" dirty="0"/>
              <a:t>, </a:t>
            </a:r>
            <a:r>
              <a:rPr lang="ca-ES" noProof="0" dirty="0" err="1"/>
              <a:t>Namanmahi</a:t>
            </a:r>
            <a:r>
              <a:rPr lang="ca-ES" noProof="0" dirty="0"/>
              <a:t> </a:t>
            </a:r>
            <a:r>
              <a:rPr lang="ca-ES" noProof="0" dirty="0" err="1"/>
              <a:t>Kumar</a:t>
            </a:r>
            <a:r>
              <a:rPr lang="ca-ES" noProof="0" dirty="0"/>
              <a:t> I Sahel Caro</a:t>
            </a:r>
          </a:p>
        </p:txBody>
      </p:sp>
    </p:spTree>
    <p:extLst>
      <p:ext uri="{BB962C8B-B14F-4D97-AF65-F5344CB8AC3E}">
        <p14:creationId xmlns:p14="http://schemas.microsoft.com/office/powerpoint/2010/main" val="39023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40523-FF16-A1BF-2BC3-851D0599C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3072C-5795-01A9-C92A-66FA9369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Proves i Rendiment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ACC65-474A-13C5-0466-4B877703BA5D}"/>
              </a:ext>
            </a:extLst>
          </p:cNvPr>
          <p:cNvSpPr txBox="1">
            <a:spLocks/>
          </p:cNvSpPr>
          <p:nvPr/>
        </p:nvSpPr>
        <p:spPr>
          <a:xfrm>
            <a:off x="953008" y="2036498"/>
            <a:ext cx="8190991" cy="2789501"/>
          </a:xfrm>
          <a:prstGeom prst="rect">
            <a:avLst/>
          </a:prstGeom>
        </p:spPr>
        <p:txBody>
          <a:bodyPr wrap="square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a-ES" noProof="0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CB7ACED-93E3-4FB8-EDEA-41E15C391A8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04068" y="2447781"/>
            <a:ext cx="824599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Optimització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d’Hiperparàmetres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Corbes ROC i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Matriu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Confusió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B1B5B26-D243-819C-61E0-356615D35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08" y="4360773"/>
            <a:ext cx="5572903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0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752CB-3E9E-22FE-9B82-4495AF9D9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B295B-5218-BA7C-79F1-41D8D2B5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Regressió Logística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3C2824-8FCC-9AB8-832B-40B8334591D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13225" y="1810163"/>
            <a:ext cx="838263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b="1" dirty="0" err="1">
                <a:solidFill>
                  <a:schemeClr val="tx1"/>
                </a:solidFill>
              </a:rPr>
              <a:t>Com</a:t>
            </a:r>
            <a:r>
              <a:rPr lang="es-ES" b="1" dirty="0">
                <a:solidFill>
                  <a:schemeClr val="tx1"/>
                </a:solidFill>
              </a:rPr>
              <a:t> funciona</a:t>
            </a:r>
            <a:r>
              <a:rPr lang="es-ES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</a:rPr>
              <a:t>Divideix</a:t>
            </a:r>
            <a:r>
              <a:rPr lang="es-ES" dirty="0">
                <a:solidFill>
                  <a:schemeClr val="tx1"/>
                </a:solidFill>
              </a:rPr>
              <a:t> les dades en un </a:t>
            </a:r>
            <a:r>
              <a:rPr lang="es-ES" dirty="0" err="1">
                <a:solidFill>
                  <a:schemeClr val="tx1"/>
                </a:solidFill>
              </a:rPr>
              <a:t>hiperplà</a:t>
            </a:r>
            <a:r>
              <a:rPr lang="es-ES" dirty="0">
                <a:solidFill>
                  <a:schemeClr val="tx1"/>
                </a:solidFill>
              </a:rPr>
              <a:t> entre les </a:t>
            </a:r>
            <a:r>
              <a:rPr lang="es-ES" dirty="0" err="1">
                <a:solidFill>
                  <a:schemeClr val="tx1"/>
                </a:solidFill>
              </a:rPr>
              <a:t>classes</a:t>
            </a:r>
            <a:r>
              <a:rPr lang="es-ES" dirty="0">
                <a:solidFill>
                  <a:schemeClr val="tx1"/>
                </a:solidFill>
              </a:rPr>
              <a:t> i </a:t>
            </a:r>
            <a:r>
              <a:rPr lang="es-ES" dirty="0" err="1">
                <a:solidFill>
                  <a:schemeClr val="tx1"/>
                </a:solidFill>
              </a:rPr>
              <a:t>assigna</a:t>
            </a:r>
            <a:r>
              <a:rPr lang="es-ES" dirty="0">
                <a:solidFill>
                  <a:schemeClr val="tx1"/>
                </a:solidFill>
              </a:rPr>
              <a:t> una </a:t>
            </a:r>
            <a:r>
              <a:rPr lang="es-ES" dirty="0" err="1">
                <a:solidFill>
                  <a:schemeClr val="tx1"/>
                </a:solidFill>
              </a:rPr>
              <a:t>probabilitat</a:t>
            </a:r>
            <a:r>
              <a:rPr lang="es-ES" dirty="0">
                <a:solidFill>
                  <a:schemeClr val="tx1"/>
                </a:solidFill>
              </a:rPr>
              <a:t> per cada tweet.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  <a:p>
            <a:r>
              <a:rPr lang="es-ES" b="1" dirty="0" err="1">
                <a:solidFill>
                  <a:schemeClr val="tx1"/>
                </a:solidFill>
              </a:rPr>
              <a:t>Com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s'aplica</a:t>
            </a:r>
            <a:r>
              <a:rPr lang="es-ES" b="1" dirty="0">
                <a:solidFill>
                  <a:schemeClr val="tx1"/>
                </a:solidFill>
              </a:rPr>
              <a:t> al </a:t>
            </a:r>
            <a:r>
              <a:rPr lang="es-ES" b="1" dirty="0" err="1">
                <a:solidFill>
                  <a:schemeClr val="tx1"/>
                </a:solidFill>
              </a:rPr>
              <a:t>dataset</a:t>
            </a:r>
            <a:r>
              <a:rPr lang="es-ES" b="1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</a:rPr>
              <a:t>Després</a:t>
            </a:r>
            <a:r>
              <a:rPr lang="es-ES" dirty="0">
                <a:solidFill>
                  <a:schemeClr val="tx1"/>
                </a:solidFill>
              </a:rPr>
              <a:t> de </a:t>
            </a:r>
            <a:r>
              <a:rPr lang="es-ES" dirty="0" err="1">
                <a:solidFill>
                  <a:schemeClr val="tx1"/>
                </a:solidFill>
              </a:rPr>
              <a:t>vectoritzar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els</a:t>
            </a:r>
            <a:r>
              <a:rPr lang="es-ES" dirty="0">
                <a:solidFill>
                  <a:schemeClr val="tx1"/>
                </a:solidFill>
              </a:rPr>
              <a:t> tweets </a:t>
            </a:r>
            <a:r>
              <a:rPr lang="es-ES" dirty="0" err="1">
                <a:solidFill>
                  <a:schemeClr val="tx1"/>
                </a:solidFill>
              </a:rPr>
              <a:t>amb</a:t>
            </a:r>
            <a:r>
              <a:rPr lang="es-ES" dirty="0">
                <a:solidFill>
                  <a:schemeClr val="tx1"/>
                </a:solidFill>
              </a:rPr>
              <a:t> TF-IDF, el </a:t>
            </a:r>
            <a:r>
              <a:rPr lang="es-ES" dirty="0" err="1">
                <a:solidFill>
                  <a:schemeClr val="tx1"/>
                </a:solidFill>
              </a:rPr>
              <a:t>model</a:t>
            </a:r>
            <a:r>
              <a:rPr lang="es-ES" dirty="0">
                <a:solidFill>
                  <a:schemeClr val="tx1"/>
                </a:solidFill>
              </a:rPr>
              <a:t> troba la </a:t>
            </a:r>
            <a:r>
              <a:rPr lang="es-ES" dirty="0" err="1">
                <a:solidFill>
                  <a:schemeClr val="tx1"/>
                </a:solidFill>
              </a:rPr>
              <a:t>combinació</a:t>
            </a:r>
            <a:r>
              <a:rPr lang="es-ES" dirty="0">
                <a:solidFill>
                  <a:schemeClr val="tx1"/>
                </a:solidFill>
              </a:rPr>
              <a:t> de pesos </a:t>
            </a:r>
            <a:r>
              <a:rPr lang="es-ES" dirty="0" err="1">
                <a:solidFill>
                  <a:schemeClr val="tx1"/>
                </a:solidFill>
              </a:rPr>
              <a:t>òptims</a:t>
            </a:r>
            <a:r>
              <a:rPr lang="es-ES" dirty="0">
                <a:solidFill>
                  <a:schemeClr val="tx1"/>
                </a:solidFill>
              </a:rPr>
              <a:t> per les </a:t>
            </a:r>
            <a:r>
              <a:rPr lang="es-ES" dirty="0" err="1">
                <a:solidFill>
                  <a:schemeClr val="tx1"/>
                </a:solidFill>
              </a:rPr>
              <a:t>paraules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més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rellevants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12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B439A-42B4-7C10-C1C5-B41CCBA61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9FEE1-216B-D76F-FC14-346CC8A8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Proves i Rendiment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29191-9F1E-4AD2-3D10-D82BCB8ACB5D}"/>
              </a:ext>
            </a:extLst>
          </p:cNvPr>
          <p:cNvSpPr txBox="1">
            <a:spLocks/>
          </p:cNvSpPr>
          <p:nvPr/>
        </p:nvSpPr>
        <p:spPr>
          <a:xfrm>
            <a:off x="953008" y="2036498"/>
            <a:ext cx="8190991" cy="2789501"/>
          </a:xfrm>
          <a:prstGeom prst="rect">
            <a:avLst/>
          </a:prstGeom>
        </p:spPr>
        <p:txBody>
          <a:bodyPr wrap="square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a-ES" noProof="0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EF5C2C-463A-3D09-5635-CA5A82E4D55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04068" y="2447781"/>
            <a:ext cx="824599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Optimització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d’Hiperparàmetres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Corbes ROC i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Matriu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Confusió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531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3A12F-D9C9-796C-C222-4480811F4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08835-7094-2E44-FFD0-B633777E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 err="1"/>
              <a:t>Random</a:t>
            </a:r>
            <a:r>
              <a:rPr lang="ca-ES" noProof="0" dirty="0"/>
              <a:t>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49926-E860-6000-419F-BB84D07D7919}"/>
              </a:ext>
            </a:extLst>
          </p:cNvPr>
          <p:cNvSpPr txBox="1">
            <a:spLocks/>
          </p:cNvSpPr>
          <p:nvPr/>
        </p:nvSpPr>
        <p:spPr>
          <a:xfrm>
            <a:off x="953008" y="2036498"/>
            <a:ext cx="8190991" cy="2789501"/>
          </a:xfrm>
          <a:prstGeom prst="rect">
            <a:avLst/>
          </a:prstGeom>
        </p:spPr>
        <p:txBody>
          <a:bodyPr wrap="square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a-ES" noProof="0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E2AEB8-A94E-141C-152A-00CF3F8AB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008" y="1859339"/>
            <a:ext cx="786925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funciona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conjunt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d'arbres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decisió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combina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resultats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múltiples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arbres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per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prediccions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robustes.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ES" altLang="es-E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s'aplica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El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aprèn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combinacions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paraules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importants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de TF-IDF.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Cada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arbre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basades en la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presència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absència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	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certes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paraules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clau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515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6E392-7489-F2DB-2472-180E1A702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4D922-CA2E-09D7-07A1-F036FE2D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Proves i Rendiment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1B531-D3DA-78C3-F8BC-EC859D946F37}"/>
              </a:ext>
            </a:extLst>
          </p:cNvPr>
          <p:cNvSpPr txBox="1">
            <a:spLocks/>
          </p:cNvSpPr>
          <p:nvPr/>
        </p:nvSpPr>
        <p:spPr>
          <a:xfrm>
            <a:off x="953008" y="2036498"/>
            <a:ext cx="8190991" cy="2789501"/>
          </a:xfrm>
          <a:prstGeom prst="rect">
            <a:avLst/>
          </a:prstGeom>
        </p:spPr>
        <p:txBody>
          <a:bodyPr wrap="square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a-ES" noProof="0" dirty="0">
              <a:solidFill>
                <a:schemeClr val="tx1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A978F6F-0EED-1862-D325-5CA397312EC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04068" y="2447781"/>
            <a:ext cx="824599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Optimització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d’Hiperparàmetres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Corbes ROC i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Matriu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Confusió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538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170DB-0D26-EEC8-0B54-8C99D7FE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86547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B4736-730C-6EDF-328E-6B63E7BF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Introducció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3770A-FECB-F4B1-8358-60F673871790}"/>
              </a:ext>
            </a:extLst>
          </p:cNvPr>
          <p:cNvSpPr txBox="1">
            <a:spLocks/>
          </p:cNvSpPr>
          <p:nvPr/>
        </p:nvSpPr>
        <p:spPr>
          <a:xfrm>
            <a:off x="953009" y="2036499"/>
            <a:ext cx="7717500" cy="3026568"/>
          </a:xfrm>
          <a:prstGeom prst="rect">
            <a:avLst/>
          </a:prstGeom>
        </p:spPr>
        <p:txBody>
          <a:bodyPr wrap="square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a-ES" noProof="0" dirty="0">
                <a:solidFill>
                  <a:schemeClr val="tx1"/>
                </a:solidFill>
              </a:rPr>
              <a:t>Objectiu</a:t>
            </a:r>
          </a:p>
          <a:p>
            <a:pPr lvl="1">
              <a:spcAft>
                <a:spcPts val="600"/>
              </a:spcAft>
            </a:pPr>
            <a:r>
              <a:rPr lang="ca-ES" noProof="0" dirty="0">
                <a:solidFill>
                  <a:schemeClr val="tx1"/>
                </a:solidFill>
              </a:rPr>
              <a:t>	Classificar </a:t>
            </a:r>
            <a:r>
              <a:rPr lang="ca-ES" noProof="0" dirty="0" err="1">
                <a:solidFill>
                  <a:schemeClr val="tx1"/>
                </a:solidFill>
              </a:rPr>
              <a:t>tuits</a:t>
            </a:r>
            <a:r>
              <a:rPr lang="ca-ES" noProof="0" dirty="0">
                <a:solidFill>
                  <a:schemeClr val="tx1"/>
                </a:solidFill>
              </a:rPr>
              <a:t> segons si el seu sentiment és positiu o negatiu</a:t>
            </a:r>
          </a:p>
          <a:p>
            <a:pPr lvl="1">
              <a:spcAft>
                <a:spcPts val="600"/>
              </a:spcAft>
            </a:pPr>
            <a:endParaRPr lang="ca-ES" noProof="0" dirty="0">
              <a:solidFill>
                <a:schemeClr val="tx1"/>
              </a:solidFill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a-ES" noProof="0" dirty="0">
                <a:solidFill>
                  <a:schemeClr val="tx1"/>
                </a:solidFill>
              </a:rPr>
              <a:t>Resum de recursos utilitzats</a:t>
            </a:r>
          </a:p>
          <a:p>
            <a:pPr lvl="2">
              <a:spcAft>
                <a:spcPts val="600"/>
              </a:spcAft>
            </a:pPr>
            <a:r>
              <a:rPr lang="ca-ES" noProof="0" dirty="0">
                <a:solidFill>
                  <a:schemeClr val="tx1"/>
                </a:solidFill>
              </a:rPr>
              <a:t>	Models: Naïve </a:t>
            </a:r>
            <a:r>
              <a:rPr lang="ca-ES" noProof="0" dirty="0" err="1">
                <a:solidFill>
                  <a:schemeClr val="tx1"/>
                </a:solidFill>
              </a:rPr>
              <a:t>Bayes</a:t>
            </a:r>
            <a:r>
              <a:rPr lang="ca-ES" noProof="0" dirty="0">
                <a:solidFill>
                  <a:schemeClr val="tx1"/>
                </a:solidFill>
              </a:rPr>
              <a:t>, Regressió Logística, </a:t>
            </a:r>
            <a:r>
              <a:rPr lang="ca-ES" noProof="0" dirty="0" err="1">
                <a:solidFill>
                  <a:schemeClr val="tx1"/>
                </a:solidFill>
              </a:rPr>
              <a:t>Ranodm</a:t>
            </a:r>
            <a:r>
              <a:rPr lang="ca-ES" noProof="0" dirty="0">
                <a:solidFill>
                  <a:schemeClr val="tx1"/>
                </a:solidFill>
              </a:rPr>
              <a:t> Forest</a:t>
            </a:r>
          </a:p>
          <a:p>
            <a:pPr lvl="2">
              <a:spcAft>
                <a:spcPts val="600"/>
              </a:spcAft>
            </a:pPr>
            <a:r>
              <a:rPr lang="ca-ES" noProof="0" dirty="0">
                <a:solidFill>
                  <a:schemeClr val="tx1"/>
                </a:solidFill>
              </a:rPr>
              <a:t>	Processament del llenguatge: lematització, </a:t>
            </a:r>
            <a:r>
              <a:rPr lang="ca-ES" noProof="0" dirty="0" err="1">
                <a:solidFill>
                  <a:schemeClr val="tx1"/>
                </a:solidFill>
              </a:rPr>
              <a:t>stemming</a:t>
            </a:r>
            <a:r>
              <a:rPr lang="ca-ES" noProof="0" dirty="0">
                <a:solidFill>
                  <a:schemeClr val="tx1"/>
                </a:solidFill>
              </a:rPr>
              <a:t> i </a:t>
            </a:r>
            <a:r>
              <a:rPr lang="ca-ES" noProof="0" dirty="0" err="1">
                <a:solidFill>
                  <a:schemeClr val="tx1"/>
                </a:solidFill>
              </a:rPr>
              <a:t>vectorització</a:t>
            </a:r>
            <a:r>
              <a:rPr lang="ca-ES" noProof="0" dirty="0">
                <a:solidFill>
                  <a:schemeClr val="tx1"/>
                </a:solidFill>
              </a:rPr>
              <a:t> TF-IDF</a:t>
            </a:r>
          </a:p>
          <a:p>
            <a:pPr lvl="4">
              <a:spcAft>
                <a:spcPts val="600"/>
              </a:spcAft>
            </a:pPr>
            <a:r>
              <a:rPr lang="ca-ES" noProof="0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F67719-6C32-5743-9D48-0CB413C0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067" y="4465816"/>
            <a:ext cx="1581583" cy="1581583"/>
          </a:xfrm>
          <a:prstGeom prst="rect">
            <a:avLst/>
          </a:prstGeom>
        </p:spPr>
      </p:pic>
      <p:pic>
        <p:nvPicPr>
          <p:cNvPr id="8194" name="Picture 2" descr="Más de 200 vectores de Pulgar y Mano gratis - Pixabay">
            <a:extLst>
              <a:ext uri="{FF2B5EF4-FFF2-40B4-BE49-F238E27FC236}">
                <a16:creationId xmlns:a16="http://schemas.microsoft.com/office/drawing/2014/main" id="{A1394EB9-A4B4-9FEA-D916-5E4717A1D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84" y="4465816"/>
            <a:ext cx="1430747" cy="158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29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F1E74-8C7A-F265-021F-8850C3FB6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4ED53-8A9C-AF82-5806-8980096F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</p:spPr>
        <p:txBody>
          <a:bodyPr wrap="square" anchor="ctr">
            <a:normAutofit/>
          </a:bodyPr>
          <a:lstStyle/>
          <a:p>
            <a:r>
              <a:rPr lang="ca-ES" noProof="0" dirty="0"/>
              <a:t>Processament de Dades </a:t>
            </a:r>
          </a:p>
        </p:txBody>
      </p:sp>
      <p:graphicFrame>
        <p:nvGraphicFramePr>
          <p:cNvPr id="7" name="Subtitle 2">
            <a:extLst>
              <a:ext uri="{FF2B5EF4-FFF2-40B4-BE49-F238E27FC236}">
                <a16:creationId xmlns:a16="http://schemas.microsoft.com/office/drawing/2014/main" id="{A0A2EEF3-1E22-2E26-362B-E8D744DAFB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1757526"/>
              </p:ext>
            </p:extLst>
          </p:nvPr>
        </p:nvGraphicFramePr>
        <p:xfrm>
          <a:off x="713225" y="1547467"/>
          <a:ext cx="77175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6C62CF2B-C777-A3F8-B9BA-9535EFD2E7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5900011"/>
            <a:ext cx="5230325" cy="117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2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D0C29-8DFA-B293-C216-957255643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63AB6-3171-C66D-B060-8B16DEE0A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</p:spPr>
        <p:txBody>
          <a:bodyPr wrap="square" anchor="ctr">
            <a:normAutofit/>
          </a:bodyPr>
          <a:lstStyle/>
          <a:p>
            <a:r>
              <a:rPr lang="ca-ES" noProof="0" dirty="0"/>
              <a:t>Anàlisi del </a:t>
            </a:r>
            <a:r>
              <a:rPr lang="ca-ES" noProof="0" dirty="0" err="1"/>
              <a:t>Dataset</a:t>
            </a:r>
            <a:endParaRPr lang="ca-ES" noProof="0" dirty="0"/>
          </a:p>
        </p:txBody>
      </p:sp>
      <p:graphicFrame>
        <p:nvGraphicFramePr>
          <p:cNvPr id="6" name="Subtitle 2">
            <a:extLst>
              <a:ext uri="{FF2B5EF4-FFF2-40B4-BE49-F238E27FC236}">
                <a16:creationId xmlns:a16="http://schemas.microsoft.com/office/drawing/2014/main" id="{69AB3D37-D955-F46B-ED24-BBCC3ADF36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206567"/>
              </p:ext>
            </p:extLst>
          </p:nvPr>
        </p:nvGraphicFramePr>
        <p:xfrm>
          <a:off x="713225" y="1547467"/>
          <a:ext cx="7717500" cy="270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8964B4EC-6618-38C8-D58A-606EE9C132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668" y="4673600"/>
            <a:ext cx="7006664" cy="1591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407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241BC-BD17-DE85-296D-07A66F132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938B8-B776-3C23-7EAC-6D3689DB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</p:spPr>
        <p:txBody>
          <a:bodyPr wrap="square" anchor="ctr">
            <a:normAutofit/>
          </a:bodyPr>
          <a:lstStyle/>
          <a:p>
            <a:r>
              <a:rPr lang="ca-ES" noProof="0" dirty="0"/>
              <a:t>Distribució del </a:t>
            </a:r>
            <a:r>
              <a:rPr lang="ca-ES" noProof="0" dirty="0" err="1"/>
              <a:t>dataset</a:t>
            </a:r>
            <a:endParaRPr lang="ca-ES" noProof="0" dirty="0"/>
          </a:p>
        </p:txBody>
      </p:sp>
      <p:pic>
        <p:nvPicPr>
          <p:cNvPr id="4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91F77C86-4FCE-4AE0-F056-310AE38DB4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6160" b="1"/>
          <a:stretch/>
        </p:blipFill>
        <p:spPr>
          <a:xfrm>
            <a:off x="438904" y="1547467"/>
            <a:ext cx="3668250" cy="4352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236B4F8D-F16D-F32C-0F1C-20C2F230B9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519" r="3760" b="-3"/>
          <a:stretch/>
        </p:blipFill>
        <p:spPr>
          <a:xfrm>
            <a:off x="4381474" y="1547467"/>
            <a:ext cx="4488205" cy="43525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138E97-1E6D-18EC-1D09-DD3F2BD60BE8}"/>
              </a:ext>
            </a:extLst>
          </p:cNvPr>
          <p:cNvSpPr txBox="1">
            <a:spLocks/>
          </p:cNvSpPr>
          <p:nvPr/>
        </p:nvSpPr>
        <p:spPr>
          <a:xfrm>
            <a:off x="953008" y="2036498"/>
            <a:ext cx="8190991" cy="2789501"/>
          </a:xfrm>
          <a:prstGeom prst="rect">
            <a:avLst/>
          </a:prstGeom>
        </p:spPr>
        <p:txBody>
          <a:bodyPr wrap="square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endParaRPr lang="ca-E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81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20B7D-40E7-5DD6-6680-A09757CFC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2E621-700B-43AB-C079-9631226F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Freqüència de Paraules</a:t>
            </a:r>
          </a:p>
        </p:txBody>
      </p:sp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0D7B322-1520-199B-FECF-33BB38087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160" y="1881187"/>
            <a:ext cx="4436745" cy="38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3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7B654-CFC9-99BD-0060-784CC4115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E7783-39D1-9986-848D-A5F5E6E8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 err="1"/>
              <a:t>Bigrames</a:t>
            </a:r>
            <a:r>
              <a:rPr lang="ca-ES" noProof="0" dirty="0"/>
              <a:t> i Trigrames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0D9FC-8E21-4B1E-489D-6FBE749B0BEE}"/>
              </a:ext>
            </a:extLst>
          </p:cNvPr>
          <p:cNvSpPr txBox="1">
            <a:spLocks/>
          </p:cNvSpPr>
          <p:nvPr/>
        </p:nvSpPr>
        <p:spPr>
          <a:xfrm>
            <a:off x="953008" y="2036498"/>
            <a:ext cx="8190991" cy="2789501"/>
          </a:xfrm>
          <a:prstGeom prst="rect">
            <a:avLst/>
          </a:prstGeom>
        </p:spPr>
        <p:txBody>
          <a:bodyPr wrap="square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ca-ES" noProof="0" dirty="0">
                <a:solidFill>
                  <a:schemeClr val="tx1"/>
                </a:solidFill>
              </a:rPr>
              <a:t>Foto del </a:t>
            </a:r>
            <a:r>
              <a:rPr lang="ca-ES" noProof="0" dirty="0" err="1">
                <a:solidFill>
                  <a:schemeClr val="tx1"/>
                </a:solidFill>
              </a:rPr>
              <a:t>word</a:t>
            </a:r>
            <a:endParaRPr lang="ca-ES" noProof="0" dirty="0">
              <a:solidFill>
                <a:schemeClr val="tx1"/>
              </a:solidFill>
            </a:endParaRP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F7AD885E-8D95-8AB9-6940-81AB83329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5" y="1643062"/>
            <a:ext cx="3990975" cy="3571875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8875CE77-EC05-A652-577A-63A98951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503" y="1752599"/>
            <a:ext cx="39338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8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40943-4D43-2DF6-E828-1BF216300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E9753-AE77-F557-4F4F-0F715F84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Mètriques d’Avaluació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580EC-1A6F-9E68-D91C-6B36F4A3C408}"/>
              </a:ext>
            </a:extLst>
          </p:cNvPr>
          <p:cNvSpPr txBox="1">
            <a:spLocks/>
          </p:cNvSpPr>
          <p:nvPr/>
        </p:nvSpPr>
        <p:spPr>
          <a:xfrm>
            <a:off x="953008" y="2036498"/>
            <a:ext cx="8190991" cy="2789501"/>
          </a:xfrm>
          <a:prstGeom prst="rect">
            <a:avLst/>
          </a:prstGeom>
        </p:spPr>
        <p:txBody>
          <a:bodyPr wrap="square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a-ES" noProof="0" dirty="0" err="1">
                <a:solidFill>
                  <a:schemeClr val="tx1"/>
                </a:solidFill>
              </a:rPr>
              <a:t>Accuracy</a:t>
            </a:r>
            <a:endParaRPr lang="ca-ES" noProof="0" dirty="0">
              <a:solidFill>
                <a:schemeClr val="tx1"/>
              </a:solidFill>
            </a:endParaRPr>
          </a:p>
          <a:p>
            <a:pPr lvl="1">
              <a:spcAft>
                <a:spcPts val="600"/>
              </a:spcAft>
            </a:pPr>
            <a:r>
              <a:rPr lang="ca-ES" noProof="0" dirty="0">
                <a:solidFill>
                  <a:schemeClr val="tx1"/>
                </a:solidFill>
              </a:rPr>
              <a:t>	Bona representació del rendiment general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a-ES" noProof="0" dirty="0">
                <a:solidFill>
                  <a:schemeClr val="tx1"/>
                </a:solidFill>
              </a:rPr>
              <a:t>F1-Score</a:t>
            </a:r>
          </a:p>
          <a:p>
            <a:pPr lvl="1">
              <a:spcAft>
                <a:spcPts val="600"/>
              </a:spcAft>
            </a:pPr>
            <a:r>
              <a:rPr lang="ca-ES" noProof="0" dirty="0">
                <a:solidFill>
                  <a:schemeClr val="tx1"/>
                </a:solidFill>
              </a:rPr>
              <a:t>	Menys </a:t>
            </a:r>
            <a:r>
              <a:rPr lang="ca-ES" noProof="0" dirty="0" err="1">
                <a:solidFill>
                  <a:schemeClr val="tx1"/>
                </a:solidFill>
              </a:rPr>
              <a:t>critic</a:t>
            </a:r>
            <a:r>
              <a:rPr lang="ca-ES" noProof="0" dirty="0">
                <a:solidFill>
                  <a:schemeClr val="tx1"/>
                </a:solidFill>
              </a:rPr>
              <a:t> en </a:t>
            </a:r>
            <a:r>
              <a:rPr lang="ca-ES" noProof="0" dirty="0" err="1">
                <a:solidFill>
                  <a:schemeClr val="tx1"/>
                </a:solidFill>
              </a:rPr>
              <a:t>datasets</a:t>
            </a:r>
            <a:r>
              <a:rPr lang="ca-ES" noProof="0" dirty="0">
                <a:solidFill>
                  <a:schemeClr val="tx1"/>
                </a:solidFill>
              </a:rPr>
              <a:t> balancejats, però ajuda a maximitzar el </a:t>
            </a:r>
            <a:r>
              <a:rPr lang="ca-ES" noProof="0" dirty="0" err="1">
                <a:solidFill>
                  <a:schemeClr val="tx1"/>
                </a:solidFill>
              </a:rPr>
              <a:t>precision</a:t>
            </a:r>
            <a:r>
              <a:rPr lang="ca-ES" noProof="0" dirty="0">
                <a:solidFill>
                  <a:schemeClr val="tx1"/>
                </a:solidFill>
              </a:rPr>
              <a:t> I el </a:t>
            </a:r>
            <a:r>
              <a:rPr lang="ca-ES" noProof="0" dirty="0" err="1">
                <a:solidFill>
                  <a:schemeClr val="tx1"/>
                </a:solidFill>
              </a:rPr>
              <a:t>recall</a:t>
            </a:r>
            <a:endParaRPr lang="ca-ES" noProof="0" dirty="0">
              <a:solidFill>
                <a:schemeClr val="tx1"/>
              </a:solidFill>
            </a:endParaRPr>
          </a:p>
        </p:txBody>
      </p:sp>
      <p:pic>
        <p:nvPicPr>
          <p:cNvPr id="10242" name="Picture 2" descr="Accuracy vs Precision: Differences &amp; Examples - Statistics By Jim">
            <a:extLst>
              <a:ext uri="{FF2B5EF4-FFF2-40B4-BE49-F238E27FC236}">
                <a16:creationId xmlns:a16="http://schemas.microsoft.com/office/drawing/2014/main" id="{6EB3C387-CD29-6609-C001-05850EFED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642" y="3429000"/>
            <a:ext cx="2732028" cy="265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11FD17B-CB1D-D873-D238-5D9DE5C54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1468"/>
            <a:ext cx="5611008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2726B-C2C9-D7B9-DD13-33C82557F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20D9E-EBE4-96E8-AE56-053D8369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 err="1"/>
              <a:t>Naive</a:t>
            </a:r>
            <a:r>
              <a:rPr lang="ca-ES" noProof="0" dirty="0"/>
              <a:t> </a:t>
            </a:r>
            <a:r>
              <a:rPr lang="ca-ES" noProof="0" dirty="0" err="1"/>
              <a:t>Bayes</a:t>
            </a:r>
            <a:endParaRPr lang="ca-E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80AE0-01DB-AF48-7522-205A8792D386}"/>
              </a:ext>
            </a:extLst>
          </p:cNvPr>
          <p:cNvSpPr txBox="1">
            <a:spLocks/>
          </p:cNvSpPr>
          <p:nvPr/>
        </p:nvSpPr>
        <p:spPr>
          <a:xfrm>
            <a:off x="953008" y="2036498"/>
            <a:ext cx="8190991" cy="2789501"/>
          </a:xfrm>
          <a:prstGeom prst="rect">
            <a:avLst/>
          </a:prstGeom>
        </p:spPr>
        <p:txBody>
          <a:bodyPr wrap="square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a-ES" noProof="0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12E9AA-3500-6D9B-1E6F-C61A4FB0317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61360" y="1811563"/>
            <a:ext cx="838263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funciona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Calcula la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probabilitat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un tweet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pertanyi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una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positiu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negatiu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donades les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paraules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ES" altLang="es-E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s'aplica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El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estima la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probabilitat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cada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paraula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respecte a la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9AA66C-C17E-1E8B-3428-2630C77A6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943" y="4604943"/>
            <a:ext cx="5468113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58116"/>
      </p:ext>
    </p:extLst>
  </p:cSld>
  <p:clrMapOvr>
    <a:masterClrMapping/>
  </p:clrMapOvr>
</p:sld>
</file>

<file path=ppt/theme/theme1.xml><?xml version="1.0" encoding="utf-8"?>
<a:theme xmlns:a="http://schemas.openxmlformats.org/drawingml/2006/main" name="Database Company Business Plan by Slidesgo">
  <a:themeElements>
    <a:clrScheme name="Simple Light">
      <a:dk1>
        <a:srgbClr val="FFFFFF"/>
      </a:dk1>
      <a:lt1>
        <a:srgbClr val="232323"/>
      </a:lt1>
      <a:dk2>
        <a:srgbClr val="9CFFFF"/>
      </a:dk2>
      <a:lt2>
        <a:srgbClr val="99999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ocial Media Infographics by Slidesgo">
  <a:themeElements>
    <a:clrScheme name="Simple Light">
      <a:dk1>
        <a:srgbClr val="999999"/>
      </a:dk1>
      <a:lt1>
        <a:srgbClr val="EEEEEE"/>
      </a:lt1>
      <a:dk2>
        <a:srgbClr val="F0BCBC"/>
      </a:dk2>
      <a:lt2>
        <a:srgbClr val="E59798"/>
      </a:lt2>
      <a:accent1>
        <a:srgbClr val="3B5998"/>
      </a:accent1>
      <a:accent2>
        <a:srgbClr val="55ACEE"/>
      </a:accent2>
      <a:accent3>
        <a:srgbClr val="CB2027"/>
      </a:accent3>
      <a:accent4>
        <a:srgbClr val="833AB4"/>
      </a:accent4>
      <a:accent5>
        <a:srgbClr val="AF7CC3"/>
      </a:accent5>
      <a:accent6>
        <a:srgbClr val="4DC24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9550049E6073149824EE2FF716ABF70" ma:contentTypeVersion="9" ma:contentTypeDescription="Crear nuevo documento." ma:contentTypeScope="" ma:versionID="746ba8d147ff81cec3decad6ed2f4e5a">
  <xsd:schema xmlns:xsd="http://www.w3.org/2001/XMLSchema" xmlns:xs="http://www.w3.org/2001/XMLSchema" xmlns:p="http://schemas.microsoft.com/office/2006/metadata/properties" xmlns:ns3="4d2c70a9-c170-48b3-ab04-1cd3cf5f1e57" xmlns:ns4="fcb871c1-6948-44e5-8389-78c03b0b36aa" targetNamespace="http://schemas.microsoft.com/office/2006/metadata/properties" ma:root="true" ma:fieldsID="c7bfbeb7334bfe582c6e90903ed1ef3f" ns3:_="" ns4:_="">
    <xsd:import namespace="4d2c70a9-c170-48b3-ab04-1cd3cf5f1e57"/>
    <xsd:import namespace="fcb871c1-6948-44e5-8389-78c03b0b36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c70a9-c170-48b3-ab04-1cd3cf5f1e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b871c1-6948-44e5-8389-78c03b0b36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d2c70a9-c170-48b3-ab04-1cd3cf5f1e57" xsi:nil="true"/>
  </documentManagement>
</p:properties>
</file>

<file path=customXml/itemProps1.xml><?xml version="1.0" encoding="utf-8"?>
<ds:datastoreItem xmlns:ds="http://schemas.openxmlformats.org/officeDocument/2006/customXml" ds:itemID="{6ED88C04-E81C-4293-ADAC-17C8AA8302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601DFF-B2B5-464B-A50E-E8DC164889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2c70a9-c170-48b3-ab04-1cd3cf5f1e57"/>
    <ds:schemaRef ds:uri="fcb871c1-6948-44e5-8389-78c03b0b36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079C3B-8D9C-42D2-86D0-F2C393A2E3F2}">
  <ds:schemaRefs>
    <ds:schemaRef ds:uri="4d2c70a9-c170-48b3-ab04-1cd3cf5f1e57"/>
    <ds:schemaRef ds:uri="http://schemas.microsoft.com/office/2006/documentManagement/types"/>
    <ds:schemaRef ds:uri="http://www.w3.org/XML/1998/namespace"/>
    <ds:schemaRef ds:uri="fcb871c1-6948-44e5-8389-78c03b0b36aa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Database Company Business Plan by Slidesgo</Template>
  <TotalTime>843</TotalTime>
  <Words>372</Words>
  <Application>Microsoft Office PowerPoint</Application>
  <PresentationFormat>Presentación en pantalla (4:3)</PresentationFormat>
  <Paragraphs>67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15</vt:i4>
      </vt:variant>
    </vt:vector>
  </HeadingPairs>
  <TitlesOfParts>
    <vt:vector size="28" baseType="lpstr">
      <vt:lpstr>Arial</vt:lpstr>
      <vt:lpstr>Fira Sans Extra Condensed Medium</vt:lpstr>
      <vt:lpstr>Inter</vt:lpstr>
      <vt:lpstr>Montserrat</vt:lpstr>
      <vt:lpstr>Open Sans</vt:lpstr>
      <vt:lpstr>Proxima Nova</vt:lpstr>
      <vt:lpstr>Proxima Nova Semibold</vt:lpstr>
      <vt:lpstr>Raleway</vt:lpstr>
      <vt:lpstr>Roboto</vt:lpstr>
      <vt:lpstr>Database Company Business Plan by Slidesgo</vt:lpstr>
      <vt:lpstr>Slidesgo Final Pages</vt:lpstr>
      <vt:lpstr>Social Media Infographics by Slidesgo</vt:lpstr>
      <vt:lpstr>1_Slidesgo Final Pages</vt:lpstr>
      <vt:lpstr>Twitter Algorism </vt:lpstr>
      <vt:lpstr>Introducció</vt:lpstr>
      <vt:lpstr>Processament de Dades </vt:lpstr>
      <vt:lpstr>Anàlisi del Dataset</vt:lpstr>
      <vt:lpstr>Distribució del dataset</vt:lpstr>
      <vt:lpstr>Freqüència de Paraules</vt:lpstr>
      <vt:lpstr>Bigrames i Trigrames</vt:lpstr>
      <vt:lpstr>Mètriques d’Avaluació</vt:lpstr>
      <vt:lpstr>Naive Bayes</vt:lpstr>
      <vt:lpstr>Proves i Rendiment</vt:lpstr>
      <vt:lpstr>Regressió Logística</vt:lpstr>
      <vt:lpstr>Proves i Rendiment</vt:lpstr>
      <vt:lpstr>Random Forest</vt:lpstr>
      <vt:lpstr>Proves i Rendiment</vt:lpstr>
      <vt:lpstr>Conclusions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Sahel</dc:creator>
  <cp:keywords/>
  <dc:description>generated using python-pptx</dc:description>
  <cp:lastModifiedBy>Sahel Caro Barriga</cp:lastModifiedBy>
  <cp:revision>6</cp:revision>
  <dcterms:created xsi:type="dcterms:W3CDTF">2013-01-27T09:14:16Z</dcterms:created>
  <dcterms:modified xsi:type="dcterms:W3CDTF">2024-12-14T18:30:41Z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0x01010029550049E6073149824EE2FF716ABF70</vt:lpwstr>
  </property>
</Properties>
</file>