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</Types>
</file>

<file path=_rels/.rels><?xml version='1.0' encoding='UTF-8' standalone='no' 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5BADB2"/>
    <a:srgbClr val="E9F3F7"/>
    <a:srgbClr val="FFFFFF"/>
    <a:srgbClr val="304A1E"/>
    <a:srgbClr val="D4E8C6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90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no' ?><Relationships xmlns="http://schemas.openxmlformats.org/package/2006/relationships"><Relationship Id="rId8" Type="http://schemas.openxmlformats.org/officeDocument/2006/relationships/presProps" Target="presProps.xml"></Relationship><Relationship Id="rId3" Type="http://schemas.openxmlformats.org/officeDocument/2006/relationships/slide" Target="slides/slide2.xml"></Relationship><Relationship Id="rId7" Type="http://schemas.openxmlformats.org/officeDocument/2006/relationships/notesMaster" Target="notesMasters/notesMaster1.xml"></Relationship><Relationship Id="rId2" Type="http://schemas.openxmlformats.org/officeDocument/2006/relationships/slide" Target="slides/slide1.xml"></Relationship><Relationship Id="rId1" Type="http://schemas.openxmlformats.org/officeDocument/2006/relationships/slideMaster" Target="slideMasters/slideMaster1.xml"></Relationship><Relationship Id="rId6" Type="http://schemas.openxmlformats.org/officeDocument/2006/relationships/slide" Target="slides/slide5.xml"></Relationship><Relationship Id="rId11" Type="http://schemas.openxmlformats.org/officeDocument/2006/relationships/tableStyles" Target="tableStyles.xml"></Relationship><Relationship Id="rId5" Type="http://schemas.openxmlformats.org/officeDocument/2006/relationships/slide" Target="slides/slide4.xml"></Relationship><Relationship Id="rId10" Type="http://schemas.openxmlformats.org/officeDocument/2006/relationships/theme" Target="theme/theme1.xml"></Relationship><Relationship Id="rId4" Type="http://schemas.openxmlformats.org/officeDocument/2006/relationships/slide" Target="slides/slide3.xml"></Relationship><Relationship Id="rId9" Type="http://schemas.openxmlformats.org/officeDocument/2006/relationships/viewProps" Target="viewProps.xml"></Relationship><Relationship Id="rId12" Type="http://schemas.openxmlformats.org/officeDocument/2006/relationships/customXml" Target="../customXml/item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69B7-EBA3-4E15-B4CF-4B0641B49D9D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24EA-581C-4F6D-A7AB-775881E338C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386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www.freepik.com/photos/digital-innovation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mailto:dcc2go@ptb.de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www.ptb.de/dcc2go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5BEBE39-AF2E-44E2-9DB0-18AFC9771520}"/>
              </a:ext>
            </a:extLst>
          </p:cNvPr>
          <p:cNvGrpSpPr/>
          <p:nvPr userDrawn="1"/>
        </p:nvGrpSpPr>
        <p:grpSpPr>
          <a:xfrm>
            <a:off x="0" y="0"/>
            <a:ext cx="12268200" cy="6858000"/>
            <a:chOff x="0" y="0"/>
            <a:chExt cx="12268200" cy="6858000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6AE0A5F3-5AAA-48DD-9965-D7C260C989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0"/>
              <a:ext cx="10287000" cy="685800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99AA914-7475-4825-9E97-DF9AE3FB9556}"/>
                </a:ext>
              </a:extLst>
            </p:cNvPr>
            <p:cNvSpPr/>
            <p:nvPr userDrawn="1"/>
          </p:nvSpPr>
          <p:spPr>
            <a:xfrm>
              <a:off x="0" y="0"/>
              <a:ext cx="4191000" cy="6858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5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365CAD7-66B7-41DC-A313-521B1B2B4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4" y="1532020"/>
            <a:ext cx="8210549" cy="2387600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E90A3-302F-4A75-B079-D50C3C282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5" y="4435087"/>
            <a:ext cx="8210550" cy="11656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217A0D4-4FFD-4FF9-BEE9-9466B3E90DE2}"/>
              </a:ext>
            </a:extLst>
          </p:cNvPr>
          <p:cNvSpPr/>
          <p:nvPr userDrawn="1"/>
        </p:nvSpPr>
        <p:spPr>
          <a:xfrm>
            <a:off x="257175" y="6252894"/>
            <a:ext cx="11531830" cy="55369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670F93AA-0051-41FC-B4CF-DA2A0AB783CA}"/>
              </a:ext>
            </a:extLst>
          </p:cNvPr>
          <p:cNvGrpSpPr/>
          <p:nvPr userDrawn="1"/>
        </p:nvGrpSpPr>
        <p:grpSpPr>
          <a:xfrm>
            <a:off x="104775" y="129018"/>
            <a:ext cx="3176909" cy="840680"/>
            <a:chOff x="123825" y="136525"/>
            <a:chExt cx="3176909" cy="84068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16B886B-BE3A-4436-856E-1F0D9E6FB0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05" t="8867" b="41134"/>
            <a:stretch/>
          </p:blipFill>
          <p:spPr>
            <a:xfrm>
              <a:off x="123825" y="136525"/>
              <a:ext cx="1720734" cy="840680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2245E7C-E4B7-4A7B-982D-6E2AF708BF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" t="8867" r="27729" b="41134"/>
            <a:stretch/>
          </p:blipFill>
          <p:spPr>
            <a:xfrm>
              <a:off x="1768360" y="415494"/>
              <a:ext cx="1532374" cy="282741"/>
            </a:xfrm>
            <a:prstGeom prst="rect">
              <a:avLst/>
            </a:prstGeom>
          </p:spPr>
        </p:pic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10043A9D-3F82-48D3-80BB-FFEE7FB4C3EA}"/>
              </a:ext>
            </a:extLst>
          </p:cNvPr>
          <p:cNvSpPr txBox="1"/>
          <p:nvPr userDrawn="1"/>
        </p:nvSpPr>
        <p:spPr>
          <a:xfrm>
            <a:off x="7734301" y="6570435"/>
            <a:ext cx="4533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bg2">
                    <a:lumMod val="9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 innovation photo created by rawpixel.com - </a:t>
            </a:r>
            <a:r>
              <a:rPr lang="en-GB" sz="12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</a:t>
            </a:r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C4EEB8A0-59BA-470D-94AA-2D224F0251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7175" y="6363631"/>
            <a:ext cx="11934825" cy="3578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Authors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E0CFAE2-84FF-4810-A1B4-F11E7791100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72313" y="125960"/>
            <a:ext cx="1495341" cy="9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9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4089C-67B4-471E-A67C-C2ED2949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085" y="136525"/>
            <a:ext cx="10090264" cy="919358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rgbClr val="5B9BD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B7C431A-6505-4769-A59F-C1FDFD021B2C}"/>
              </a:ext>
            </a:extLst>
          </p:cNvPr>
          <p:cNvSpPr/>
          <p:nvPr userDrawn="1"/>
        </p:nvSpPr>
        <p:spPr>
          <a:xfrm>
            <a:off x="330086" y="971549"/>
            <a:ext cx="10090264" cy="84333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345312-2F26-4294-9D6D-25062E76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0086" y="6471370"/>
            <a:ext cx="2632190" cy="249385"/>
          </a:xfrm>
          <a:prstGeom prst="rect">
            <a:avLst/>
          </a:prstGeom>
        </p:spPr>
        <p:txBody>
          <a:bodyPr/>
          <a:lstStyle/>
          <a:p>
            <a:fld id="{B9FBC90B-02E4-46FE-A0B3-968BDA04E899}" type="datetime1">
              <a:rPr lang="en-GB" smtClean="0"/>
              <a:t>23/01/2023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38DCD8-C3D1-4D00-B0B2-B6480737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546" y="6471370"/>
            <a:ext cx="4978908" cy="249385"/>
          </a:xfrm>
          <a:prstGeom prst="rect">
            <a:avLst/>
          </a:prstGeom>
        </p:spPr>
        <p:txBody>
          <a:bodyPr/>
          <a:lstStyle>
            <a:lvl1pPr algn="ctr">
              <a:defRPr lang="en-GB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A3306F-7EF7-4464-AF0C-BD689B04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10724" y="6471370"/>
            <a:ext cx="2251189" cy="249385"/>
          </a:xfrm>
          <a:prstGeom prst="rect">
            <a:avLst/>
          </a:prstGeom>
        </p:spPr>
        <p:txBody>
          <a:bodyPr/>
          <a:lstStyle>
            <a:lvl1pPr algn="r">
              <a:defRPr lang="en-GB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C897DB-D9AB-4EDC-98D0-F73C20509B63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3AEE272-2C80-49C4-BF8D-403A982B0838}"/>
              </a:ext>
            </a:extLst>
          </p:cNvPr>
          <p:cNvSpPr/>
          <p:nvPr userDrawn="1"/>
        </p:nvSpPr>
        <p:spPr>
          <a:xfrm>
            <a:off x="330085" y="6374006"/>
            <a:ext cx="11531830" cy="55369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C9A8386-FD84-4336-A934-60C93E5AC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2313" y="125960"/>
            <a:ext cx="1495341" cy="9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1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cknowledg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3F91B65-8539-4162-961D-BBCAE0C19CDC}"/>
              </a:ext>
            </a:extLst>
          </p:cNvPr>
          <p:cNvSpPr/>
          <p:nvPr userDrawn="1"/>
        </p:nvSpPr>
        <p:spPr>
          <a:xfrm>
            <a:off x="330086" y="971549"/>
            <a:ext cx="10090264" cy="84333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FB7893C2-9953-448B-A3BF-B0CC06593C1D}"/>
              </a:ext>
            </a:extLst>
          </p:cNvPr>
          <p:cNvSpPr txBox="1">
            <a:spLocks/>
          </p:cNvSpPr>
          <p:nvPr userDrawn="1"/>
        </p:nvSpPr>
        <p:spPr>
          <a:xfrm>
            <a:off x="330086" y="6471370"/>
            <a:ext cx="2632190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40D879-4C88-4550-8C89-2A256B3CC506}" type="datetimeFigureOut">
              <a:rPr lang="en-GB" smtClean="0"/>
              <a:pPr/>
              <a:t>23/01/2023</a:t>
            </a:fld>
            <a:endParaRPr lang="en-GB" dirty="0"/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42945E82-5963-4313-BF64-FD6F3998F9BC}"/>
              </a:ext>
            </a:extLst>
          </p:cNvPr>
          <p:cNvSpPr txBox="1">
            <a:spLocks/>
          </p:cNvSpPr>
          <p:nvPr userDrawn="1"/>
        </p:nvSpPr>
        <p:spPr>
          <a:xfrm>
            <a:off x="9610724" y="6471370"/>
            <a:ext cx="2251189" cy="2493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C897DB-D9AB-4EDC-98D0-F73C20509B63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8A75983-E798-44AF-B7EA-81CEB3459924}"/>
              </a:ext>
            </a:extLst>
          </p:cNvPr>
          <p:cNvSpPr/>
          <p:nvPr userDrawn="1"/>
        </p:nvSpPr>
        <p:spPr>
          <a:xfrm>
            <a:off x="330085" y="6374006"/>
            <a:ext cx="11531830" cy="55369"/>
          </a:xfrm>
          <a:prstGeom prst="rect">
            <a:avLst/>
          </a:prstGeom>
          <a:solidFill>
            <a:srgbClr val="E9F3F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5B9BD5"/>
              </a:solidFill>
            </a:endParaRPr>
          </a:p>
        </p:txBody>
      </p:sp>
      <p:sp>
        <p:nvSpPr>
          <p:cNvPr id="10" name="Fußzeilenplatzhalter 3">
            <a:extLst>
              <a:ext uri="{FF2B5EF4-FFF2-40B4-BE49-F238E27FC236}">
                <a16:creationId xmlns:a16="http://schemas.microsoft.com/office/drawing/2014/main" id="{577BD538-4400-4CB1-870E-D3F9EAD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6546" y="6471370"/>
            <a:ext cx="4978908" cy="249385"/>
          </a:xfrm>
          <a:prstGeom prst="rect">
            <a:avLst/>
          </a:prstGeom>
        </p:spPr>
        <p:txBody>
          <a:bodyPr/>
          <a:lstStyle/>
          <a:p>
            <a:r>
              <a:rPr lang="en-GB"/>
              <a:t>Template</a:t>
            </a:r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24519EA-EBAB-49F4-B86C-3058FE8A9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5" y="5120647"/>
            <a:ext cx="4104250" cy="1070603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03F33EE-2AC1-4CA5-8890-863C2952A618}"/>
              </a:ext>
            </a:extLst>
          </p:cNvPr>
          <p:cNvSpPr txBox="1"/>
          <p:nvPr userDrawn="1"/>
        </p:nvSpPr>
        <p:spPr>
          <a:xfrm>
            <a:off x="5433651" y="5240449"/>
            <a:ext cx="642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E-mail		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dcc2go@ptb.de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Webpage 	</a:t>
            </a:r>
            <a:r>
              <a:rPr lang="en-GB" sz="2400" dirty="0">
                <a:hlinkClick r:id="rId4"/>
              </a:rPr>
              <a:t>http://www.ptb.de/dcc2go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A92452-D47E-40B3-B977-602A08CB19F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72313" y="125960"/>
            <a:ext cx="1495341" cy="92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1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2">
            <a:extLst>
              <a:ext uri="{FF2B5EF4-FFF2-40B4-BE49-F238E27FC236}">
                <a16:creationId xmlns:a16="http://schemas.microsoft.com/office/drawing/2014/main" id="{B24FFF28-D815-41E5-9CBB-0375D1629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0086" y="6471370"/>
            <a:ext cx="2632190" cy="249385"/>
          </a:xfrm>
          <a:prstGeom prst="rect">
            <a:avLst/>
          </a:prstGeom>
        </p:spPr>
        <p:txBody>
          <a:bodyPr/>
          <a:lstStyle>
            <a:lvl1pPr>
              <a:defRPr lang="en-GB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F18F1FF-0BE3-41DA-91DB-C1EFA277D47E}" type="datetime1">
              <a:rPr lang="en-GB" smtClean="0"/>
              <a:t>23/01/2023</a:t>
            </a:fld>
            <a:endParaRPr lang="en-GB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3E11A69C-B4E4-45F2-AB05-7C3C2BE16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6546" y="6471370"/>
            <a:ext cx="4978908" cy="249385"/>
          </a:xfrm>
          <a:prstGeom prst="rect">
            <a:avLst/>
          </a:prstGeom>
        </p:spPr>
        <p:txBody>
          <a:bodyPr/>
          <a:lstStyle>
            <a:lvl1pPr algn="ctr">
              <a:defRPr lang="en-GB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Template</a:t>
            </a:r>
            <a:endParaRPr lang="en-GB" dirty="0"/>
          </a:p>
        </p:txBody>
      </p:sp>
      <p:sp>
        <p:nvSpPr>
          <p:cNvPr id="15" name="Foliennummernplatzhalter 4">
            <a:extLst>
              <a:ext uri="{FF2B5EF4-FFF2-40B4-BE49-F238E27FC236}">
                <a16:creationId xmlns:a16="http://schemas.microsoft.com/office/drawing/2014/main" id="{D58FF480-0877-4861-A675-EF2804E29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10724" y="6471370"/>
            <a:ext cx="2251189" cy="249385"/>
          </a:xfrm>
          <a:prstGeom prst="rect">
            <a:avLst/>
          </a:prstGeom>
        </p:spPr>
        <p:txBody>
          <a:bodyPr/>
          <a:lstStyle>
            <a:lvl1pPr algn="r">
              <a:defRPr lang="en-GB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DC897DB-D9AB-4EDC-98D0-F73C20509B63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44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DB6F4-BE05-4CBA-B68A-BFBA5084F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4" y="1532020"/>
            <a:ext cx="9511666" cy="2387600"/>
          </a:xfrm>
        </p:spPr>
        <p:txBody>
          <a:bodyPr/>
          <a:lstStyle/>
          <a:p>
            <a:r>
              <a:rPr lang="en-GB" dirty="0"/>
              <a:t>DCC2GO</a:t>
            </a:r>
            <a:br>
              <a:rPr lang="en-GB" dirty="0"/>
            </a:br>
            <a:r>
              <a:rPr lang="en-GB" dirty="0"/>
              <a:t>Basic Knowledge on DCCs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A58FC5-4138-48FB-B781-65023B495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Information for management at NMIS and DIs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080584-FD07-419F-82F4-5DD4E83C9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Author list</a:t>
            </a:r>
          </a:p>
        </p:txBody>
      </p:sp>
    </p:spTree>
    <p:extLst>
      <p:ext uri="{BB962C8B-B14F-4D97-AF65-F5344CB8AC3E}">
        <p14:creationId xmlns:p14="http://schemas.microsoft.com/office/powerpoint/2010/main" val="406765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5C83-4A49-4222-AA36-5EE0E6A8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DCCs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53452-A3D7-4595-A37F-55FB8D5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23/01/2023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ED2F17-113C-4A4B-BC2D-B433F418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57429-B9D1-420F-85AB-C85A1147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F6CD354-37A7-4BB9-84AC-0F3C25124634}"/>
              </a:ext>
            </a:extLst>
          </p:cNvPr>
          <p:cNvSpPr/>
          <p:nvPr/>
        </p:nvSpPr>
        <p:spPr>
          <a:xfrm>
            <a:off x="330085" y="1234440"/>
            <a:ext cx="11531828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Legal and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6955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C5C83-4A49-4222-AA36-5EE0E6A8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DCCs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53452-A3D7-4595-A37F-55FB8D56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C90B-02E4-46FE-A0B3-968BDA04E899}" type="datetime1">
              <a:rPr lang="en-GB" smtClean="0"/>
              <a:t>23/01/2023</a:t>
            </a:fld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ED2F17-113C-4A4B-BC2D-B433F418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57429-B9D1-420F-85AB-C85A1147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F6CD354-37A7-4BB9-84AC-0F3C25124634}"/>
              </a:ext>
            </a:extLst>
          </p:cNvPr>
          <p:cNvSpPr/>
          <p:nvPr/>
        </p:nvSpPr>
        <p:spPr>
          <a:xfrm>
            <a:off x="330085" y="1234440"/>
            <a:ext cx="11531828" cy="586740"/>
          </a:xfrm>
          <a:prstGeom prst="round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Guidance on necessary resources to start with DCCs</a:t>
            </a:r>
          </a:p>
        </p:txBody>
      </p:sp>
    </p:spTree>
    <p:extLst>
      <p:ext uri="{BB962C8B-B14F-4D97-AF65-F5344CB8AC3E}">
        <p14:creationId xmlns:p14="http://schemas.microsoft.com/office/powerpoint/2010/main" val="271888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C446E-C945-4FE0-8613-7BD6A2E0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of standardization of DCCs</a:t>
            </a:r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F68A354F-7B53-4464-BF31-7A528AB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33937-A691-461D-99C9-071608DEEDF6}" type="datetime1">
              <a:rPr lang="en-GB" smtClean="0"/>
              <a:t>23/01/2023</a:t>
            </a:fld>
            <a:endParaRPr lang="en-GB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DC4C185E-9F04-4541-8213-25B90505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936A747-9DE9-4DD3-AFB5-8CA20E90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897DB-D9AB-4EDC-98D0-F73C20509B6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22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F731F1-4FB3-4F7E-A1E4-64AAB1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A26ADA-2CF9-474A-B9E7-11E226000C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70650"/>
            <a:ext cx="2632075" cy="250825"/>
          </a:xfrm>
        </p:spPr>
        <p:txBody>
          <a:bodyPr/>
          <a:lstStyle/>
          <a:p>
            <a:fld id="{B9FBC90B-02E4-46FE-A0B3-968BDA04E899}" type="datetime1">
              <a:rPr lang="en-GB" smtClean="0"/>
              <a:t>23/01/2023</a:t>
            </a:fld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A6B53C-713A-4344-B4ED-00BEAC9056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940925" y="6470650"/>
            <a:ext cx="2251075" cy="250825"/>
          </a:xfrm>
        </p:spPr>
        <p:txBody>
          <a:bodyPr/>
          <a:lstStyle/>
          <a:p>
            <a:fld id="{1DC897DB-D9AB-4EDC-98D0-F73C20509B63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F2F782-2361-4180-AB31-9439BED38AB1}"/>
              </a:ext>
            </a:extLst>
          </p:cNvPr>
          <p:cNvSpPr txBox="1"/>
          <p:nvPr/>
        </p:nvSpPr>
        <p:spPr>
          <a:xfrm>
            <a:off x="4048125" y="2228850"/>
            <a:ext cx="27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Final page with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34240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no' ?>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f:fields xmlns:f="http://schemas.fabasoft.com/folio/2007/fields" catsources="">
  <f:record>
    <f:field ref="doc_FSCFOLIO_1_1001_FieldDocumentNumber" text="1"/>
    <f:field ref="doc_FSCFOLIO_1_1001_FieldSubject" text="" edit="true"/>
    <f:field ref="FSCFOLIO_1_1001_SignaturesFldCtx_FSCFOLIO_1_1001_FieldLastSignature" text=""/>
    <f:field ref="FSCFOLIO_1_1001_SignaturesFldCtx_FSCFOLIO_1_1001_FieldLastSignatureBy" text=""/>
    <f:field ref="FSCFOLIO_1_1001_SignaturesFldCtx_FSCFOLIO_1_1001_FieldLastSignatureAt" date="" text=""/>
    <f:field ref="FSCFOLIO_1_1001_SignaturesFldCtx_FSCFOLIO_1_1001_FieldLastSignatureRemark" text=""/>
    <f:field ref="FSCFOLIO_1_1001_FieldCurrentUser" text="Dr. Daniel Hutzschenreuter"/>
    <f:field ref="FSCFOLIO_1_1001_FieldCurrentDate" text="06.02.2023 09:47"/>
    <f:field ref="objvalidfrom" date="" text="" edit="true"/>
    <f:field ref="objvalidto" date="" text="" edit="true"/>
    <f:field ref="FSCFOLIO_1_1001_FieldReleasedVersionDate" text=""/>
    <f:field ref="FSCFOLIO_1_1001_FieldReleasedVersionNr" text=""/>
    <f:field ref="CCAPRECONFIG_15_1001_Objektname" text="DCC2GO-T1.1.Management" edit="true"/>
    <f:field ref="DEPRECONFIG_15_1001_Objektname" text="DCC2GO-T1.1.Management" edit="true"/>
    <f:field ref="objname" text="DCC2GO-T1.1.Management" edit="true"/>
    <f:field ref="objsubject" text="" edit="true"/>
    <f:field ref="objcreatedby" text="Hutzschenreuter, Daniel, Dr."/>
    <f:field ref="objcreatedat" date="2023-02-01T15:50:39" text="01.02.2023 15:50:39"/>
    <f:field ref="objchangedby" text="Hutzschenreuter, Daniel, Dr."/>
    <f:field ref="objmodifiedat" date="2023-02-01T15:50:39" text="01.02.2023 15:50:39"/>
    <f:field ref="objprimaryrelated__0_objname" text="2023-02" edit="true"/>
    <f:field ref="objprimaryrelated__0_objsubject" text="" edit="true"/>
    <f:field ref="objprimaryrelated__0_objcreatedby" text="Hutzschenreuter, Daniel, Dr."/>
    <f:field ref="objprimaryrelated__0_objcreatedat" date="2023-01-30T09:04:53" text="30.01.2023 09:04:53"/>
    <f:field ref="objprimaryrelated__0_objchangedby" text="Hutzschenreuter, Daniel, Dr."/>
    <f:field ref="objprimaryrelated__0_objmodifiedat" date="2023-02-03T15:03:39" text="03.02.2023 15:03:39"/>
  </f:record>
  <f:display text="Serienbrief">
    <f:field ref="doc_FSCFOLIO_1_1001_FieldDocumentNumber" text="Dokument Nummer"/>
    <f:field ref="doc_FSCFOLIO_1_1001_FieldSubject" text="Betreff"/>
  </f:display>
  <f:display text="Unterschriften">
    <f:field ref="FSCFOLIO_1_1001_SignaturesFldCtx_FSCFOLIO_1_1001_FieldLastSignature" text="Letzte Unterschrift"/>
    <f:field ref="FSCFOLIO_1_1001_SignaturesFldCtx_FSCFOLIO_1_1001_FieldLastSignatureBy" text="Letzte Unterschrift von"/>
    <f:field ref="FSCFOLIO_1_1001_SignaturesFldCtx_FSCFOLIO_1_1001_FieldLastSignatureAt" text="Letzte Unterschrift am/um"/>
    <f:field ref="FSCFOLIO_1_1001_SignaturesFldCtx_FSCFOLIO_1_1001_FieldLastSignatureRemark" text="Bemerkung der letzten Unterschrift"/>
  </f:display>
  <f:display text="Allgemein">
    <f:field ref="FSCFOLIO_1_1001_FieldCurrentUser" text="Aktueller Benutzer"/>
    <f:field ref="FSCFOLIO_1_1001_FieldCurrentDate" text="Aktueller Zeitpunkt"/>
    <f:field ref="objvalidfrom" text="Gültig ab" dateonly="true"/>
    <f:field ref="objvalidto" text="Gültig bis" dateonly="true"/>
    <f:field ref="FSCFOLIO_1_1001_FieldReleasedVersionDate" text="Freigegebene Version vom"/>
    <f:field ref="FSCFOLIO_1_1001_FieldReleasedVersionNr" text="Freigegebene Versionsnummer"/>
    <f:field ref="CCAPRECONFIG_15_1001_Objektname" text="Objektname"/>
    <f:field ref="DEPRECONFIG_15_1001_Objektname" text="Objektname"/>
    <f:field ref="objname" text="Name"/>
    <f:field ref="objsubject" text="Betreff (einzeilig)"/>
    <f:field ref="objcreatedby" text="Erzeugt von"/>
    <f:field ref="objcreatedat" text="Erzeugt am/um"/>
    <f:field ref="objchangedby" text="Letzte Änderung von"/>
    <f:field ref="objmodifiedat" text="Letzte Änderung am/um"/>
  </f:display>
  <f:display text="Ursprungsort">
    <f:field ref="objprimaryrelated__0_objname" text="Name"/>
    <f:field ref="objprimaryrelated__0_objsubject" text="Betreff (einzeilig)"/>
    <f:field ref="objprimaryrelated__0_objcreatedby" text="Erzeugt von"/>
    <f:field ref="objprimaryrelated__0_objcreatedat" text="Erzeugt am/um"/>
    <f:field ref="objprimaryrelated__0_objchangedby" text="Letzte Änderung von"/>
    <f:field ref="objprimaryrelated__0_objmodifiedat" text="Letzte Änderung am/um"/>
  </f:display>
</f:fields>
</file>

<file path=customXml/itemProps1.xml><?xml version="1.0" encoding="utf-8"?>
<ds:datastoreItem xmlns:ds="http://schemas.openxmlformats.org/officeDocument/2006/customXml" ds:itemID="{4E8A9591-F074-446B-902F-511FF79C122F}">
  <ds:schemaRefs>
    <ds:schemaRef ds:uri="http://schemas.fabasoft.com/folio/2007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</vt:lpstr>
      <vt:lpstr>DCC2GO Basic Knowledge on DCCs</vt:lpstr>
      <vt:lpstr>Introducing DCCs</vt:lpstr>
      <vt:lpstr>Introducing DCCs</vt:lpstr>
      <vt:lpstr>Status of standardization of DCCs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Hutzschenreuter</dc:creator>
  <cp:lastModifiedBy>Daniel Hutzschenreuter</cp:lastModifiedBy>
  <cp:revision>18</cp:revision>
  <dcterms:created xsi:type="dcterms:W3CDTF">2022-07-29T13:21:55Z</dcterms:created>
  <dcterms:modified xsi:type="dcterms:W3CDTF">2023-01-23T15:12:47Z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name="FSC#FAKTCFG@15.1700:CashSign" pid="2" fmtid="{D5CDD505-2E9C-101B-9397-08002B2CF9AE}">
    <vt:lpwstr/>
  </property>
  <property name="FSC#FAKTCFG@15.1700:InvoiceNumber" pid="3" fmtid="{D5CDD505-2E9C-101B-9397-08002B2CF9AE}">
    <vt:lpwstr/>
  </property>
  <property name="FSC#FAKTCFG@15.1700:InvoiceAmount" pid="4" fmtid="{D5CDD505-2E9C-101B-9397-08002B2CF9AE}">
    <vt:lpwstr/>
  </property>
  <property name="FSC#FAKTCFG@15.1700:MachOrderNr" pid="5" fmtid="{D5CDD505-2E9C-101B-9397-08002B2CF9AE}">
    <vt:lpwstr/>
  </property>
  <property name="FSC#FAKTCFG@15.1700:AuthorTitle" pid="6" fmtid="{D5CDD505-2E9C-101B-9397-08002B2CF9AE}">
    <vt:lpwstr/>
  </property>
  <property name="FSC#FAKTCFG@15.1700:AuthorFirstname" pid="7" fmtid="{D5CDD505-2E9C-101B-9397-08002B2CF9AE}">
    <vt:lpwstr/>
  </property>
  <property name="FSC#FAKTCFG@15.1700:AuthorSurname" pid="8" fmtid="{D5CDD505-2E9C-101B-9397-08002B2CF9AE}">
    <vt:lpwstr/>
  </property>
  <property name="FSC#FAKTCFG@15.1700:AuthorFunction" pid="9" fmtid="{D5CDD505-2E9C-101B-9397-08002B2CF9AE}">
    <vt:lpwstr/>
  </property>
  <property name="FSC#FAKTCFG@15.1700:AuthorPhone" pid="10" fmtid="{D5CDD505-2E9C-101B-9397-08002B2CF9AE}">
    <vt:lpwstr/>
  </property>
  <property name="FSC#FAKTCFG@15.1700:AuthorProfession" pid="11" fmtid="{D5CDD505-2E9C-101B-9397-08002B2CF9AE}">
    <vt:lpwstr/>
  </property>
  <property name="FSC#FAKTCFG@15.1700:AuthorEMail" pid="12" fmtid="{D5CDD505-2E9C-101B-9397-08002B2CF9AE}">
    <vt:lpwstr/>
  </property>
  <property name="FSC#FAKTCFG@15.1700:OwnerGroupShortName" pid="13" fmtid="{D5CDD505-2E9C-101B-9397-08002B2CF9AE}">
    <vt:lpwstr/>
  </property>
  <property name="FSC#FAKTCFG@15.1700:OwnerGroupLongName" pid="14" fmtid="{D5CDD505-2E9C-101B-9397-08002B2CF9AE}">
    <vt:lpwstr/>
  </property>
  <property name="FSC#FAKTCFG@15.1700:ProjectNumber" pid="15" fmtid="{D5CDD505-2E9C-101B-9397-08002B2CF9AE}">
    <vt:lpwstr/>
  </property>
  <property name="FSC#FAKTCFG@15.1700:ProjectHead" pid="16" fmtid="{D5CDD505-2E9C-101B-9397-08002B2CF9AE}">
    <vt:lpwstr/>
  </property>
  <property name="FSC#FAKTCFG@15.1700:ProjectHeadGroup" pid="17" fmtid="{D5CDD505-2E9C-101B-9397-08002B2CF9AE}">
    <vt:lpwstr/>
  </property>
  <property name="FSC#FAKTCFG@15.1700:chargenumberexternalsource" pid="18" fmtid="{D5CDD505-2E9C-101B-9397-08002B2CF9AE}">
    <vt:lpwstr/>
  </property>
  <property name="FSC#FAKTCFG@15.1700:ProjectContactType" pid="19" fmtid="{D5CDD505-2E9C-101B-9397-08002B2CF9AE}">
    <vt:lpwstr/>
  </property>
  <property name="FSC#FAKTCFG@15.1700:ProjectComment" pid="20" fmtid="{D5CDD505-2E9C-101B-9397-08002B2CF9AE}">
    <vt:lpwstr/>
  </property>
  <property name="FSC#FAKTCFG@15.1700:File1stAddrAddressee" pid="21" fmtid="{D5CDD505-2E9C-101B-9397-08002B2CF9AE}">
    <vt:lpwstr/>
  </property>
  <property name="FSC#FAKTCFG@15.1700:File1stAddrAddresseeContact" pid="22" fmtid="{D5CDD505-2E9C-101B-9397-08002B2CF9AE}">
    <vt:lpwstr/>
  </property>
  <property name="FSC#FAKTCFG@15.1700:File1stAddrSubOrganisation" pid="23" fmtid="{D5CDD505-2E9C-101B-9397-08002B2CF9AE}">
    <vt:lpwstr/>
  </property>
  <property name="FSC#FAKTCFG@15.1700:File1stAddrTransmissionMedia" pid="24" fmtid="{D5CDD505-2E9C-101B-9397-08002B2CF9AE}">
    <vt:lpwstr/>
  </property>
  <property name="FSC#FAKTCFG@15.1700:File1stAddrCategory" pid="25" fmtid="{D5CDD505-2E9C-101B-9397-08002B2CF9AE}">
    <vt:lpwstr/>
  </property>
  <property name="FSC#FAKTCFG@15.1700:File1stAddrNote" pid="26" fmtid="{D5CDD505-2E9C-101B-9397-08002B2CF9AE}">
    <vt:lpwstr/>
  </property>
  <property name="FSC#FAKTCFG@15.1700:proposalnumber" pid="27" fmtid="{D5CDD505-2E9C-101B-9397-08002B2CF9AE}">
    <vt:lpwstr/>
  </property>
  <property name="FSC#FAKTCFG@15.1700:FileSubjectArea" pid="28" fmtid="{D5CDD505-2E9C-101B-9397-08002B2CF9AE}">
    <vt:lpwstr/>
  </property>
  <property name="FSC#FAKTCFG@15.1700:FileType" pid="29" fmtid="{D5CDD505-2E9C-101B-9397-08002B2CF9AE}">
    <vt:lpwstr/>
  </property>
  <property name="FSC#FAKTCFG@15.1700:FileSubject" pid="30" fmtid="{D5CDD505-2E9C-101B-9397-08002B2CF9AE}">
    <vt:lpwstr/>
  </property>
  <property name="FSC#FAKTCFG@15.1700:FileAccessDefinition" pid="31" fmtid="{D5CDD505-2E9C-101B-9397-08002B2CF9AE}">
    <vt:lpwstr/>
  </property>
  <property name="FSC#FAKTCFG@15.1700:FileResponsibleGroup" pid="32" fmtid="{D5CDD505-2E9C-101B-9397-08002B2CF9AE}">
    <vt:lpwstr/>
  </property>
  <property name="FSC#FAKTCFG@15.1700:FileOwner" pid="33" fmtid="{D5CDD505-2E9C-101B-9397-08002B2CF9AE}">
    <vt:lpwstr/>
  </property>
  <property name="FSC#FAKTCFG@15.1700:FileOwnerGroup" pid="34" fmtid="{D5CDD505-2E9C-101B-9397-08002B2CF9AE}">
    <vt:lpwstr/>
  </property>
  <property name="FSC#FAKTCFG@15.1700:FileFileRunTimeFrom" pid="35" fmtid="{D5CDD505-2E9C-101B-9397-08002B2CF9AE}">
    <vt:lpwstr/>
  </property>
  <property name="FSC#FAKTCFG@15.1700:FileFileRunTimeTill" pid="36" fmtid="{D5CDD505-2E9C-101B-9397-08002B2CF9AE}">
    <vt:lpwstr/>
  </property>
  <property name="FSC#FAKTCFG@15.1700:FileDocState" pid="37" fmtid="{D5CDD505-2E9C-101B-9397-08002B2CF9AE}">
    <vt:lpwstr/>
  </property>
  <property name="FSC#FAKTCFG@15.1700:FileBOState" pid="38" fmtid="{D5CDD505-2E9C-101B-9397-08002B2CF9AE}">
    <vt:lpwstr/>
  </property>
  <property name="FSC#FAKTCFG@15.1700:FileRelatedFiles" pid="39" fmtid="{D5CDD505-2E9C-101B-9397-08002B2CF9AE}">
    <vt:lpwstr/>
  </property>
  <property name="FSC#FAKTCFG@15.1700:FileTerms" pid="40" fmtid="{D5CDD505-2E9C-101B-9397-08002B2CF9AE}">
    <vt:lpwstr/>
  </property>
  <property name="FSC#FAKTCFG@15.1700:FileNotice" pid="41" fmtid="{D5CDD505-2E9C-101B-9397-08002B2CF9AE}">
    <vt:lpwstr/>
  </property>
  <property name="FSC#FAKTCFG@15.1700:FileOriginalFileType" pid="42" fmtid="{D5CDD505-2E9C-101B-9397-08002B2CF9AE}">
    <vt:lpwstr/>
  </property>
  <property name="FSC#FAKTCFG@15.1700:DocumentDocCat" pid="43" fmtid="{D5CDD505-2E9C-101B-9397-08002B2CF9AE}">
    <vt:lpwstr/>
  </property>
  <property name="FSC#FAKTCFG@15.1700:DecisionAndIncAttachments" pid="44" fmtid="{D5CDD505-2E9C-101B-9397-08002B2CF9AE}">
    <vt:lpwstr/>
  </property>
  <property name="FSC#FAKTCFG@15.1700:DocumentRelatedFiles" pid="45" fmtid="{D5CDD505-2E9C-101B-9397-08002B2CF9AE}">
    <vt:lpwstr/>
  </property>
  <property name="FSC#FAKTCFG@15.1700:Subject" pid="46" fmtid="{D5CDD505-2E9C-101B-9397-08002B2CF9AE}">
    <vt:lpwstr/>
  </property>
  <property name="FSC#FAKTCFG@15.1700:AttachmentCount" pid="47" fmtid="{D5CDD505-2E9C-101B-9397-08002B2CF9AE}">
    <vt:lpwstr>0</vt:lpwstr>
  </property>
  <property name="FSC#FAKTCFG@15.1700:CreatedBy" pid="48" fmtid="{D5CDD505-2E9C-101B-9397-08002B2CF9AE}">
    <vt:lpwstr/>
  </property>
  <property name="FSC#FAKTCFG@15.1700:CreatedBySurname" pid="49" fmtid="{D5CDD505-2E9C-101B-9397-08002B2CF9AE}">
    <vt:lpwstr/>
  </property>
  <property name="FSC#FAKTCFG@15.1700:CreatedByMail" pid="50" fmtid="{D5CDD505-2E9C-101B-9397-08002B2CF9AE}">
    <vt:lpwstr/>
  </property>
  <property name="FSC#FAKTCFG@15.1700:CreatedByCCMail" pid="51" fmtid="{D5CDD505-2E9C-101B-9397-08002B2CF9AE}">
    <vt:lpwstr/>
  </property>
  <property name="FSC#FAKTCFG@15.1700:CreatedByPhone" pid="52" fmtid="{D5CDD505-2E9C-101B-9397-08002B2CF9AE}">
    <vt:lpwstr/>
  </property>
  <property name="FSC#FAKTCFG@15.1700:CreatedByFax" pid="53" fmtid="{D5CDD505-2E9C-101B-9397-08002B2CF9AE}">
    <vt:lpwstr/>
  </property>
  <property name="FSC#FAKTCFG@15.1700:CreatedAt" pid="54" fmtid="{D5CDD505-2E9C-101B-9397-08002B2CF9AE}">
    <vt:lpwstr/>
  </property>
  <property name="FSC#FAKTCFG@15.1700:CreatedAtDE" pid="55" fmtid="{D5CDD505-2E9C-101B-9397-08002B2CF9AE}">
    <vt:lpwstr/>
  </property>
  <property name="FSC#FAKTCFG@15.1700:CreatedAtEN" pid="56" fmtid="{D5CDD505-2E9C-101B-9397-08002B2CF9AE}">
    <vt:lpwstr/>
  </property>
  <property name="FSC#FAKTCFG@15.1700:FirstFinalSignProcedure" pid="57" fmtid="{D5CDD505-2E9C-101B-9397-08002B2CF9AE}">
    <vt:lpwstr/>
  </property>
  <property name="FSC#FAKTCFG@15.1700:FirstFinalSignProcedureDate" pid="58" fmtid="{D5CDD505-2E9C-101B-9397-08002B2CF9AE}">
    <vt:lpwstr/>
  </property>
  <property name="FSC#FAKTCFG@15.1700:ProcedureType" pid="59" fmtid="{D5CDD505-2E9C-101B-9397-08002B2CF9AE}">
    <vt:lpwstr/>
  </property>
  <property name="FSC#FAKTCFG@15.1700:ProcedureGroup" pid="60" fmtid="{D5CDD505-2E9C-101B-9397-08002B2CF9AE}">
    <vt:lpwstr/>
  </property>
  <property name="FSC#FAKTCFG@15.1700:ProcedureAppointmentInternal" pid="61" fmtid="{D5CDD505-2E9C-101B-9397-08002B2CF9AE}">
    <vt:lpwstr/>
  </property>
  <property name="FSC#FAKTCFG@15.1700:ProcedureAppointmentExternal" pid="62" fmtid="{D5CDD505-2E9C-101B-9397-08002B2CF9AE}">
    <vt:lpwstr/>
  </property>
  <property name="FSC#FAKTCFG@15.1700:ProcedureRelatedFiles" pid="63" fmtid="{D5CDD505-2E9C-101B-9397-08002B2CF9AE}">
    <vt:lpwstr/>
  </property>
  <property name="FSC#FAKTCFG@15.1700:DocumentName" pid="64" fmtid="{D5CDD505-2E9C-101B-9397-08002B2CF9AE}">
    <vt:lpwstr/>
  </property>
  <property name="FSC#FAKTCFG@15.1700:DocumentFileReference" pid="65" fmtid="{D5CDD505-2E9C-101B-9397-08002B2CF9AE}">
    <vt:lpwstr/>
  </property>
  <property name="FSC#FAKTCFG@15.1700:DocumentShortDescription" pid="66" fmtid="{D5CDD505-2E9C-101B-9397-08002B2CF9AE}">
    <vt:lpwstr/>
  </property>
  <property name="FSC#FAKTCFG@15.1700:ProcedureName" pid="67" fmtid="{D5CDD505-2E9C-101B-9397-08002B2CF9AE}">
    <vt:lpwstr/>
  </property>
  <property name="FSC#FAKTCFG@15.1700:ProcedureFileReference" pid="68" fmtid="{D5CDD505-2E9C-101B-9397-08002B2CF9AE}">
    <vt:lpwstr/>
  </property>
  <property name="FSC#FAKTCFG@15.1700:ProcedureShortDescription" pid="69" fmtid="{D5CDD505-2E9C-101B-9397-08002B2CF9AE}">
    <vt:lpwstr/>
  </property>
  <property name="FSC#FAKTCFG@15.1700:SubjectAreaFileName" pid="70" fmtid="{D5CDD505-2E9C-101B-9397-08002B2CF9AE}">
    <vt:lpwstr/>
  </property>
  <property name="FSC#FAKTCFG@15.1700:SubjectAreaFileFileReference" pid="71" fmtid="{D5CDD505-2E9C-101B-9397-08002B2CF9AE}">
    <vt:lpwstr/>
  </property>
  <property name="FSC#FAKTCFG@15.1700:SubjectAreaFileShortDescription" pid="72" fmtid="{D5CDD505-2E9C-101B-9397-08002B2CF9AE}">
    <vt:lpwstr/>
  </property>
  <property name="FSC#FAKTCFG@15.1700:OEHead" pid="73" fmtid="{D5CDD505-2E9C-101B-9397-08002B2CF9AE}">
    <vt:lpwstr/>
  </property>
  <property name="FSC#FAKTCFG@15.1700:OEHeadPhone" pid="74" fmtid="{D5CDD505-2E9C-101B-9397-08002B2CF9AE}">
    <vt:lpwstr/>
  </property>
  <property name="FSC#FAKTCFG@15.1700:OEShortName" pid="75" fmtid="{D5CDD505-2E9C-101B-9397-08002B2CF9AE}">
    <vt:lpwstr/>
  </property>
  <property name="FSC#FAKTCFG@15.1700:OwnerSurname" pid="76" fmtid="{D5CDD505-2E9C-101B-9397-08002B2CF9AE}">
    <vt:lpwstr/>
  </property>
  <property name="FSC#FAKTCFG@15.1700:OwnerMail" pid="77" fmtid="{D5CDD505-2E9C-101B-9397-08002B2CF9AE}">
    <vt:lpwstr/>
  </property>
  <property name="FSC#FAKTCFG@15.1700:OwnerPhone" pid="78" fmtid="{D5CDD505-2E9C-101B-9397-08002B2CF9AE}">
    <vt:lpwstr/>
  </property>
  <property name="FSC#FAKTCFG@15.1700:OwnerFax" pid="79" fmtid="{D5CDD505-2E9C-101B-9397-08002B2CF9AE}">
    <vt:lpwstr/>
  </property>
  <property name="FSC#FAKTCFG@15.1700:HandoutList" pid="80" fmtid="{D5CDD505-2E9C-101B-9397-08002B2CF9AE}">
    <vt:lpwstr/>
  </property>
  <property name="FSC#FAKTCFG@15.1700:ProcResponsibleName" pid="81" fmtid="{D5CDD505-2E9C-101B-9397-08002B2CF9AE}">
    <vt:lpwstr/>
  </property>
  <property name="FSC#FAKTCFG@15.1700:ProcResponsiblePhone" pid="82" fmtid="{D5CDD505-2E9C-101B-9397-08002B2CF9AE}">
    <vt:lpwstr/>
  </property>
  <property name="FSC#FAKTCFG@15.1700:ProcResponsibleFax" pid="83" fmtid="{D5CDD505-2E9C-101B-9397-08002B2CF9AE}">
    <vt:lpwstr/>
  </property>
  <property name="FSC#FAKTCFG@15.1700:ProcResponsibleMail" pid="84" fmtid="{D5CDD505-2E9C-101B-9397-08002B2CF9AE}">
    <vt:lpwstr/>
  </property>
  <property name="FSC#FAKTCFG@15.1700:ProcResponsibleGroup" pid="85" fmtid="{D5CDD505-2E9C-101B-9397-08002B2CF9AE}">
    <vt:lpwstr/>
  </property>
  <property name="FSC#FAKTCFG@15.1700:ProcTypeOfAllocation" pid="86" fmtid="{D5CDD505-2E9C-101B-9397-08002B2CF9AE}">
    <vt:lpwstr/>
  </property>
  <property name="FSC#FAKTCFG@15.1700:ProcDeadlineParticipation" pid="87" fmtid="{D5CDD505-2E9C-101B-9397-08002B2CF9AE}">
    <vt:lpwstr/>
  </property>
  <property name="FSC#FAKTCFG@15.1700:ProcDeadlineForOffer" pid="88" fmtid="{D5CDD505-2E9C-101B-9397-08002B2CF9AE}">
    <vt:lpwstr/>
  </property>
  <property name="FSC#FAKTCFG@15.1700:ProcAcceptanceDeadline" pid="89" fmtid="{D5CDD505-2E9C-101B-9397-08002B2CF9AE}">
    <vt:lpwstr/>
  </property>
  <property name="FSC#FAKTCFG@15.1700:ProcAcceptanceDate" pid="90" fmtid="{D5CDD505-2E9C-101B-9397-08002B2CF9AE}">
    <vt:lpwstr/>
  </property>
  <property name="FSC#FAKTCFG@15.1700:ProcContractValue" pid="91" fmtid="{D5CDD505-2E9C-101B-9397-08002B2CF9AE}">
    <vt:lpwstr/>
  </property>
  <property name="FSC#FAKTCFG@15.1700:ProcGiantEquipmentPosNr" pid="92" fmtid="{D5CDD505-2E9C-101B-9397-08002B2CF9AE}">
    <vt:lpwstr/>
  </property>
  <property name="FSC#FAKTCFG@15.1700:ProcBanfNumber" pid="93" fmtid="{D5CDD505-2E9C-101B-9397-08002B2CF9AE}">
    <vt:lpwstr/>
  </property>
  <property name="FSC#FAKTCFG@15.1700:ProcPurchaseOrderNumber" pid="94" fmtid="{D5CDD505-2E9C-101B-9397-08002B2CF9AE}">
    <vt:lpwstr/>
  </property>
  <property name="FSC#FAKTCFG@15.1700:ProcRequestor" pid="95" fmtid="{D5CDD505-2E9C-101B-9397-08002B2CF9AE}">
    <vt:lpwstr/>
  </property>
  <property name="FSC#FAKTCFG@15.1700:DocTypeOfContract" pid="96" fmtid="{D5CDD505-2E9C-101B-9397-08002B2CF9AE}">
    <vt:lpwstr/>
  </property>
  <property name="FSC#FAKTCFG@15.1700:DocContractStart" pid="97" fmtid="{D5CDD505-2E9C-101B-9397-08002B2CF9AE}">
    <vt:lpwstr/>
  </property>
  <property name="FSC#FAKTCFG@15.1700:DocContractEndExists" pid="98" fmtid="{D5CDD505-2E9C-101B-9397-08002B2CF9AE}">
    <vt:lpwstr/>
  </property>
  <property name="FSC#FAKTCFG@15.1700:DocContractEnd" pid="99" fmtid="{D5CDD505-2E9C-101B-9397-08002B2CF9AE}">
    <vt:lpwstr/>
  </property>
  <property name="FSC#FAKTCFG@15.1700:DocTerminationDateExists" pid="100" fmtid="{D5CDD505-2E9C-101B-9397-08002B2CF9AE}">
    <vt:lpwstr/>
  </property>
  <property name="FSC#FAKTCFG@15.1700:DocTerminationDate" pid="101" fmtid="{D5CDD505-2E9C-101B-9397-08002B2CF9AE}">
    <vt:lpwstr/>
  </property>
  <property name="FSC#FAKTCFG@15.1700:DocExtensionOption" pid="102" fmtid="{D5CDD505-2E9C-101B-9397-08002B2CF9AE}">
    <vt:lpwstr/>
  </property>
  <property name="FSC#FAKTCFG@15.1700:IncomingDate" pid="103" fmtid="{D5CDD505-2E9C-101B-9397-08002B2CF9AE}">
    <vt:lpwstr/>
  </property>
  <property name="FSC#FAKTCFG@15.1700:LastIncomingLetterDate" pid="104" fmtid="{D5CDD505-2E9C-101B-9397-08002B2CF9AE}">
    <vt:lpwstr/>
  </property>
  <property name="FSC#FAKTCFG@15.1700:LastIncomingForeignNr" pid="105" fmtid="{D5CDD505-2E9C-101B-9397-08002B2CF9AE}">
    <vt:lpwstr/>
  </property>
  <property name="FSC#FAKTCFG@15.1700:1stAddrOrgname" pid="106" fmtid="{D5CDD505-2E9C-101B-9397-08002B2CF9AE}">
    <vt:lpwstr/>
  </property>
  <property name="FSC#FAKTCFG@15.1700:1stAddrOrgnameShort" pid="107" fmtid="{D5CDD505-2E9C-101B-9397-08002B2CF9AE}">
    <vt:lpwstr/>
  </property>
  <property name="FSC#FAKTCFG@15.1700:1stAddrOrgnameAlt" pid="108" fmtid="{D5CDD505-2E9C-101B-9397-08002B2CF9AE}">
    <vt:lpwstr/>
  </property>
  <property name="FSC#FAKTCFG@15.1700:1stAddrSubOrg" pid="109" fmtid="{D5CDD505-2E9C-101B-9397-08002B2CF9AE}">
    <vt:lpwstr/>
  </property>
  <property name="FSC#FAKTCFG@15.1700:1stAddrSubOrgShort" pid="110" fmtid="{D5CDD505-2E9C-101B-9397-08002B2CF9AE}">
    <vt:lpwstr/>
  </property>
  <property name="FSC#FAKTCFG@15.1700:1stAddrSalutation" pid="111" fmtid="{D5CDD505-2E9C-101B-9397-08002B2CF9AE}">
    <vt:lpwstr/>
  </property>
  <property name="FSC#FAKTCFG@15.1700:1stAddrTitle" pid="112" fmtid="{D5CDD505-2E9C-101B-9397-08002B2CF9AE}">
    <vt:lpwstr/>
  </property>
  <property name="FSC#FAKTCFG@15.1700:1stAddrFirstname" pid="113" fmtid="{D5CDD505-2E9C-101B-9397-08002B2CF9AE}">
    <vt:lpwstr/>
  </property>
  <property name="FSC#FAKTCFG@15.1700:1stAddrMiddlename" pid="114" fmtid="{D5CDD505-2E9C-101B-9397-08002B2CF9AE}">
    <vt:lpwstr/>
  </property>
  <property name="FSC#FAKTCFG@15.1700:1stAddrName" pid="115" fmtid="{D5CDD505-2E9C-101B-9397-08002B2CF9AE}">
    <vt:lpwstr/>
  </property>
  <property name="FSC#FAKTCFG@15.1700:1stAddrDivision" pid="116" fmtid="{D5CDD505-2E9C-101B-9397-08002B2CF9AE}">
    <vt:lpwstr/>
  </property>
  <property name="FSC#FAKTCFG@15.1700:1stAddrStreet" pid="117" fmtid="{D5CDD505-2E9C-101B-9397-08002B2CF9AE}">
    <vt:lpwstr/>
  </property>
  <property name="FSC#FAKTCFG@15.1700:1stAddrZIPCode" pid="118" fmtid="{D5CDD505-2E9C-101B-9397-08002B2CF9AE}">
    <vt:lpwstr/>
  </property>
  <property name="FSC#FAKTCFG@15.1700:1stAddrCity" pid="119" fmtid="{D5CDD505-2E9C-101B-9397-08002B2CF9AE}">
    <vt:lpwstr/>
  </property>
  <property name="FSC#FAKTCFG@15.1700:1stAddrState" pid="120" fmtid="{D5CDD505-2E9C-101B-9397-08002B2CF9AE}">
    <vt:lpwstr/>
  </property>
  <property name="FSC#FAKTCFG@15.1700:1stAddrCountry" pid="121" fmtid="{D5CDD505-2E9C-101B-9397-08002B2CF9AE}">
    <vt:lpwstr/>
  </property>
  <property name="FSC#FAKTCFG@15.1700:1stAddrCountryEnglish" pid="122" fmtid="{D5CDD505-2E9C-101B-9397-08002B2CF9AE}">
    <vt:lpwstr/>
  </property>
  <property name="FSC#FAKTCFG@15.1700:1stAddrEmail" pid="123" fmtid="{D5CDD505-2E9C-101B-9397-08002B2CF9AE}">
    <vt:lpwstr/>
  </property>
  <property name="FSC#FAKTCFG@15.1700:1stAddrTelephone" pid="124" fmtid="{D5CDD505-2E9C-101B-9397-08002B2CF9AE}">
    <vt:lpwstr/>
  </property>
  <property name="FSC#FAKTCFG@15.1700:1stAddrAddition" pid="125" fmtid="{D5CDD505-2E9C-101B-9397-08002B2CF9AE}">
    <vt:lpwstr/>
  </property>
  <property name="FSC#FAKTCFG@15.1700:1stAddrNote" pid="126" fmtid="{D5CDD505-2E9C-101B-9397-08002B2CF9AE}">
    <vt:lpwstr/>
  </property>
  <property name="FSC#FAKTCFG@15.1700:1stAddrContactLanguage" pid="127" fmtid="{D5CDD505-2E9C-101B-9397-08002B2CF9AE}">
    <vt:lpwstr/>
  </property>
  <property name="FSC#FAKTCFG@15.1700:1stAddrAccountGroup" pid="128" fmtid="{D5CDD505-2E9C-101B-9397-08002B2CF9AE}">
    <vt:lpwstr/>
  </property>
  <property name="FSC#FAKTCFG@15.1700:ForeignNrFirstIncoming" pid="129" fmtid="{D5CDD505-2E9C-101B-9397-08002B2CF9AE}">
    <vt:lpwstr/>
  </property>
  <property name="FSC#FAKTCFG@15.1700:AdmissionDataFileCertificateOwner" pid="130" fmtid="{D5CDD505-2E9C-101B-9397-08002B2CF9AE}">
    <vt:lpwstr/>
  </property>
  <property name="FSC#FAKTCFG@15.1700:AdmissionDataFileCertificationSubject" pid="131" fmtid="{D5CDD505-2E9C-101B-9397-08002B2CF9AE}">
    <vt:lpwstr/>
  </property>
  <property name="FSC#FAKTCFG@15.1700:AdmissionDataFileCertificationAddSubject" pid="132" fmtid="{D5CDD505-2E9C-101B-9397-08002B2CF9AE}">
    <vt:lpwstr/>
  </property>
  <property name="FSC#FAKTCFG@15.1700:AdmissionDataFileOrderType" pid="133" fmtid="{D5CDD505-2E9C-101B-9397-08002B2CF9AE}">
    <vt:lpwstr/>
  </property>
  <property name="FSC#FAKTCFG@15.1700:AdmissionDataFileCertificateValidTime" pid="134" fmtid="{D5CDD505-2E9C-101B-9397-08002B2CF9AE}">
    <vt:lpwstr/>
  </property>
  <property name="FSC#FAKTCFG@15.1700:AdmissionDataFileCertificateReference" pid="135" fmtid="{D5CDD505-2E9C-101B-9397-08002B2CF9AE}">
    <vt:lpwstr/>
  </property>
  <property name="FSC#FAKTCFG@15.1700:AdmissionDataFileSourceCertificate" pid="136" fmtid="{D5CDD505-2E9C-101B-9397-08002B2CF9AE}">
    <vt:lpwstr/>
  </property>
  <property name="FSC#FAKTCFG@15.1700:AdmissionDataFileCertificateGranted" pid="137" fmtid="{D5CDD505-2E9C-101B-9397-08002B2CF9AE}">
    <vt:lpwstr/>
  </property>
  <property name="FSC#FAKTCFG@15.1700:AdmissionDataFileCertifiedSince" pid="138" fmtid="{D5CDD505-2E9C-101B-9397-08002B2CF9AE}">
    <vt:lpwstr/>
  </property>
  <property name="FSC#FAKTCFG@15.1700:AdmissionDataFileCertifiedUntil" pid="139" fmtid="{D5CDD505-2E9C-101B-9397-08002B2CF9AE}">
    <vt:lpwstr/>
  </property>
  <property name="FSC#FAKTCFG@15.1700:AdmissionDataProcProcessingState" pid="140" fmtid="{D5CDD505-2E9C-101B-9397-08002B2CF9AE}">
    <vt:lpwstr/>
  </property>
  <property name="FSC#FAKTCFG@15.1700:AdmissionDataProcSAPNumber" pid="141" fmtid="{D5CDD505-2E9C-101B-9397-08002B2CF9AE}">
    <vt:lpwstr/>
  </property>
  <property name="FSC#FAKTCFG@15.1700:AdmissionDataProcInternalOrderNumber" pid="142" fmtid="{D5CDD505-2E9C-101B-9397-08002B2CF9AE}">
    <vt:lpwstr/>
  </property>
  <property name="FSC#FAKTCFG@15.1700:AdmissionDataProcOrderIncomingDate" pid="143" fmtid="{D5CDD505-2E9C-101B-9397-08002B2CF9AE}">
    <vt:lpwstr/>
  </property>
  <property name="FSC#FAKTCFG@15.1700:AdmissionDataProcEditableSince" pid="144" fmtid="{D5CDD505-2E9C-101B-9397-08002B2CF9AE}">
    <vt:lpwstr/>
  </property>
  <property name="FSC#FAKTCFG@15.1700:AdmissionDataProcEvaluator" pid="145" fmtid="{D5CDD505-2E9C-101B-9397-08002B2CF9AE}">
    <vt:lpwstr/>
  </property>
  <property name="FSC#FAKTCFG@15.1700:AdmissionDataProcEvaluationDate" pid="146" fmtid="{D5CDD505-2E9C-101B-9397-08002B2CF9AE}">
    <vt:lpwstr/>
  </property>
  <property name="FSC#FAKTCFG@15.1700:AdmissionDataProcAuditor" pid="147" fmtid="{D5CDD505-2E9C-101B-9397-08002B2CF9AE}">
    <vt:lpwstr/>
  </property>
  <property name="FSC#FAKTCFG@15.1700:AdmissionDataProcEvaluationResult" pid="148" fmtid="{D5CDD505-2E9C-101B-9397-08002B2CF9AE}">
    <vt:lpwstr/>
  </property>
  <property name="FSC#FAKTCFG@15.1700:AdmissionDataProcCertificator" pid="149" fmtid="{D5CDD505-2E9C-101B-9397-08002B2CF9AE}">
    <vt:lpwstr/>
  </property>
  <property name="FSC#FAKTCFG@15.1700:AdmissionDataProcCertificationDecisionDate" pid="150" fmtid="{D5CDD505-2E9C-101B-9397-08002B2CF9AE}">
    <vt:lpwstr/>
  </property>
  <property name="FSC#FAKTCFG@15.1700:AdmissionDataProcCertificationResult" pid="151" fmtid="{D5CDD505-2E9C-101B-9397-08002B2CF9AE}">
    <vt:lpwstr/>
  </property>
  <property name="FSC#FAKTCFG@15.1700:AdmissionDataProcRevisionNumber" pid="152" fmtid="{D5CDD505-2E9C-101B-9397-08002B2CF9AE}">
    <vt:lpwstr/>
  </property>
  <property name="FSC#FAKTCFG@15.1700:AdmissionDataProcCertificateIssuedAt" pid="153" fmtid="{D5CDD505-2E9C-101B-9397-08002B2CF9AE}">
    <vt:lpwstr/>
  </property>
  <property name="FSC#FAKTCFG@15.1700:AdmissionDataProcCertificateValidFrom" pid="154" fmtid="{D5CDD505-2E9C-101B-9397-08002B2CF9AE}">
    <vt:lpwstr/>
  </property>
  <property name="FSC#FAKTCFG@15.1700:AdmissionDataProcCertificateValidTo" pid="155" fmtid="{D5CDD505-2E9C-101B-9397-08002B2CF9AE}">
    <vt:lpwstr/>
  </property>
  <property name="FSC#FAKTCFG@15.1700:AdmissionDataProcReferencedReport" pid="156" fmtid="{D5CDD505-2E9C-101B-9397-08002B2CF9AE}">
    <vt:lpwstr/>
  </property>
  <property name="FSC#FAKTCFG@15.1700:ProcedureEndOfDeployment" pid="157" fmtid="{D5CDD505-2E9C-101B-9397-08002B2CF9AE}">
    <vt:lpwstr/>
  </property>
  <property name="FSC#FAKTCFG@15.1700:ProcedureStatusOfProject" pid="158" fmtid="{D5CDD505-2E9C-101B-9397-08002B2CF9AE}">
    <vt:lpwstr/>
  </property>
  <property name="FSC#COOELAK@1.1001:Subject" pid="159" fmtid="{D5CDD505-2E9C-101B-9397-08002B2CF9AE}">
    <vt:lpwstr/>
  </property>
  <property name="FSC#COOELAK@1.1001:FileReference" pid="160" fmtid="{D5CDD505-2E9C-101B-9397-08002B2CF9AE}">
    <vt:lpwstr/>
  </property>
  <property name="FSC#COOELAK@1.1001:FileRefYear" pid="161" fmtid="{D5CDD505-2E9C-101B-9397-08002B2CF9AE}">
    <vt:lpwstr/>
  </property>
  <property name="FSC#COOELAK@1.1001:FileRefOrdinal" pid="162" fmtid="{D5CDD505-2E9C-101B-9397-08002B2CF9AE}">
    <vt:lpwstr/>
  </property>
  <property name="FSC#COOELAK@1.1001:FileRefOU" pid="163" fmtid="{D5CDD505-2E9C-101B-9397-08002B2CF9AE}">
    <vt:lpwstr/>
  </property>
  <property name="FSC#COOELAK@1.1001:Organization" pid="164" fmtid="{D5CDD505-2E9C-101B-9397-08002B2CF9AE}">
    <vt:lpwstr/>
  </property>
  <property name="FSC#COOELAK@1.1001:Owner" pid="165" fmtid="{D5CDD505-2E9C-101B-9397-08002B2CF9AE}">
    <vt:lpwstr>Hutzschenreuter, Daniel</vt:lpwstr>
  </property>
  <property name="FSC#COOELAK@1.1001:OwnerExtension" pid="166" fmtid="{D5CDD505-2E9C-101B-9397-08002B2CF9AE}">
    <vt:lpwstr>+49 531 592 9420</vt:lpwstr>
  </property>
  <property name="FSC#COOELAK@1.1001:OwnerFaxExtension" pid="167" fmtid="{D5CDD505-2E9C-101B-9397-08002B2CF9AE}">
    <vt:lpwstr/>
  </property>
  <property name="FSC#COOELAK@1.1001:DispatchedBy" pid="168" fmtid="{D5CDD505-2E9C-101B-9397-08002B2CF9AE}">
    <vt:lpwstr/>
  </property>
  <property name="FSC#COOELAK@1.1001:DispatchedAt" pid="169" fmtid="{D5CDD505-2E9C-101B-9397-08002B2CF9AE}">
    <vt:lpwstr/>
  </property>
  <property name="FSC#COOELAK@1.1001:ApprovedBy" pid="170" fmtid="{D5CDD505-2E9C-101B-9397-08002B2CF9AE}">
    <vt:lpwstr/>
  </property>
  <property name="FSC#COOELAK@1.1001:ApprovedAt" pid="171" fmtid="{D5CDD505-2E9C-101B-9397-08002B2CF9AE}">
    <vt:lpwstr/>
  </property>
  <property name="FSC#COOELAK@1.1001:Department" pid="172" fmtid="{D5CDD505-2E9C-101B-9397-08002B2CF9AE}">
    <vt:lpwstr>9.4 (Metrologie für die digitale Transformation)</vt:lpwstr>
  </property>
  <property name="FSC#COOELAK@1.1001:CreatedAt" pid="173" fmtid="{D5CDD505-2E9C-101B-9397-08002B2CF9AE}">
    <vt:lpwstr>01.02.2023</vt:lpwstr>
  </property>
  <property name="FSC#COOELAK@1.1001:OU" pid="174" fmtid="{D5CDD505-2E9C-101B-9397-08002B2CF9AE}">
    <vt:lpwstr/>
  </property>
  <property name="FSC#COOELAK@1.1001:Priority" pid="175" fmtid="{D5CDD505-2E9C-101B-9397-08002B2CF9AE}">
    <vt:lpwstr> ()</vt:lpwstr>
  </property>
  <property name="FSC#COOELAK@1.1001:ObjBarCode" pid="176" fmtid="{D5CDD505-2E9C-101B-9397-08002B2CF9AE}">
    <vt:lpwstr>*COO.2291.100.5.938137*</vt:lpwstr>
  </property>
  <property name="FSC#COOELAK@1.1001:RefBarCode" pid="177" fmtid="{D5CDD505-2E9C-101B-9397-08002B2CF9AE}">
    <vt:lpwstr/>
  </property>
  <property name="FSC#COOELAK@1.1001:FileRefBarCode" pid="178" fmtid="{D5CDD505-2E9C-101B-9397-08002B2CF9AE}">
    <vt:lpwstr>**</vt:lpwstr>
  </property>
  <property name="FSC#COOELAK@1.1001:ExternalRef" pid="179" fmtid="{D5CDD505-2E9C-101B-9397-08002B2CF9AE}">
    <vt:lpwstr/>
  </property>
  <property name="FSC#COOELAK@1.1001:IncomingNumber" pid="180" fmtid="{D5CDD505-2E9C-101B-9397-08002B2CF9AE}">
    <vt:lpwstr/>
  </property>
  <property name="FSC#COOELAK@1.1001:IncomingSubject" pid="181" fmtid="{D5CDD505-2E9C-101B-9397-08002B2CF9AE}">
    <vt:lpwstr/>
  </property>
  <property name="FSC#COOELAK@1.1001:ProcessResponsible" pid="182" fmtid="{D5CDD505-2E9C-101B-9397-08002B2CF9AE}">
    <vt:lpwstr/>
  </property>
  <property name="FSC#COOELAK@1.1001:ProcessResponsiblePhone" pid="183" fmtid="{D5CDD505-2E9C-101B-9397-08002B2CF9AE}">
    <vt:lpwstr/>
  </property>
  <property name="FSC#COOELAK@1.1001:ProcessResponsibleMail" pid="184" fmtid="{D5CDD505-2E9C-101B-9397-08002B2CF9AE}">
    <vt:lpwstr/>
  </property>
  <property name="FSC#COOELAK@1.1001:ProcessResponsibleFax" pid="185" fmtid="{D5CDD505-2E9C-101B-9397-08002B2CF9AE}">
    <vt:lpwstr/>
  </property>
  <property name="FSC#COOELAK@1.1001:ApproverFirstName" pid="186" fmtid="{D5CDD505-2E9C-101B-9397-08002B2CF9AE}">
    <vt:lpwstr/>
  </property>
  <property name="FSC#COOELAK@1.1001:ApproverSurName" pid="187" fmtid="{D5CDD505-2E9C-101B-9397-08002B2CF9AE}">
    <vt:lpwstr/>
  </property>
  <property name="FSC#COOELAK@1.1001:ApproverTitle" pid="188" fmtid="{D5CDD505-2E9C-101B-9397-08002B2CF9AE}">
    <vt:lpwstr/>
  </property>
  <property name="FSC#COOELAK@1.1001:ExternalDate" pid="189" fmtid="{D5CDD505-2E9C-101B-9397-08002B2CF9AE}">
    <vt:lpwstr/>
  </property>
  <property name="FSC#COOELAK@1.1001:SettlementApprovedAt" pid="190" fmtid="{D5CDD505-2E9C-101B-9397-08002B2CF9AE}">
    <vt:lpwstr/>
  </property>
  <property name="FSC#COOELAK@1.1001:BaseNumber" pid="191" fmtid="{D5CDD505-2E9C-101B-9397-08002B2CF9AE}">
    <vt:lpwstr/>
  </property>
  <property name="FSC#COOELAK@1.1001:CurrentUserRolePos" pid="192" fmtid="{D5CDD505-2E9C-101B-9397-08002B2CF9AE}">
    <vt:lpwstr>Bearbeiter/in</vt:lpwstr>
  </property>
  <property name="FSC#COOELAK@1.1001:CurrentUserEmail" pid="193" fmtid="{D5CDD505-2E9C-101B-9397-08002B2CF9AE}">
    <vt:lpwstr/>
  </property>
  <property name="FSC#ELAKGOV@1.1001:PersonalSubjGender" pid="194" fmtid="{D5CDD505-2E9C-101B-9397-08002B2CF9AE}">
    <vt:lpwstr/>
  </property>
  <property name="FSC#ELAKGOV@1.1001:PersonalSubjFirstName" pid="195" fmtid="{D5CDD505-2E9C-101B-9397-08002B2CF9AE}">
    <vt:lpwstr/>
  </property>
  <property name="FSC#ELAKGOV@1.1001:PersonalSubjSurName" pid="196" fmtid="{D5CDD505-2E9C-101B-9397-08002B2CF9AE}">
    <vt:lpwstr/>
  </property>
  <property name="FSC#ELAKGOV@1.1001:PersonalSubjSalutation" pid="197" fmtid="{D5CDD505-2E9C-101B-9397-08002B2CF9AE}">
    <vt:lpwstr/>
  </property>
  <property name="FSC#ELAKGOV@1.1001:PersonalSubjAddress" pid="198" fmtid="{D5CDD505-2E9C-101B-9397-08002B2CF9AE}">
    <vt:lpwstr/>
  </property>
  <property name="FSC#ATSTATECFG@1.1001:Office" pid="199" fmtid="{D5CDD505-2E9C-101B-9397-08002B2CF9AE}">
    <vt:lpwstr/>
  </property>
  <property name="FSC#ATSTATECFG@1.1001:Agent" pid="200" fmtid="{D5CDD505-2E9C-101B-9397-08002B2CF9AE}">
    <vt:lpwstr/>
  </property>
  <property name="FSC#ATSTATECFG@1.1001:AgentPhone" pid="201" fmtid="{D5CDD505-2E9C-101B-9397-08002B2CF9AE}">
    <vt:lpwstr/>
  </property>
  <property name="FSC#ATSTATECFG@1.1001:DepartmentFax" pid="202" fmtid="{D5CDD505-2E9C-101B-9397-08002B2CF9AE}">
    <vt:lpwstr/>
  </property>
  <property name="FSC#ATSTATECFG@1.1001:DepartmentEmail" pid="203" fmtid="{D5CDD505-2E9C-101B-9397-08002B2CF9AE}">
    <vt:lpwstr/>
  </property>
  <property name="FSC#ATSTATECFG@1.1001:SubfileDate" pid="204" fmtid="{D5CDD505-2E9C-101B-9397-08002B2CF9AE}">
    <vt:lpwstr/>
  </property>
  <property name="FSC#ATSTATECFG@1.1001:SubfileSubject" pid="205" fmtid="{D5CDD505-2E9C-101B-9397-08002B2CF9AE}">
    <vt:lpwstr/>
  </property>
  <property name="FSC#ATSTATECFG@1.1001:DepartmentZipCode" pid="206" fmtid="{D5CDD505-2E9C-101B-9397-08002B2CF9AE}">
    <vt:lpwstr/>
  </property>
  <property name="FSC#ATSTATECFG@1.1001:DepartmentCountry" pid="207" fmtid="{D5CDD505-2E9C-101B-9397-08002B2CF9AE}">
    <vt:lpwstr/>
  </property>
  <property name="FSC#ATSTATECFG@1.1001:DepartmentCity" pid="208" fmtid="{D5CDD505-2E9C-101B-9397-08002B2CF9AE}">
    <vt:lpwstr/>
  </property>
  <property name="FSC#ATSTATECFG@1.1001:DepartmentStreet" pid="209" fmtid="{D5CDD505-2E9C-101B-9397-08002B2CF9AE}">
    <vt:lpwstr/>
  </property>
  <property name="FSC#CCAPRECONFIGG@15.1001:DepartmentON" pid="210" fmtid="{D5CDD505-2E9C-101B-9397-08002B2CF9AE}">
    <vt:lpwstr/>
  </property>
  <property name="FSC#CCAPRECONFIGG@15.1001:DepartmentWebsite" pid="211" fmtid="{D5CDD505-2E9C-101B-9397-08002B2CF9AE}">
    <vt:lpwstr/>
  </property>
  <property name="FSC#ATSTATECFG@1.1001:DepartmentDVR" pid="212" fmtid="{D5CDD505-2E9C-101B-9397-08002B2CF9AE}">
    <vt:lpwstr/>
  </property>
  <property name="FSC#ATSTATECFG@1.1001:DepartmentUID" pid="213" fmtid="{D5CDD505-2E9C-101B-9397-08002B2CF9AE}">
    <vt:lpwstr/>
  </property>
  <property name="FSC#ATSTATECFG@1.1001:SubfileReference" pid="214" fmtid="{D5CDD505-2E9C-101B-9397-08002B2CF9AE}">
    <vt:lpwstr/>
  </property>
  <property name="FSC#ATSTATECFG@1.1001:Clause" pid="215" fmtid="{D5CDD505-2E9C-101B-9397-08002B2CF9AE}">
    <vt:lpwstr/>
  </property>
  <property name="FSC#ATSTATECFG@1.1001:ApprovedSignature" pid="216" fmtid="{D5CDD505-2E9C-101B-9397-08002B2CF9AE}">
    <vt:lpwstr/>
  </property>
  <property name="FSC#ATSTATECFG@1.1001:BankAccount" pid="217" fmtid="{D5CDD505-2E9C-101B-9397-08002B2CF9AE}">
    <vt:lpwstr/>
  </property>
  <property name="FSC#ATSTATECFG@1.1001:BankAccountOwner" pid="218" fmtid="{D5CDD505-2E9C-101B-9397-08002B2CF9AE}">
    <vt:lpwstr/>
  </property>
  <property name="FSC#ATSTATECFG@1.1001:BankInstitute" pid="219" fmtid="{D5CDD505-2E9C-101B-9397-08002B2CF9AE}">
    <vt:lpwstr/>
  </property>
  <property name="FSC#ATSTATECFG@1.1001:BankAccountID" pid="220" fmtid="{D5CDD505-2E9C-101B-9397-08002B2CF9AE}">
    <vt:lpwstr/>
  </property>
  <property name="FSC#ATSTATECFG@1.1001:BankAccountIBAN" pid="221" fmtid="{D5CDD505-2E9C-101B-9397-08002B2CF9AE}">
    <vt:lpwstr/>
  </property>
  <property name="FSC#ATSTATECFG@1.1001:BankAccountBIC" pid="222" fmtid="{D5CDD505-2E9C-101B-9397-08002B2CF9AE}">
    <vt:lpwstr/>
  </property>
  <property name="FSC#ATSTATECFG@1.1001:BankName" pid="223" fmtid="{D5CDD505-2E9C-101B-9397-08002B2CF9AE}">
    <vt:lpwstr/>
  </property>
  <property name="FSC#COOELAK@1.1001:ObjectAddressees" pid="224" fmtid="{D5CDD505-2E9C-101B-9397-08002B2CF9AE}">
    <vt:lpwstr/>
  </property>
  <property name="FSC#COOELAK@1.1001:replyreference" pid="225" fmtid="{D5CDD505-2E9C-101B-9397-08002B2CF9AE}">
    <vt:lpwstr/>
  </property>
  <property name="FSC#COOELAK@1.1001:OfficeHours" pid="226" fmtid="{D5CDD505-2E9C-101B-9397-08002B2CF9AE}">
    <vt:lpwstr/>
  </property>
  <property name="FSC#COOELAK@1.1001:FileRefOULong" pid="227" fmtid="{D5CDD505-2E9C-101B-9397-08002B2CF9AE}">
    <vt:lpwstr/>
  </property>
  <property name="FSC#FSCGOVDE@1.1001:FileRefOUEmail" pid="228" fmtid="{D5CDD505-2E9C-101B-9397-08002B2CF9AE}">
    <vt:lpwstr/>
  </property>
  <property name="FSC#FSCGOVDE@1.1001:ProcedureReference" pid="229" fmtid="{D5CDD505-2E9C-101B-9397-08002B2CF9AE}">
    <vt:lpwstr/>
  </property>
  <property name="FSC#FSCGOVDE@1.1001:FileSubject" pid="230" fmtid="{D5CDD505-2E9C-101B-9397-08002B2CF9AE}">
    <vt:lpwstr/>
  </property>
  <property name="FSC#FSCGOVDE@1.1001:ProcedureSubject" pid="231" fmtid="{D5CDD505-2E9C-101B-9397-08002B2CF9AE}">
    <vt:lpwstr/>
  </property>
  <property name="FSC#FSCGOVDE@1.1001:SignFinalVersionBy" pid="232" fmtid="{D5CDD505-2E9C-101B-9397-08002B2CF9AE}">
    <vt:lpwstr/>
  </property>
  <property name="FSC#FSCGOVDE@1.1001:SignFinalVersionAt" pid="233" fmtid="{D5CDD505-2E9C-101B-9397-08002B2CF9AE}">
    <vt:lpwstr/>
  </property>
  <property name="FSC#FSCGOVDE@1.1001:ProcedureRefBarCode" pid="234" fmtid="{D5CDD505-2E9C-101B-9397-08002B2CF9AE}">
    <vt:lpwstr/>
  </property>
  <property name="FSC#FSCGOVDE@1.1001:FileAddSubj" pid="235" fmtid="{D5CDD505-2E9C-101B-9397-08002B2CF9AE}">
    <vt:lpwstr/>
  </property>
  <property name="FSC#FSCGOVDE@1.1001:DocumentSubj" pid="236" fmtid="{D5CDD505-2E9C-101B-9397-08002B2CF9AE}">
    <vt:lpwstr/>
  </property>
  <property name="FSC#FSCGOVDE@1.1001:FileRel" pid="237" fmtid="{D5CDD505-2E9C-101B-9397-08002B2CF9AE}">
    <vt:lpwstr/>
  </property>
  <property name="FSC#DEPRECONFIG@15.1001:DocumentTitle" pid="238" fmtid="{D5CDD505-2E9C-101B-9397-08002B2CF9AE}">
    <vt:lpwstr/>
  </property>
  <property name="FSC#DEPRECONFIG@15.1001:ProcedureTitle" pid="239" fmtid="{D5CDD505-2E9C-101B-9397-08002B2CF9AE}">
    <vt:lpwstr/>
  </property>
  <property name="FSC#DEPRECONFIG@15.1001:AuthorTitle" pid="240" fmtid="{D5CDD505-2E9C-101B-9397-08002B2CF9AE}">
    <vt:lpwstr>Dr.</vt:lpwstr>
  </property>
  <property name="FSC#DEPRECONFIG@15.1001:AuthorSalution" pid="241" fmtid="{D5CDD505-2E9C-101B-9397-08002B2CF9AE}">
    <vt:lpwstr/>
  </property>
  <property name="FSC#DEPRECONFIG@15.1001:AuthorName" pid="242" fmtid="{D5CDD505-2E9C-101B-9397-08002B2CF9AE}">
    <vt:lpwstr>Daniel Hutzschenreuter</vt:lpwstr>
  </property>
  <property name="FSC#DEPRECONFIG@15.1001:AuthorMail" pid="243" fmtid="{D5CDD505-2E9C-101B-9397-08002B2CF9AE}">
    <vt:lpwstr>Daniel.Hutzschenreuter@ptb.de</vt:lpwstr>
  </property>
  <property name="FSC#DEPRECONFIG@15.1001:AuthorTelephone" pid="244" fmtid="{D5CDD505-2E9C-101B-9397-08002B2CF9AE}">
    <vt:lpwstr>+49 531 592 9420</vt:lpwstr>
  </property>
  <property name="FSC#DEPRECONFIG@15.1001:AuthorFax" pid="245" fmtid="{D5CDD505-2E9C-101B-9397-08002B2CF9AE}">
    <vt:lpwstr/>
  </property>
  <property name="FSC#DEPRECONFIG@15.1001:AuthorOE" pid="246" fmtid="{D5CDD505-2E9C-101B-9397-08002B2CF9AE}">
    <vt:lpwstr/>
  </property>
  <property name="FSC#COOSYSTEM@1.1:Container" pid="247" fmtid="{D5CDD505-2E9C-101B-9397-08002B2CF9AE}">
    <vt:lpwstr>COO.2291.100.5.938137</vt:lpwstr>
  </property>
  <property name="FSC#FSCFOLIO@1.1001:docpropproject" pid="248" fmtid="{D5CDD505-2E9C-101B-9397-08002B2CF9AE}">
    <vt:lpwstr/>
  </property>
</Properties>
</file>