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5" r:id="rId8"/>
    <p:sldId id="284" r:id="rId9"/>
    <p:sldId id="268" r:id="rId10"/>
    <p:sldId id="269" r:id="rId11"/>
    <p:sldId id="271" r:id="rId12"/>
    <p:sldId id="28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INPC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http://github.com/dmitry-a-morozov/fsharp-wpf-mvc-series</a:t>
            </a:r>
            <a:endParaRPr lang="en-US" dirty="0" smtClean="0"/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View = IEvent&lt;Events&gt;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Mvc = Controller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definition only, no imperative 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bg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13695</TotalTime>
  <Words>603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MVvm (Model-View-ViewModel)</vt:lpstr>
      <vt:lpstr>Can we do better in F#?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Async</vt:lpstr>
      <vt:lpstr>Validation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INPC type Provider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157</cp:revision>
  <dcterms:created xsi:type="dcterms:W3CDTF">2013-04-12T15:45:06Z</dcterms:created>
  <dcterms:modified xsi:type="dcterms:W3CDTF">2013-11-07T16:02:52Z</dcterms:modified>
</cp:coreProperties>
</file>