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1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F6EAE-C19D-D445-BA73-75E9695C59E3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AD7B-02E3-AB44-890B-279A9C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872" y="2751372"/>
            <a:ext cx="869706" cy="3037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5578" y="2751909"/>
            <a:ext cx="869706" cy="3037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79874" y="2751372"/>
            <a:ext cx="4583218" cy="303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interest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55284" y="2751909"/>
            <a:ext cx="524590" cy="3037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4457" y="2433843"/>
            <a:ext cx="95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788" y="3072866"/>
            <a:ext cx="126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degenerate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5192" y="2703534"/>
            <a:ext cx="69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ACGT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07334" y="961082"/>
            <a:ext cx="869706" cy="3037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628" y="973079"/>
            <a:ext cx="869706" cy="3037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01545" y="960544"/>
            <a:ext cx="4583218" cy="303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of interest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76955" y="961081"/>
            <a:ext cx="524590" cy="3037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5919" y="629747"/>
            <a:ext cx="95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barcode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71" y="1222118"/>
            <a:ext cx="126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degenerate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6863" y="912706"/>
            <a:ext cx="69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ACGT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804" y="91449"/>
            <a:ext cx="468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Structures of two basic types of simulated reads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2292" y="4057234"/>
            <a:ext cx="8296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just flipped the barcode and degenerate tags in the two structures.</a:t>
            </a:r>
          </a:p>
          <a:p>
            <a:r>
              <a:rPr lang="en-US" sz="1600" dirty="0" smtClean="0"/>
              <a:t>Lengths in the current test cases: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Barcode:6nt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Degenerate:8nt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Sequence of interest:50</a:t>
            </a:r>
          </a:p>
          <a:p>
            <a:r>
              <a:rPr lang="en-US" sz="1600" dirty="0" smtClean="0"/>
              <a:t>The quality scores are all sampled from phred33 scale, so its likely that some barcodes nucleotides may be low enough to count as an error or </a:t>
            </a:r>
            <a:r>
              <a:rPr lang="mr-IN" sz="1600" dirty="0" smtClean="0"/>
              <a:t>–</a:t>
            </a:r>
            <a:r>
              <a:rPr lang="en-US" sz="1600" dirty="0"/>
              <a:t> </a:t>
            </a:r>
            <a:r>
              <a:rPr lang="en-US" sz="1600" dirty="0" smtClean="0"/>
              <a:t>at least </a:t>
            </a:r>
            <a:r>
              <a:rPr lang="mr-IN" sz="1600" dirty="0" smtClean="0"/>
              <a:t>–</a:t>
            </a:r>
            <a:r>
              <a:rPr lang="en-US" sz="1600" dirty="0" smtClean="0"/>
              <a:t> uncertain</a:t>
            </a:r>
            <a:r>
              <a:rPr lang="en-US" sz="1600" smtClean="0"/>
              <a:t>. </a:t>
            </a:r>
            <a:endParaRPr lang="en-US" sz="1600" dirty="0" smtClean="0"/>
          </a:p>
          <a:p>
            <a:r>
              <a:rPr lang="en-US" sz="1600" dirty="0" smtClean="0"/>
              <a:t>I functionalized generation of these </a:t>
            </a:r>
            <a:r>
              <a:rPr lang="en-US" sz="1600" dirty="0" err="1" smtClean="0"/>
              <a:t>fastqs</a:t>
            </a:r>
            <a:r>
              <a:rPr lang="en-US" sz="1600" dirty="0" smtClean="0"/>
              <a:t>, so we can make as many as we want.</a:t>
            </a:r>
            <a:endParaRPr lang="en-US" sz="1600" dirty="0"/>
          </a:p>
          <a:p>
            <a:r>
              <a:rPr lang="en-US" sz="1600" dirty="0" smtClean="0"/>
              <a:t>I’ll spike in reads with barcode mismatches and random variations in degenerate/random sequence tonight. 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378702" y="980207"/>
            <a:ext cx="128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basic1.R1.fastq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378702" y="2673036"/>
            <a:ext cx="128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basic2.R1.fastq</a:t>
            </a:r>
            <a:endParaRPr lang="en-US" sz="14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99447"/>
              </p:ext>
            </p:extLst>
          </p:nvPr>
        </p:nvGraphicFramePr>
        <p:xfrm>
          <a:off x="457200" y="3465528"/>
          <a:ext cx="8229600" cy="325902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62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AGACTC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AGCTAG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AGCTCA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AGCTTC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AGGATC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AGTGCA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CACTAG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CAGATC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CATGAG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CATGCA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CATGTC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TCACAG 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48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8333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8342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8532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8381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8285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8195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8260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8215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8450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8318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8317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8372</a:t>
                      </a:r>
                    </a:p>
                  </a:txBody>
                  <a:tcPr marL="10551" marR="10551" marT="105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4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152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Joseph, Brian J./GSK Graduate School</dc:creator>
  <cp:lastModifiedBy>Joseph, Brian J./GSK Graduate School</cp:lastModifiedBy>
  <cp:revision>4</cp:revision>
  <dcterms:created xsi:type="dcterms:W3CDTF">2017-06-19T21:12:23Z</dcterms:created>
  <dcterms:modified xsi:type="dcterms:W3CDTF">2017-06-19T21:52:18Z</dcterms:modified>
</cp:coreProperties>
</file>