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FEBA1C-D1D5-4798-9C9E-CE74C3536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s-MX" sz="5100"/>
              <a:t>ANALISIS DE  DATOS CON PYTHON: BASE DE DATOS sUPER sTORE 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177DB-FA86-4268-9F71-494546F84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MX" dirty="0"/>
              <a:t>HERRAMIENTAS Y GESTION DE LA INFORMACIÓN </a:t>
            </a:r>
            <a:endParaRPr lang="es-MX"/>
          </a:p>
          <a:p>
            <a:pPr algn="l">
              <a:spcAft>
                <a:spcPts val="600"/>
              </a:spcAft>
            </a:pPr>
            <a:r>
              <a:rPr lang="es-MX" dirty="0"/>
              <a:t>ALEJANDRO CIMENTAL CHÁVEZ</a:t>
            </a:r>
            <a:endParaRPr lang="es-MX"/>
          </a:p>
          <a:p>
            <a:pPr algn="l">
              <a:spcAft>
                <a:spcPts val="600"/>
              </a:spcAft>
            </a:pPr>
            <a:endParaRPr lang="es-MX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4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EF82E-6B1D-4133-AD3C-1C9A3284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s-MX" dirty="0"/>
              <a:t>Motivación</a:t>
            </a:r>
          </a:p>
        </p:txBody>
      </p:sp>
      <p:pic>
        <p:nvPicPr>
          <p:cNvPr id="7" name="Imagen 6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F8253B9B-AD8B-4EFF-994D-C72EED4C1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4" r="-4" b="-4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5" name="Imagen 4" descr="Un dibujo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35618272-666A-4744-AFDA-B1EC4BED8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17" r="19223" b="-1"/>
          <a:stretch/>
        </p:blipFill>
        <p:spPr>
          <a:xfrm rot="21600000">
            <a:off x="20" y="3438457"/>
            <a:ext cx="4373525" cy="3429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DF2A4-36F6-480A-8E49-78F38880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s-MX" dirty="0"/>
              <a:t>Casi el 100% de las veces empresas de todo tipo de ámbitos y tamaños, requerirán un análisis alrededor de sus ventas y números económicos anuales para poder realizar movimientos o cambiar estrategias de ventas para mejorar las ganancias.</a:t>
            </a:r>
          </a:p>
          <a:p>
            <a:r>
              <a:rPr lang="es-MX" dirty="0"/>
              <a:t>Por esta razón decidí tomar una base de datos de las tiendas departamentales “Super </a:t>
            </a:r>
            <a:r>
              <a:rPr lang="es-MX" dirty="0" err="1"/>
              <a:t>Stores</a:t>
            </a:r>
            <a:r>
              <a:rPr lang="es-MX" dirty="0"/>
              <a:t>” en Estados Unidos y plantearme varias preguntas cuyas respuestas podrán ayudar a mejorar las ventas así como canalizar las inversiones hacia las áreas que generan mayor cantidad de ganancias.</a:t>
            </a:r>
          </a:p>
        </p:txBody>
      </p:sp>
    </p:spTree>
    <p:extLst>
      <p:ext uri="{BB962C8B-B14F-4D97-AF65-F5344CB8AC3E}">
        <p14:creationId xmlns:p14="http://schemas.microsoft.com/office/powerpoint/2010/main" val="231101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7ED57-C842-4ACA-8C04-6360EEBD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s-MX" dirty="0"/>
              <a:t>Base de datos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4EAD7F-3A37-4377-A56F-8B76AF6F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s-MX" dirty="0"/>
              <a:t>Esta base de datos la obtuve de la pagina de internet </a:t>
            </a:r>
            <a:r>
              <a:rPr lang="es-MX" dirty="0" err="1"/>
              <a:t>wisdomaxis</a:t>
            </a:r>
            <a:r>
              <a:rPr lang="es-MX" dirty="0"/>
              <a:t>, una pagina con una gran variedad de bases de datos de distintos ámbitos. </a:t>
            </a:r>
          </a:p>
          <a:p>
            <a:r>
              <a:rPr lang="es-MX" dirty="0"/>
              <a:t>Super </a:t>
            </a:r>
            <a:r>
              <a:rPr lang="es-MX" dirty="0" err="1"/>
              <a:t>Stores</a:t>
            </a:r>
            <a:r>
              <a:rPr lang="es-MX" dirty="0"/>
              <a:t> es una cadena de tiendas departamentales que ofrecen una gran variedad de productos a sus clientes. La tienda divide los productos en tres grandes categorías: muebles, artículos de oficina y tecnología.</a:t>
            </a:r>
          </a:p>
          <a:p>
            <a:r>
              <a:rPr lang="es-MX" dirty="0"/>
              <a:t>Esta base de datos contiene información de ventas de un periodo de 4 años.</a:t>
            </a:r>
          </a:p>
        </p:txBody>
      </p:sp>
    </p:spTree>
    <p:extLst>
      <p:ext uri="{BB962C8B-B14F-4D97-AF65-F5344CB8AC3E}">
        <p14:creationId xmlns:p14="http://schemas.microsoft.com/office/powerpoint/2010/main" val="36434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FB122E-E5D1-4A79-8EC0-6A15A7D3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829" y="626882"/>
            <a:ext cx="4798243" cy="2397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dirty="0" err="1"/>
              <a:t>Información</a:t>
            </a:r>
            <a:r>
              <a:rPr lang="en-US" sz="5600" cap="all" dirty="0"/>
              <a:t> </a:t>
            </a:r>
            <a:r>
              <a:rPr lang="en-US" sz="5600" cap="all" dirty="0" err="1"/>
              <a:t>obtenida</a:t>
            </a:r>
            <a:endParaRPr lang="en-US" sz="5600" cap="al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978DA-0179-4D67-9AA1-598F090C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594" y="3889896"/>
            <a:ext cx="479824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err="1"/>
              <a:t>Mejor</a:t>
            </a:r>
            <a:r>
              <a:rPr lang="en-US" sz="2800" dirty="0"/>
              <a:t> </a:t>
            </a:r>
            <a:r>
              <a:rPr lang="en-US" sz="2800" dirty="0" err="1"/>
              <a:t>año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cuanto</a:t>
            </a:r>
            <a:r>
              <a:rPr lang="en-US" sz="2800" dirty="0"/>
              <a:t> a </a:t>
            </a:r>
            <a:r>
              <a:rPr lang="en-US" sz="2800" dirty="0" err="1"/>
              <a:t>ingresos</a:t>
            </a:r>
            <a:r>
              <a:rPr lang="en-US" sz="2800" dirty="0"/>
              <a:t> </a:t>
            </a:r>
            <a:r>
              <a:rPr lang="en-US" sz="2800" dirty="0" err="1"/>
              <a:t>totales</a:t>
            </a:r>
            <a:r>
              <a:rPr lang="en-US" sz="2800" dirty="0"/>
              <a:t> 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magen 4" descr="Imagen que contiene Gráfico de barras&#10;&#10;Descripción generada automáticamente">
            <a:extLst>
              <a:ext uri="{FF2B5EF4-FFF2-40B4-BE49-F238E27FC236}">
                <a16:creationId xmlns:a16="http://schemas.microsoft.com/office/drawing/2014/main" id="{EABA0114-6506-4AFD-8E6D-AC5F3C6D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07" y="1583723"/>
            <a:ext cx="4595095" cy="33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212D1-243D-4078-9D8D-97ED2BF4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2000" dirty="0">
                <a:latin typeface="+mn-lt"/>
              </a:rPr>
              <a:t>Categoría con mayores ingresos ($).</a:t>
            </a: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023C7142-0682-4271-931E-92396AC65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329" y="472221"/>
            <a:ext cx="4073470" cy="2912533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92EE5E98-D188-4A3F-B400-0130724D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95" y="472222"/>
            <a:ext cx="4073470" cy="291253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EE15D-24D0-485A-833B-518EAA62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r>
              <a:rPr lang="es-MX" sz="1800" dirty="0"/>
              <a:t>Categoría con mayor  número de compras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241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AFD5C-A7C4-4A6F-9918-205BC960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s-MX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5DA28-8F28-4104-B180-3E19121B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r>
              <a:rPr lang="es-MX" dirty="0"/>
              <a:t>Las graficas presentadas con anterioridad son solo algunas del total de graficas obtenidas con el análisis de datos realizado. Estos datos podrían permitir a la empresa tomar decisiones como en que mes deberían tener mas inventario, que clase de productos deberían invertir en comprar y almacenar o tal vez que clase de productos deberían dejar de vendar ya que la demanda es poca y representan capital estancado.</a:t>
            </a:r>
          </a:p>
          <a:p>
            <a:r>
              <a:rPr lang="es-MX" dirty="0"/>
              <a:t>Por otro lado el análisis de datos es una practica necesaria en cualquier ámbito ya que arroja señales o guías de hacia donde se debería dirigir la operación para su mejoría.</a:t>
            </a:r>
          </a:p>
        </p:txBody>
      </p:sp>
    </p:spTree>
    <p:extLst>
      <p:ext uri="{BB962C8B-B14F-4D97-AF65-F5344CB8AC3E}">
        <p14:creationId xmlns:p14="http://schemas.microsoft.com/office/powerpoint/2010/main" val="386475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1357</TotalTime>
  <Words>315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Recorte</vt:lpstr>
      <vt:lpstr>ANALISIS DE  DATOS CON PYTHON: BASE DE DATOS sUPER sTORE Us</vt:lpstr>
      <vt:lpstr>Motivación</vt:lpstr>
      <vt:lpstr>Base de datos</vt:lpstr>
      <vt:lpstr>Información obtenida</vt:lpstr>
      <vt:lpstr>Categoría con mayores ingresos ($).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 DATOS CON PYTHON: BASE DE DATOS sUPERsTORE Us</dc:title>
  <dc:creator>a.cimentalchavez</dc:creator>
  <cp:lastModifiedBy>a.cimentalchavez</cp:lastModifiedBy>
  <cp:revision>11</cp:revision>
  <dcterms:created xsi:type="dcterms:W3CDTF">2021-06-15T17:36:10Z</dcterms:created>
  <dcterms:modified xsi:type="dcterms:W3CDTF">2021-06-16T16:14:03Z</dcterms:modified>
</cp:coreProperties>
</file>