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2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367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03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49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324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064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148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1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005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523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33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74D7-9918-48A8-A388-26C81C953F31}" type="datetimeFigureOut">
              <a:rPr lang="en-PH" smtClean="0"/>
              <a:t>16/11/2022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A4B8-A26D-4E86-9A5C-F973F74A1B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54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24A2DC-C82B-04A7-5247-AD03D6D4EE6D}"/>
              </a:ext>
            </a:extLst>
          </p:cNvPr>
          <p:cNvSpPr/>
          <p:nvPr/>
        </p:nvSpPr>
        <p:spPr>
          <a:xfrm>
            <a:off x="415884" y="64723"/>
            <a:ext cx="2500830" cy="8868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48E11-CACA-B8ED-31A8-EF035B6ADAC1}"/>
              </a:ext>
            </a:extLst>
          </p:cNvPr>
          <p:cNvSpPr/>
          <p:nvPr/>
        </p:nvSpPr>
        <p:spPr>
          <a:xfrm>
            <a:off x="415884" y="1430822"/>
            <a:ext cx="2495322" cy="8868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5940B64-7350-65D0-9606-EC321340280E}"/>
              </a:ext>
            </a:extLst>
          </p:cNvPr>
          <p:cNvSpPr/>
          <p:nvPr/>
        </p:nvSpPr>
        <p:spPr>
          <a:xfrm>
            <a:off x="415884" y="2796921"/>
            <a:ext cx="2495322" cy="886857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B262DBE6-64F7-A608-F568-2C141015350F}"/>
              </a:ext>
            </a:extLst>
          </p:cNvPr>
          <p:cNvSpPr/>
          <p:nvPr/>
        </p:nvSpPr>
        <p:spPr>
          <a:xfrm>
            <a:off x="313979" y="5529119"/>
            <a:ext cx="2699132" cy="2346592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339DE3-CD77-AD86-34BE-4155D00AEBDC}"/>
              </a:ext>
            </a:extLst>
          </p:cNvPr>
          <p:cNvSpPr/>
          <p:nvPr/>
        </p:nvSpPr>
        <p:spPr>
          <a:xfrm>
            <a:off x="415884" y="4163020"/>
            <a:ext cx="2495322" cy="8868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3104386F-BF39-F7BA-D228-1A71E2ED0A90}"/>
              </a:ext>
            </a:extLst>
          </p:cNvPr>
          <p:cNvSpPr/>
          <p:nvPr/>
        </p:nvSpPr>
        <p:spPr>
          <a:xfrm>
            <a:off x="3844891" y="6258986"/>
            <a:ext cx="2495322" cy="886857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DFC2-E200-D174-60C5-414B5E9CCE9F}"/>
              </a:ext>
            </a:extLst>
          </p:cNvPr>
          <p:cNvSpPr/>
          <p:nvPr/>
        </p:nvSpPr>
        <p:spPr>
          <a:xfrm>
            <a:off x="415884" y="9721050"/>
            <a:ext cx="2495322" cy="8868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AE631F3F-CAFB-56CE-0A29-C3963CA3D06A}"/>
              </a:ext>
            </a:extLst>
          </p:cNvPr>
          <p:cNvSpPr/>
          <p:nvPr/>
        </p:nvSpPr>
        <p:spPr>
          <a:xfrm>
            <a:off x="415884" y="8354952"/>
            <a:ext cx="2495322" cy="886857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F5C6A-2999-5C95-E0D2-083572447F0B}"/>
              </a:ext>
            </a:extLst>
          </p:cNvPr>
          <p:cNvSpPr/>
          <p:nvPr/>
        </p:nvSpPr>
        <p:spPr>
          <a:xfrm>
            <a:off x="415884" y="11087148"/>
            <a:ext cx="2495322" cy="8868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F7B188-D7BF-1F63-81C0-8265381149AD}"/>
              </a:ext>
            </a:extLst>
          </p:cNvPr>
          <p:cNvSpPr/>
          <p:nvPr/>
        </p:nvSpPr>
        <p:spPr>
          <a:xfrm>
            <a:off x="3839383" y="11087151"/>
            <a:ext cx="2500830" cy="88685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C5AAE-394A-4BA5-E398-30186F80C110}"/>
              </a:ext>
            </a:extLst>
          </p:cNvPr>
          <p:cNvSpPr txBox="1"/>
          <p:nvPr/>
        </p:nvSpPr>
        <p:spPr>
          <a:xfrm>
            <a:off x="415884" y="323486"/>
            <a:ext cx="24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START/BEGIN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938A9-8FE9-B9C1-D756-966D3D511942}"/>
              </a:ext>
            </a:extLst>
          </p:cNvPr>
          <p:cNvSpPr txBox="1"/>
          <p:nvPr/>
        </p:nvSpPr>
        <p:spPr>
          <a:xfrm>
            <a:off x="415884" y="1689584"/>
            <a:ext cx="24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>
                <a:solidFill>
                  <a:schemeClr val="bg1"/>
                </a:solidFill>
              </a:rPr>
              <a:t> Application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5502C-D082-84C1-3AAE-7DAC0F3449E9}"/>
              </a:ext>
            </a:extLst>
          </p:cNvPr>
          <p:cNvSpPr txBox="1"/>
          <p:nvPr/>
        </p:nvSpPr>
        <p:spPr>
          <a:xfrm>
            <a:off x="415884" y="2917184"/>
            <a:ext cx="249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 Student Information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546F6F-5BC5-4C32-BD41-78667CCD2A59}"/>
              </a:ext>
            </a:extLst>
          </p:cNvPr>
          <p:cNvSpPr txBox="1"/>
          <p:nvPr/>
        </p:nvSpPr>
        <p:spPr>
          <a:xfrm>
            <a:off x="415884" y="4421782"/>
            <a:ext cx="24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Enroll Button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0751E8-D6CB-C0C0-93C7-1900E48A1C91}"/>
              </a:ext>
            </a:extLst>
          </p:cNvPr>
          <p:cNvSpPr txBox="1"/>
          <p:nvPr/>
        </p:nvSpPr>
        <p:spPr>
          <a:xfrm>
            <a:off x="415884" y="6486236"/>
            <a:ext cx="24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If </a:t>
            </a:r>
            <a:r>
              <a:rPr lang="en-US" b="1" dirty="0" err="1">
                <a:solidFill>
                  <a:schemeClr val="bg1"/>
                </a:solidFill>
              </a:rPr>
              <a:t>student_info</a:t>
            </a:r>
            <a:r>
              <a:rPr lang="en-US" b="1" dirty="0">
                <a:solidFill>
                  <a:schemeClr val="bg1"/>
                </a:solidFill>
              </a:rPr>
              <a:t> != “ ”</a:t>
            </a:r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D5711C-1D38-4DC2-84FF-7B1673ED5CA0}"/>
              </a:ext>
            </a:extLst>
          </p:cNvPr>
          <p:cNvSpPr txBox="1"/>
          <p:nvPr/>
        </p:nvSpPr>
        <p:spPr>
          <a:xfrm>
            <a:off x="415884" y="8520079"/>
            <a:ext cx="23934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</a:rPr>
              <a:t>Display</a:t>
            </a:r>
            <a:r>
              <a:rPr lang="en-US" sz="1700" dirty="0">
                <a:solidFill>
                  <a:schemeClr val="bg1"/>
                </a:solidFill>
              </a:rPr>
              <a:t> “Required Information Acquired”</a:t>
            </a:r>
            <a:endParaRPr lang="en-PH" sz="17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E0942-1D54-463B-8B49-32A608CC7C95}"/>
              </a:ext>
            </a:extLst>
          </p:cNvPr>
          <p:cNvSpPr txBox="1"/>
          <p:nvPr/>
        </p:nvSpPr>
        <p:spPr>
          <a:xfrm>
            <a:off x="415884" y="9979812"/>
            <a:ext cx="24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Open</a:t>
            </a:r>
            <a:r>
              <a:rPr lang="en-US" dirty="0">
                <a:solidFill>
                  <a:schemeClr val="bg1"/>
                </a:solidFill>
              </a:rPr>
              <a:t> .txt File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9B66C-A811-7E2F-E3B3-AA3C18657235}"/>
              </a:ext>
            </a:extLst>
          </p:cNvPr>
          <p:cNvSpPr txBox="1"/>
          <p:nvPr/>
        </p:nvSpPr>
        <p:spPr>
          <a:xfrm>
            <a:off x="415884" y="11345914"/>
            <a:ext cx="24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 </a:t>
            </a:r>
            <a:r>
              <a:rPr lang="en-US" dirty="0" err="1">
                <a:solidFill>
                  <a:schemeClr val="bg1"/>
                </a:solidFill>
              </a:rPr>
              <a:t>student_info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7168C9-6DE4-B5BA-7799-5413FF21D7A7}"/>
              </a:ext>
            </a:extLst>
          </p:cNvPr>
          <p:cNvSpPr txBox="1"/>
          <p:nvPr/>
        </p:nvSpPr>
        <p:spPr>
          <a:xfrm>
            <a:off x="4070743" y="6268680"/>
            <a:ext cx="20381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</a:rPr>
              <a:t>Display</a:t>
            </a:r>
            <a:r>
              <a:rPr lang="en-US" sz="1700" dirty="0">
                <a:solidFill>
                  <a:schemeClr val="bg1"/>
                </a:solidFill>
              </a:rPr>
              <a:t> “All information must be filled”</a:t>
            </a:r>
            <a:endParaRPr lang="en-PH" sz="17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2196AF-7166-5B08-DB87-037C832BBEF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663545" y="951580"/>
            <a:ext cx="2754" cy="47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5223BD-5F26-9855-11B1-EE596CDE587A}"/>
              </a:ext>
            </a:extLst>
          </p:cNvPr>
          <p:cNvCxnSpPr>
            <a:cxnSpLocks/>
          </p:cNvCxnSpPr>
          <p:nvPr/>
        </p:nvCxnSpPr>
        <p:spPr>
          <a:xfrm flipH="1">
            <a:off x="1663545" y="2327322"/>
            <a:ext cx="2754" cy="47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47D68E-90ED-7F08-156D-DB64E476D08B}"/>
              </a:ext>
            </a:extLst>
          </p:cNvPr>
          <p:cNvCxnSpPr>
            <a:cxnSpLocks/>
          </p:cNvCxnSpPr>
          <p:nvPr/>
        </p:nvCxnSpPr>
        <p:spPr>
          <a:xfrm flipH="1">
            <a:off x="1660791" y="3683777"/>
            <a:ext cx="2754" cy="47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506077-6D1E-3711-726F-4C80070C0724}"/>
              </a:ext>
            </a:extLst>
          </p:cNvPr>
          <p:cNvCxnSpPr>
            <a:cxnSpLocks/>
          </p:cNvCxnSpPr>
          <p:nvPr/>
        </p:nvCxnSpPr>
        <p:spPr>
          <a:xfrm flipH="1">
            <a:off x="1660791" y="5049874"/>
            <a:ext cx="2754" cy="47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C46755-A76C-5621-C67A-6746E11763EB}"/>
              </a:ext>
            </a:extLst>
          </p:cNvPr>
          <p:cNvCxnSpPr>
            <a:cxnSpLocks/>
          </p:cNvCxnSpPr>
          <p:nvPr/>
        </p:nvCxnSpPr>
        <p:spPr>
          <a:xfrm flipH="1">
            <a:off x="1660791" y="7875710"/>
            <a:ext cx="2754" cy="47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EAF794-904B-CD3F-E78C-381DC717ED1A}"/>
              </a:ext>
            </a:extLst>
          </p:cNvPr>
          <p:cNvCxnSpPr>
            <a:cxnSpLocks/>
          </p:cNvCxnSpPr>
          <p:nvPr/>
        </p:nvCxnSpPr>
        <p:spPr>
          <a:xfrm flipH="1">
            <a:off x="1658037" y="9249933"/>
            <a:ext cx="2754" cy="47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2FF7E0-9F7F-D7F1-A088-82294B5120E9}"/>
              </a:ext>
            </a:extLst>
          </p:cNvPr>
          <p:cNvCxnSpPr>
            <a:cxnSpLocks/>
          </p:cNvCxnSpPr>
          <p:nvPr/>
        </p:nvCxnSpPr>
        <p:spPr>
          <a:xfrm flipH="1">
            <a:off x="1655283" y="10616031"/>
            <a:ext cx="2754" cy="479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E525D3-C956-3870-C47D-2384AA7A2B19}"/>
              </a:ext>
            </a:extLst>
          </p:cNvPr>
          <p:cNvCxnSpPr>
            <a:stCxn id="23" idx="3"/>
            <a:endCxn id="15" idx="1"/>
          </p:cNvCxnSpPr>
          <p:nvPr/>
        </p:nvCxnSpPr>
        <p:spPr>
          <a:xfrm>
            <a:off x="2911206" y="11530580"/>
            <a:ext cx="9281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6410C6-650F-A424-A8F3-F008FD4FA668}"/>
              </a:ext>
            </a:extLst>
          </p:cNvPr>
          <p:cNvSpPr txBox="1"/>
          <p:nvPr/>
        </p:nvSpPr>
        <p:spPr>
          <a:xfrm>
            <a:off x="3839383" y="11345805"/>
            <a:ext cx="24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END</a:t>
            </a:r>
            <a:endParaRPr lang="en-PH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0B94FE-1388-C464-DA23-69101530773D}"/>
              </a:ext>
            </a:extLst>
          </p:cNvPr>
          <p:cNvCxnSpPr>
            <a:cxnSpLocks/>
          </p:cNvCxnSpPr>
          <p:nvPr/>
        </p:nvCxnSpPr>
        <p:spPr>
          <a:xfrm>
            <a:off x="3013110" y="6707514"/>
            <a:ext cx="1057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3FFC55E-5433-4488-69F6-FDA66FEF8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59" y="112920"/>
            <a:ext cx="1181241" cy="88685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10407D5-05DD-7B61-916E-C0B8C9DB24BB}"/>
              </a:ext>
            </a:extLst>
          </p:cNvPr>
          <p:cNvSpPr txBox="1"/>
          <p:nvPr/>
        </p:nvSpPr>
        <p:spPr>
          <a:xfrm>
            <a:off x="3143505" y="263960"/>
            <a:ext cx="2699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Cavite State University –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Trece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Martires City Campus</a:t>
            </a:r>
            <a:endParaRPr lang="en-PH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EB2243-3A5D-FC14-F5AF-9C310B17AF86}"/>
              </a:ext>
            </a:extLst>
          </p:cNvPr>
          <p:cNvSpPr txBox="1"/>
          <p:nvPr/>
        </p:nvSpPr>
        <p:spPr>
          <a:xfrm>
            <a:off x="3253656" y="1090801"/>
            <a:ext cx="33255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Mini Project – Flowchart (Enrollment Form)</a:t>
            </a:r>
            <a:endParaRPr lang="en-PH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6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57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batallerjem208@gmail.com</dc:creator>
  <cp:lastModifiedBy>batallerjem208@gmail.com</cp:lastModifiedBy>
  <cp:revision>1</cp:revision>
  <dcterms:created xsi:type="dcterms:W3CDTF">2022-11-16T00:18:14Z</dcterms:created>
  <dcterms:modified xsi:type="dcterms:W3CDTF">2022-11-16T03:14:25Z</dcterms:modified>
</cp:coreProperties>
</file>