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1c08791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1c08791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1c08791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1c08791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1c0879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1c0879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1c08791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1c08791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1c08791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1c08791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c1c08791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c1c08791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1c08791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1c08791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5120 Final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McCardle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goal was to create a MySQL database using the provided data and then create a web interface that would allow a use to change that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Technologies used: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MySQL: HeidiSQL, Putty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ER Diagram and Schema: StarUML, lucidchart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91750" y="391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Diagram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700" y="1010325"/>
            <a:ext cx="4857776" cy="37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749" y="209925"/>
            <a:ext cx="4302124" cy="47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statements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813" y="1583075"/>
            <a:ext cx="36099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363" y="1382663"/>
            <a:ext cx="27908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788" y="2820938"/>
            <a:ext cx="28479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Statements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70813"/>
            <a:ext cx="38862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3080838"/>
            <a:ext cx="30194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50" y="3080838"/>
            <a:ext cx="3028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4813" y="1539150"/>
            <a:ext cx="35242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Statements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163" y="1711450"/>
            <a:ext cx="38576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SQL fiddle as I could not get my website to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