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4572000"/>
  <p:notesSz cx="6858000" cy="9144000"/>
  <p:defaultTextStyle>
    <a:defPPr>
      <a:defRPr lang="en-US"/>
    </a:defPPr>
    <a:lvl1pPr marL="0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274289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548578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822866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097154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1371443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1645732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1920019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2194309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7"/>
    <p:restoredTop sz="94599"/>
  </p:normalViewPr>
  <p:slideViewPr>
    <p:cSldViewPr snapToGrid="0" snapToObjects="1">
      <p:cViewPr>
        <p:scale>
          <a:sx n="132" d="100"/>
          <a:sy n="132" d="100"/>
        </p:scale>
        <p:origin x="1376" y="456"/>
      </p:cViewPr>
      <p:guideLst>
        <p:guide orient="horz" pos="14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48242"/>
            <a:ext cx="5829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8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3417"/>
            <a:ext cx="1478756" cy="3874559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7"/>
            <a:ext cx="4350544" cy="3874559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6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1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39826"/>
            <a:ext cx="591502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59643"/>
            <a:ext cx="591502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17083"/>
            <a:ext cx="2914650" cy="290089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17083"/>
            <a:ext cx="2914650" cy="290089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418"/>
            <a:ext cx="5915025" cy="88370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20775"/>
            <a:ext cx="29012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70050"/>
            <a:ext cx="2901255" cy="245639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20775"/>
            <a:ext cx="29155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70050"/>
            <a:ext cx="2915543" cy="245639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4/14/17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4/14/17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1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4/14/17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3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58285"/>
            <a:ext cx="34718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9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58285"/>
            <a:ext cx="34718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4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3418"/>
            <a:ext cx="591502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17083"/>
            <a:ext cx="591502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373E-C614-8644-A779-C2A8E6BF525E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37568"/>
            <a:ext cx="231457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Connector 211"/>
          <p:cNvCxnSpPr/>
          <p:nvPr/>
        </p:nvCxnSpPr>
        <p:spPr>
          <a:xfrm>
            <a:off x="580644" y="922890"/>
            <a:ext cx="1097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580644" y="1610591"/>
            <a:ext cx="1097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790330" y="653011"/>
            <a:ext cx="0" cy="1244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1478031" y="653011"/>
            <a:ext cx="0" cy="1244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887610" y="727211"/>
            <a:ext cx="1433399" cy="1169904"/>
            <a:chOff x="2378593" y="226634"/>
            <a:chExt cx="1137275" cy="928215"/>
          </a:xfrm>
        </p:grpSpPr>
        <p:sp>
          <p:nvSpPr>
            <p:cNvPr id="22" name="Hexagon 21"/>
            <p:cNvSpPr/>
            <p:nvPr/>
          </p:nvSpPr>
          <p:spPr>
            <a:xfrm>
              <a:off x="2586440" y="382147"/>
              <a:ext cx="721581" cy="622052"/>
            </a:xfrm>
            <a:prstGeom prst="hexag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2" idx="4"/>
            </p:cNvCxnSpPr>
            <p:nvPr/>
          </p:nvCxnSpPr>
          <p:spPr>
            <a:xfrm flipH="1" flipV="1">
              <a:off x="2665660" y="226634"/>
              <a:ext cx="76293" cy="155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3149575" y="226634"/>
              <a:ext cx="77756" cy="155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0"/>
            </p:cNvCxnSpPr>
            <p:nvPr/>
          </p:nvCxnSpPr>
          <p:spPr>
            <a:xfrm>
              <a:off x="3308021" y="693173"/>
              <a:ext cx="2078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2" idx="1"/>
            </p:cNvCxnSpPr>
            <p:nvPr/>
          </p:nvCxnSpPr>
          <p:spPr>
            <a:xfrm>
              <a:off x="3152508" y="1004199"/>
              <a:ext cx="75324" cy="15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2" idx="2"/>
            </p:cNvCxnSpPr>
            <p:nvPr/>
          </p:nvCxnSpPr>
          <p:spPr>
            <a:xfrm flipH="1">
              <a:off x="2671556" y="1004199"/>
              <a:ext cx="70397" cy="15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2" idx="3"/>
            </p:cNvCxnSpPr>
            <p:nvPr/>
          </p:nvCxnSpPr>
          <p:spPr>
            <a:xfrm flipH="1">
              <a:off x="2378593" y="693173"/>
              <a:ext cx="2078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48887" y="199505"/>
            <a:ext cx="1896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 charset="0"/>
                <a:ea typeface="Times" charset="0"/>
                <a:cs typeface="Times" charset="0"/>
              </a:rPr>
              <a:t>(a) A-grid Staggering</a:t>
            </a:r>
            <a:endParaRPr lang="en-U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1080147" y="1212707"/>
            <a:ext cx="108066" cy="1080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550276" y="1256507"/>
            <a:ext cx="108066" cy="1080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81" y="1416332"/>
            <a:ext cx="482600" cy="139700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466" y="1416332"/>
            <a:ext cx="482600" cy="139700"/>
          </a:xfrm>
          <a:prstGeom prst="rect">
            <a:avLst/>
          </a:prstGeom>
        </p:spPr>
      </p:pic>
      <p:cxnSp>
        <p:nvCxnSpPr>
          <p:cNvPr id="160" name="Straight Arrow Connector 159"/>
          <p:cNvCxnSpPr/>
          <p:nvPr/>
        </p:nvCxnSpPr>
        <p:spPr>
          <a:xfrm flipH="1" flipV="1">
            <a:off x="2604151" y="1097989"/>
            <a:ext cx="0" cy="1554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2658342" y="1310540"/>
            <a:ext cx="1548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1134022" y="1052379"/>
            <a:ext cx="0" cy="1554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188213" y="1264930"/>
            <a:ext cx="1548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811169" y="922890"/>
            <a:ext cx="1097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811169" y="1610591"/>
            <a:ext cx="1097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020855" y="653011"/>
            <a:ext cx="0" cy="1244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708556" y="653011"/>
            <a:ext cx="0" cy="1244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5118135" y="727211"/>
            <a:ext cx="1433399" cy="1169904"/>
            <a:chOff x="2378593" y="226634"/>
            <a:chExt cx="1137275" cy="928215"/>
          </a:xfrm>
        </p:grpSpPr>
        <p:sp>
          <p:nvSpPr>
            <p:cNvPr id="125" name="Hexagon 124"/>
            <p:cNvSpPr/>
            <p:nvPr/>
          </p:nvSpPr>
          <p:spPr>
            <a:xfrm>
              <a:off x="2586440" y="382147"/>
              <a:ext cx="721581" cy="622052"/>
            </a:xfrm>
            <a:prstGeom prst="hexag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H="1" flipV="1">
              <a:off x="2665660" y="226634"/>
              <a:ext cx="76293" cy="155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149575" y="226634"/>
              <a:ext cx="77756" cy="155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3308021" y="693173"/>
              <a:ext cx="2078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3152508" y="1004199"/>
              <a:ext cx="75324" cy="15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2671556" y="1004199"/>
              <a:ext cx="70397" cy="15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2378593" y="693173"/>
              <a:ext cx="2078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3679412" y="199505"/>
            <a:ext cx="1896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 charset="0"/>
                <a:ea typeface="Times" charset="0"/>
                <a:cs typeface="Times" charset="0"/>
              </a:rPr>
              <a:t>(c) C-grid Staggering</a:t>
            </a:r>
            <a:endParaRPr lang="en-U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4310672" y="1212707"/>
            <a:ext cx="108066" cy="1080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5780801" y="1256507"/>
            <a:ext cx="108066" cy="1080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4327841" y="886313"/>
            <a:ext cx="73152" cy="7315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671978" y="1228354"/>
            <a:ext cx="73152" cy="7315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3985584" y="1228354"/>
            <a:ext cx="73152" cy="7315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4330174" y="1574013"/>
            <a:ext cx="73152" cy="7315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24" y="1067801"/>
            <a:ext cx="101600" cy="1397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752" y="1095104"/>
            <a:ext cx="114300" cy="101600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116" y="1091170"/>
            <a:ext cx="114300" cy="1016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230" y="1696228"/>
            <a:ext cx="88900" cy="101600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230" y="760341"/>
            <a:ext cx="88900" cy="101600"/>
          </a:xfrm>
          <a:prstGeom prst="rect">
            <a:avLst/>
          </a:prstGeom>
        </p:spPr>
      </p:pic>
      <p:cxnSp>
        <p:nvCxnSpPr>
          <p:cNvPr id="83" name="Straight Arrow Connector 82"/>
          <p:cNvCxnSpPr>
            <a:stCxn id="140" idx="4"/>
          </p:cNvCxnSpPr>
          <p:nvPr/>
        </p:nvCxnSpPr>
        <p:spPr>
          <a:xfrm>
            <a:off x="4366750" y="1647165"/>
            <a:ext cx="0" cy="1550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4365113" y="736995"/>
            <a:ext cx="0" cy="1554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38" idx="6"/>
          </p:cNvCxnSpPr>
          <p:nvPr/>
        </p:nvCxnSpPr>
        <p:spPr>
          <a:xfrm>
            <a:off x="4745130" y="1264930"/>
            <a:ext cx="1548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3829443" y="1265913"/>
            <a:ext cx="1561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5796136" y="890435"/>
            <a:ext cx="73152" cy="7315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4"/>
          <p:cNvCxnSpPr/>
          <p:nvPr/>
        </p:nvCxnSpPr>
        <p:spPr>
          <a:xfrm flipH="1" flipV="1">
            <a:off x="5833408" y="741117"/>
            <a:ext cx="0" cy="1554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796832" y="1669344"/>
            <a:ext cx="73152" cy="7315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5833408" y="1742496"/>
            <a:ext cx="0" cy="1550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Picture 1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769" y="1113737"/>
            <a:ext cx="101600" cy="139700"/>
          </a:xfrm>
          <a:prstGeom prst="rect">
            <a:avLst/>
          </a:prstGeom>
        </p:spPr>
      </p:pic>
      <p:grpSp>
        <p:nvGrpSpPr>
          <p:cNvPr id="91" name="Group 90"/>
          <p:cNvGrpSpPr/>
          <p:nvPr/>
        </p:nvGrpSpPr>
        <p:grpSpPr>
          <a:xfrm rot="3600000">
            <a:off x="5374366" y="1435096"/>
            <a:ext cx="73152" cy="228164"/>
            <a:chOff x="5949232" y="1821744"/>
            <a:chExt cx="73152" cy="228164"/>
          </a:xfrm>
        </p:grpSpPr>
        <p:sp>
          <p:nvSpPr>
            <p:cNvPr id="169" name="Oval 168"/>
            <p:cNvSpPr/>
            <p:nvPr/>
          </p:nvSpPr>
          <p:spPr>
            <a:xfrm>
              <a:off x="5949232" y="1821744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>
              <a:off x="5985808" y="1894896"/>
              <a:ext cx="0" cy="155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 rot="7200000">
            <a:off x="5377673" y="964539"/>
            <a:ext cx="73152" cy="228164"/>
            <a:chOff x="5949232" y="1821744"/>
            <a:chExt cx="73152" cy="228164"/>
          </a:xfrm>
        </p:grpSpPr>
        <p:sp>
          <p:nvSpPr>
            <p:cNvPr id="173" name="Oval 172"/>
            <p:cNvSpPr/>
            <p:nvPr/>
          </p:nvSpPr>
          <p:spPr>
            <a:xfrm>
              <a:off x="5949232" y="1821744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>
              <a:off x="5985808" y="1894896"/>
              <a:ext cx="0" cy="155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 rot="14400000">
            <a:off x="6224840" y="964540"/>
            <a:ext cx="73152" cy="228164"/>
            <a:chOff x="5949232" y="1821744"/>
            <a:chExt cx="73152" cy="228164"/>
          </a:xfrm>
        </p:grpSpPr>
        <p:sp>
          <p:nvSpPr>
            <p:cNvPr id="176" name="Oval 175"/>
            <p:cNvSpPr/>
            <p:nvPr/>
          </p:nvSpPr>
          <p:spPr>
            <a:xfrm>
              <a:off x="5949232" y="1821744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Arrow Connector 176"/>
            <p:cNvCxnSpPr/>
            <p:nvPr/>
          </p:nvCxnSpPr>
          <p:spPr>
            <a:xfrm>
              <a:off x="5985808" y="1894896"/>
              <a:ext cx="0" cy="155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 rot="18000000">
            <a:off x="6228636" y="1435095"/>
            <a:ext cx="73152" cy="228164"/>
            <a:chOff x="5949232" y="1821744"/>
            <a:chExt cx="73152" cy="228164"/>
          </a:xfrm>
        </p:grpSpPr>
        <p:sp>
          <p:nvSpPr>
            <p:cNvPr id="179" name="Oval 178"/>
            <p:cNvSpPr/>
            <p:nvPr/>
          </p:nvSpPr>
          <p:spPr>
            <a:xfrm>
              <a:off x="5949232" y="1821744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>
              <a:off x="5985808" y="1894896"/>
              <a:ext cx="0" cy="155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Connector 180"/>
          <p:cNvCxnSpPr/>
          <p:nvPr/>
        </p:nvCxnSpPr>
        <p:spPr>
          <a:xfrm>
            <a:off x="580485" y="2890379"/>
            <a:ext cx="1097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580485" y="3578080"/>
            <a:ext cx="1097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790171" y="2620500"/>
            <a:ext cx="0" cy="1244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1477872" y="2620500"/>
            <a:ext cx="0" cy="1244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1887451" y="2694700"/>
            <a:ext cx="1433399" cy="1169904"/>
            <a:chOff x="2378593" y="226634"/>
            <a:chExt cx="1137275" cy="928215"/>
          </a:xfrm>
        </p:grpSpPr>
        <p:sp>
          <p:nvSpPr>
            <p:cNvPr id="186" name="Hexagon 185"/>
            <p:cNvSpPr/>
            <p:nvPr/>
          </p:nvSpPr>
          <p:spPr>
            <a:xfrm>
              <a:off x="2586440" y="382147"/>
              <a:ext cx="721581" cy="622052"/>
            </a:xfrm>
            <a:prstGeom prst="hexag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/>
            <p:cNvCxnSpPr/>
            <p:nvPr/>
          </p:nvCxnSpPr>
          <p:spPr>
            <a:xfrm flipH="1" flipV="1">
              <a:off x="2665660" y="226634"/>
              <a:ext cx="76293" cy="155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3149575" y="226634"/>
              <a:ext cx="77756" cy="155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308021" y="693173"/>
              <a:ext cx="2078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152508" y="1004199"/>
              <a:ext cx="75324" cy="15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2671556" y="1004199"/>
              <a:ext cx="70397" cy="15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>
              <a:off x="2378593" y="693173"/>
              <a:ext cx="2078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TextBox 192"/>
          <p:cNvSpPr txBox="1"/>
          <p:nvPr/>
        </p:nvSpPr>
        <p:spPr>
          <a:xfrm>
            <a:off x="448728" y="2166994"/>
            <a:ext cx="1896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 charset="0"/>
                <a:ea typeface="Times" charset="0"/>
                <a:cs typeface="Times" charset="0"/>
              </a:rPr>
              <a:t>(d) D-grid Staggering</a:t>
            </a:r>
            <a:endParaRPr lang="en-U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1079988" y="3180196"/>
            <a:ext cx="108066" cy="1080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2550117" y="3223996"/>
            <a:ext cx="108066" cy="1080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540" y="3035290"/>
            <a:ext cx="101600" cy="139700"/>
          </a:xfrm>
          <a:prstGeom prst="rect">
            <a:avLst/>
          </a:prstGeom>
        </p:spPr>
      </p:pic>
      <p:pic>
        <p:nvPicPr>
          <p:cNvPr id="201" name="Picture 2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573" y="2699393"/>
            <a:ext cx="114300" cy="101600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465" y="3667933"/>
            <a:ext cx="114300" cy="101600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12" y="3112970"/>
            <a:ext cx="88900" cy="101600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923" y="3263416"/>
            <a:ext cx="88900" cy="101600"/>
          </a:xfrm>
          <a:prstGeom prst="rect">
            <a:avLst/>
          </a:prstGeom>
        </p:spPr>
      </p:pic>
      <p:grpSp>
        <p:nvGrpSpPr>
          <p:cNvPr id="98" name="Group 97"/>
          <p:cNvGrpSpPr/>
          <p:nvPr/>
        </p:nvGrpSpPr>
        <p:grpSpPr>
          <a:xfrm rot="5400000">
            <a:off x="1025210" y="3463692"/>
            <a:ext cx="73152" cy="228164"/>
            <a:chOff x="1099490" y="3541502"/>
            <a:chExt cx="73152" cy="228164"/>
          </a:xfrm>
        </p:grpSpPr>
        <p:sp>
          <p:nvSpPr>
            <p:cNvPr id="199" name="Oval 198"/>
            <p:cNvSpPr/>
            <p:nvPr/>
          </p:nvSpPr>
          <p:spPr>
            <a:xfrm>
              <a:off x="1099490" y="3541502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>
              <a:off x="1136066" y="3614654"/>
              <a:ext cx="0" cy="155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 rot="5400000">
            <a:off x="1172033" y="2778500"/>
            <a:ext cx="73152" cy="222470"/>
            <a:chOff x="1097157" y="2704484"/>
            <a:chExt cx="73152" cy="222470"/>
          </a:xfrm>
        </p:grpSpPr>
        <p:sp>
          <p:nvSpPr>
            <p:cNvPr id="196" name="Oval 195"/>
            <p:cNvSpPr/>
            <p:nvPr/>
          </p:nvSpPr>
          <p:spPr>
            <a:xfrm>
              <a:off x="1097157" y="2853802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Arrow Connector 243"/>
            <p:cNvCxnSpPr/>
            <p:nvPr/>
          </p:nvCxnSpPr>
          <p:spPr>
            <a:xfrm flipH="1" flipV="1">
              <a:off x="1134429" y="2704484"/>
              <a:ext cx="0" cy="1554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 rot="5400000">
            <a:off x="1366927" y="3267691"/>
            <a:ext cx="228005" cy="73152"/>
            <a:chOff x="1441294" y="3195843"/>
            <a:chExt cx="228005" cy="73152"/>
          </a:xfrm>
        </p:grpSpPr>
        <p:sp>
          <p:nvSpPr>
            <p:cNvPr id="197" name="Oval 196"/>
            <p:cNvSpPr/>
            <p:nvPr/>
          </p:nvSpPr>
          <p:spPr>
            <a:xfrm>
              <a:off x="1441294" y="3195843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>
              <a:off x="1514446" y="3232419"/>
              <a:ext cx="1548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 rot="5400000">
            <a:off x="675523" y="3112970"/>
            <a:ext cx="229293" cy="73152"/>
            <a:chOff x="598759" y="3195843"/>
            <a:chExt cx="229293" cy="73152"/>
          </a:xfrm>
        </p:grpSpPr>
        <p:sp>
          <p:nvSpPr>
            <p:cNvPr id="198" name="Oval 197"/>
            <p:cNvSpPr/>
            <p:nvPr/>
          </p:nvSpPr>
          <p:spPr>
            <a:xfrm>
              <a:off x="754900" y="3195843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 flipH="1">
              <a:off x="598759" y="3233402"/>
              <a:ext cx="1561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 rot="5400000">
            <a:off x="2639266" y="2778403"/>
            <a:ext cx="73152" cy="222470"/>
            <a:chOff x="2565452" y="2708606"/>
            <a:chExt cx="73152" cy="222470"/>
          </a:xfrm>
        </p:grpSpPr>
        <p:sp>
          <p:nvSpPr>
            <p:cNvPr id="248" name="Oval 247"/>
            <p:cNvSpPr/>
            <p:nvPr/>
          </p:nvSpPr>
          <p:spPr>
            <a:xfrm>
              <a:off x="2565452" y="2857924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9" name="Straight Arrow Connector 248"/>
            <p:cNvCxnSpPr/>
            <p:nvPr/>
          </p:nvCxnSpPr>
          <p:spPr>
            <a:xfrm flipH="1" flipV="1">
              <a:off x="2602724" y="2708606"/>
              <a:ext cx="0" cy="1554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 rot="5400000">
            <a:off x="2490530" y="3562938"/>
            <a:ext cx="73152" cy="228164"/>
            <a:chOff x="2566148" y="3636833"/>
            <a:chExt cx="73152" cy="228164"/>
          </a:xfrm>
        </p:grpSpPr>
        <p:sp>
          <p:nvSpPr>
            <p:cNvPr id="250" name="Oval 249"/>
            <p:cNvSpPr/>
            <p:nvPr/>
          </p:nvSpPr>
          <p:spPr>
            <a:xfrm>
              <a:off x="2566148" y="3636833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Straight Arrow Connector 250"/>
            <p:cNvCxnSpPr/>
            <p:nvPr/>
          </p:nvCxnSpPr>
          <p:spPr>
            <a:xfrm>
              <a:off x="2602724" y="3709985"/>
              <a:ext cx="0" cy="155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2" name="Picture 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085" y="3081226"/>
            <a:ext cx="101600" cy="139700"/>
          </a:xfrm>
          <a:prstGeom prst="rect">
            <a:avLst/>
          </a:prstGeom>
        </p:spPr>
      </p:pic>
      <p:grpSp>
        <p:nvGrpSpPr>
          <p:cNvPr id="253" name="Group 252"/>
          <p:cNvGrpSpPr/>
          <p:nvPr/>
        </p:nvGrpSpPr>
        <p:grpSpPr>
          <a:xfrm rot="9300000">
            <a:off x="2179650" y="3304188"/>
            <a:ext cx="73152" cy="228164"/>
            <a:chOff x="5949232" y="1821744"/>
            <a:chExt cx="73152" cy="228164"/>
          </a:xfrm>
        </p:grpSpPr>
        <p:sp>
          <p:nvSpPr>
            <p:cNvPr id="254" name="Oval 253"/>
            <p:cNvSpPr/>
            <p:nvPr/>
          </p:nvSpPr>
          <p:spPr>
            <a:xfrm>
              <a:off x="5949232" y="1821744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>
              <a:off x="5985808" y="1894896"/>
              <a:ext cx="0" cy="155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/>
          <p:cNvGrpSpPr/>
          <p:nvPr/>
        </p:nvGrpSpPr>
        <p:grpSpPr>
          <a:xfrm rot="12300000">
            <a:off x="2246929" y="2903660"/>
            <a:ext cx="73152" cy="228164"/>
            <a:chOff x="5949232" y="1821744"/>
            <a:chExt cx="73152" cy="228164"/>
          </a:xfrm>
        </p:grpSpPr>
        <p:sp>
          <p:nvSpPr>
            <p:cNvPr id="257" name="Oval 256"/>
            <p:cNvSpPr/>
            <p:nvPr/>
          </p:nvSpPr>
          <p:spPr>
            <a:xfrm>
              <a:off x="5949232" y="1821744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>
              <a:off x="5985808" y="1894896"/>
              <a:ext cx="0" cy="155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/>
          <p:nvPr/>
        </p:nvGrpSpPr>
        <p:grpSpPr>
          <a:xfrm rot="20100000">
            <a:off x="2947362" y="3008723"/>
            <a:ext cx="73152" cy="228164"/>
            <a:chOff x="5949232" y="1821744"/>
            <a:chExt cx="73152" cy="228164"/>
          </a:xfrm>
        </p:grpSpPr>
        <p:sp>
          <p:nvSpPr>
            <p:cNvPr id="260" name="Oval 259"/>
            <p:cNvSpPr/>
            <p:nvPr/>
          </p:nvSpPr>
          <p:spPr>
            <a:xfrm>
              <a:off x="5949232" y="1821744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3" name="Straight Arrow Connector 262"/>
            <p:cNvCxnSpPr/>
            <p:nvPr/>
          </p:nvCxnSpPr>
          <p:spPr>
            <a:xfrm>
              <a:off x="5985808" y="1894896"/>
              <a:ext cx="0" cy="155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 263"/>
          <p:cNvGrpSpPr/>
          <p:nvPr/>
        </p:nvGrpSpPr>
        <p:grpSpPr>
          <a:xfrm rot="1500000">
            <a:off x="2896061" y="3426724"/>
            <a:ext cx="73152" cy="228164"/>
            <a:chOff x="5949232" y="1821744"/>
            <a:chExt cx="73152" cy="228164"/>
          </a:xfrm>
        </p:grpSpPr>
        <p:sp>
          <p:nvSpPr>
            <p:cNvPr id="265" name="Oval 264"/>
            <p:cNvSpPr/>
            <p:nvPr/>
          </p:nvSpPr>
          <p:spPr>
            <a:xfrm>
              <a:off x="5949232" y="1821744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Straight Arrow Connector 265"/>
            <p:cNvCxnSpPr/>
            <p:nvPr/>
          </p:nvCxnSpPr>
          <p:spPr>
            <a:xfrm>
              <a:off x="5985808" y="1894896"/>
              <a:ext cx="0" cy="155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2" name="Straight Connector 331"/>
          <p:cNvCxnSpPr/>
          <p:nvPr/>
        </p:nvCxnSpPr>
        <p:spPr>
          <a:xfrm>
            <a:off x="3813589" y="2894715"/>
            <a:ext cx="1097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3813589" y="3582416"/>
            <a:ext cx="1097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4023275" y="2624836"/>
            <a:ext cx="0" cy="1244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4710976" y="2624836"/>
            <a:ext cx="0" cy="1244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/>
          <p:cNvGrpSpPr/>
          <p:nvPr/>
        </p:nvGrpSpPr>
        <p:grpSpPr>
          <a:xfrm>
            <a:off x="5120555" y="2699036"/>
            <a:ext cx="1433399" cy="1169904"/>
            <a:chOff x="2378593" y="226634"/>
            <a:chExt cx="1137275" cy="928215"/>
          </a:xfrm>
        </p:grpSpPr>
        <p:sp>
          <p:nvSpPr>
            <p:cNvPr id="346" name="Hexagon 345"/>
            <p:cNvSpPr/>
            <p:nvPr/>
          </p:nvSpPr>
          <p:spPr>
            <a:xfrm>
              <a:off x="2586440" y="382147"/>
              <a:ext cx="721581" cy="622052"/>
            </a:xfrm>
            <a:prstGeom prst="hexag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7" name="Straight Connector 346"/>
            <p:cNvCxnSpPr>
              <a:stCxn id="351" idx="4"/>
            </p:cNvCxnSpPr>
            <p:nvPr/>
          </p:nvCxnSpPr>
          <p:spPr>
            <a:xfrm flipH="1" flipV="1">
              <a:off x="2665660" y="226634"/>
              <a:ext cx="76293" cy="155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flipV="1">
              <a:off x="3149575" y="226634"/>
              <a:ext cx="77756" cy="155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>
              <a:stCxn id="351" idx="0"/>
            </p:cNvCxnSpPr>
            <p:nvPr/>
          </p:nvCxnSpPr>
          <p:spPr>
            <a:xfrm>
              <a:off x="3308021" y="693173"/>
              <a:ext cx="2078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>
              <a:stCxn id="351" idx="1"/>
            </p:cNvCxnSpPr>
            <p:nvPr/>
          </p:nvCxnSpPr>
          <p:spPr>
            <a:xfrm>
              <a:off x="3152508" y="1004199"/>
              <a:ext cx="75324" cy="15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>
              <a:stCxn id="351" idx="2"/>
            </p:cNvCxnSpPr>
            <p:nvPr/>
          </p:nvCxnSpPr>
          <p:spPr>
            <a:xfrm flipH="1">
              <a:off x="2671556" y="1004199"/>
              <a:ext cx="70397" cy="15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stCxn id="351" idx="3"/>
            </p:cNvCxnSpPr>
            <p:nvPr/>
          </p:nvCxnSpPr>
          <p:spPr>
            <a:xfrm flipH="1">
              <a:off x="2378593" y="693173"/>
              <a:ext cx="2078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7" name="TextBox 336"/>
          <p:cNvSpPr txBox="1"/>
          <p:nvPr/>
        </p:nvSpPr>
        <p:spPr>
          <a:xfrm>
            <a:off x="3681832" y="2171330"/>
            <a:ext cx="1896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 charset="0"/>
                <a:ea typeface="Times" charset="0"/>
                <a:cs typeface="Times" charset="0"/>
              </a:rPr>
              <a:t>(z) Z-grid Staggering</a:t>
            </a:r>
            <a:endParaRPr lang="en-U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38" name="Oval 337"/>
          <p:cNvSpPr/>
          <p:nvPr/>
        </p:nvSpPr>
        <p:spPr>
          <a:xfrm>
            <a:off x="4310040" y="3184934"/>
            <a:ext cx="108066" cy="1080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5786979" y="3226500"/>
            <a:ext cx="108066" cy="1080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2176" y="3368611"/>
            <a:ext cx="571500" cy="177800"/>
          </a:xfrm>
          <a:prstGeom prst="rect">
            <a:avLst/>
          </a:prstGeom>
        </p:spPr>
      </p:pic>
      <p:pic>
        <p:nvPicPr>
          <p:cNvPr id="353" name="Picture 3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846" y="3407547"/>
            <a:ext cx="571500" cy="177800"/>
          </a:xfrm>
          <a:prstGeom prst="rect">
            <a:avLst/>
          </a:prstGeom>
        </p:spPr>
      </p:pic>
      <p:sp>
        <p:nvSpPr>
          <p:cNvPr id="97" name="Arc 96"/>
          <p:cNvSpPr/>
          <p:nvPr/>
        </p:nvSpPr>
        <p:spPr>
          <a:xfrm>
            <a:off x="4272633" y="3147527"/>
            <a:ext cx="182880" cy="182880"/>
          </a:xfrm>
          <a:prstGeom prst="arc">
            <a:avLst>
              <a:gd name="adj1" fmla="val 16200000"/>
              <a:gd name="adj2" fmla="val 14803911"/>
            </a:avLst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Arc 354"/>
          <p:cNvSpPr/>
          <p:nvPr/>
        </p:nvSpPr>
        <p:spPr>
          <a:xfrm>
            <a:off x="5749572" y="3189093"/>
            <a:ext cx="182880" cy="182880"/>
          </a:xfrm>
          <a:prstGeom prst="arc">
            <a:avLst>
              <a:gd name="adj1" fmla="val 16200000"/>
              <a:gd name="adj2" fmla="val 14803911"/>
            </a:avLst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0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20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 Ullrich</dc:creator>
  <cp:lastModifiedBy>Paul Ullrich</cp:lastModifiedBy>
  <cp:revision>14</cp:revision>
  <cp:lastPrinted>2015-11-19T19:07:03Z</cp:lastPrinted>
  <dcterms:created xsi:type="dcterms:W3CDTF">2015-11-19T18:36:49Z</dcterms:created>
  <dcterms:modified xsi:type="dcterms:W3CDTF">2017-04-15T00:57:21Z</dcterms:modified>
</cp:coreProperties>
</file>