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28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578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866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154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443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732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01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30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7"/>
    <p:restoredTop sz="94576"/>
  </p:normalViewPr>
  <p:slideViewPr>
    <p:cSldViewPr snapToGrid="0" snapToObjects="1">
      <p:cViewPr>
        <p:scale>
          <a:sx n="132" d="100"/>
          <a:sy n="132" d="100"/>
        </p:scale>
        <p:origin x="416" y="456"/>
      </p:cViewPr>
      <p:guideLst>
        <p:guide orient="horz" pos="14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373E-C614-8644-A779-C2A8E6BF525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448887" y="199505"/>
            <a:ext cx="2872122" cy="1697610"/>
            <a:chOff x="448887" y="199505"/>
            <a:chExt cx="2872122" cy="1697610"/>
          </a:xfrm>
        </p:grpSpPr>
        <p:cxnSp>
          <p:nvCxnSpPr>
            <p:cNvPr id="212" name="Straight Connector 211"/>
            <p:cNvCxnSpPr/>
            <p:nvPr/>
          </p:nvCxnSpPr>
          <p:spPr>
            <a:xfrm>
              <a:off x="580644" y="92289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80644" y="1610591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790330" y="653011"/>
              <a:ext cx="0" cy="1244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478031" y="653011"/>
              <a:ext cx="0" cy="1244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887610" y="727211"/>
              <a:ext cx="1433399" cy="1169904"/>
              <a:chOff x="2378593" y="226634"/>
              <a:chExt cx="1137275" cy="928215"/>
            </a:xfrm>
          </p:grpSpPr>
          <p:sp>
            <p:nvSpPr>
              <p:cNvPr id="22" name="Hexagon 21"/>
              <p:cNvSpPr/>
              <p:nvPr/>
            </p:nvSpPr>
            <p:spPr>
              <a:xfrm>
                <a:off x="2586440" y="382147"/>
                <a:ext cx="721581" cy="622052"/>
              </a:xfrm>
              <a:prstGeom prst="hexagon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</p:cNvCxnSpPr>
              <p:nvPr/>
            </p:nvCxnSpPr>
            <p:spPr>
              <a:xfrm flipH="1" flipV="1">
                <a:off x="2665660" y="226634"/>
                <a:ext cx="76293" cy="1555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149575" y="226634"/>
                <a:ext cx="77756" cy="15551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2" idx="0"/>
              </p:cNvCxnSpPr>
              <p:nvPr/>
            </p:nvCxnSpPr>
            <p:spPr>
              <a:xfrm>
                <a:off x="3308021" y="693173"/>
                <a:ext cx="2078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2" idx="1"/>
              </p:cNvCxnSpPr>
              <p:nvPr/>
            </p:nvCxnSpPr>
            <p:spPr>
              <a:xfrm>
                <a:off x="3152508" y="1004199"/>
                <a:ext cx="75324" cy="15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2" idx="2"/>
              </p:cNvCxnSpPr>
              <p:nvPr/>
            </p:nvCxnSpPr>
            <p:spPr>
              <a:xfrm flipH="1">
                <a:off x="2671556" y="1004199"/>
                <a:ext cx="70397" cy="15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2" idx="3"/>
              </p:cNvCxnSpPr>
              <p:nvPr/>
            </p:nvCxnSpPr>
            <p:spPr>
              <a:xfrm flipH="1">
                <a:off x="2378593" y="693173"/>
                <a:ext cx="2078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48887" y="199505"/>
              <a:ext cx="1896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" charset="0"/>
                  <a:ea typeface="Times" charset="0"/>
                  <a:cs typeface="Times" charset="0"/>
                </a:rPr>
                <a:t>(a) A-grid Staggering</a:t>
              </a:r>
              <a:endParaRPr 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80147" y="1212707"/>
              <a:ext cx="108066" cy="1080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550276" y="1256507"/>
              <a:ext cx="108066" cy="1080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881" y="1416332"/>
              <a:ext cx="482600" cy="1397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466" y="1416332"/>
              <a:ext cx="482600" cy="139700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/>
            <p:nvPr/>
          </p:nvCxnSpPr>
          <p:spPr>
            <a:xfrm flipH="1" flipV="1">
              <a:off x="2604151" y="1097989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2658342" y="1310540"/>
              <a:ext cx="154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134022" y="1052379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1188213" y="1264930"/>
              <a:ext cx="154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79412" y="199505"/>
            <a:ext cx="2872122" cy="1698003"/>
            <a:chOff x="3679412" y="199505"/>
            <a:chExt cx="2872122" cy="169800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811169" y="92289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811169" y="1610591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20855" y="653011"/>
              <a:ext cx="0" cy="1244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708556" y="653011"/>
              <a:ext cx="0" cy="1244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5118135" y="727211"/>
              <a:ext cx="1433399" cy="1169904"/>
              <a:chOff x="2378593" y="226634"/>
              <a:chExt cx="1137275" cy="928215"/>
            </a:xfrm>
          </p:grpSpPr>
          <p:sp>
            <p:nvSpPr>
              <p:cNvPr id="125" name="Hexagon 124"/>
              <p:cNvSpPr/>
              <p:nvPr/>
            </p:nvSpPr>
            <p:spPr>
              <a:xfrm>
                <a:off x="2586440" y="382147"/>
                <a:ext cx="721581" cy="622052"/>
              </a:xfrm>
              <a:prstGeom prst="hexagon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2665660" y="226634"/>
                <a:ext cx="76293" cy="1555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149575" y="226634"/>
                <a:ext cx="77756" cy="15551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308021" y="693173"/>
                <a:ext cx="2078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152508" y="1004199"/>
                <a:ext cx="75324" cy="15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2671556" y="1004199"/>
                <a:ext cx="70397" cy="15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378593" y="693173"/>
                <a:ext cx="2078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679412" y="199505"/>
              <a:ext cx="1896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" charset="0"/>
                  <a:ea typeface="Times" charset="0"/>
                  <a:cs typeface="Times" charset="0"/>
                </a:rPr>
                <a:t>(c) C-grid Staggering</a:t>
              </a:r>
              <a:endParaRPr 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310672" y="1212707"/>
              <a:ext cx="108066" cy="1080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780801" y="1256507"/>
              <a:ext cx="108066" cy="1080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27841" y="88631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671978" y="122835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985584" y="122835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330174" y="157401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224" y="1067801"/>
              <a:ext cx="101600" cy="1397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752" y="1095104"/>
              <a:ext cx="114300" cy="1016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1116" y="1091170"/>
              <a:ext cx="114300" cy="1016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8230" y="1696228"/>
              <a:ext cx="88900" cy="10160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8230" y="760341"/>
              <a:ext cx="88900" cy="101600"/>
            </a:xfrm>
            <a:prstGeom prst="rect">
              <a:avLst/>
            </a:prstGeom>
          </p:spPr>
        </p:pic>
        <p:cxnSp>
          <p:nvCxnSpPr>
            <p:cNvPr id="83" name="Straight Arrow Connector 82"/>
            <p:cNvCxnSpPr>
              <a:stCxn id="140" idx="4"/>
            </p:cNvCxnSpPr>
            <p:nvPr/>
          </p:nvCxnSpPr>
          <p:spPr>
            <a:xfrm>
              <a:off x="4366750" y="1647165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4365113" y="736995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38" idx="6"/>
            </p:cNvCxnSpPr>
            <p:nvPr/>
          </p:nvCxnSpPr>
          <p:spPr>
            <a:xfrm>
              <a:off x="4745130" y="1264930"/>
              <a:ext cx="154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3829443" y="1265913"/>
              <a:ext cx="1561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796136" y="890435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5833408" y="741117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5796832" y="16693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5833408" y="17424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0769" y="1113737"/>
              <a:ext cx="101600" cy="139700"/>
            </a:xfrm>
            <a:prstGeom prst="rect">
              <a:avLst/>
            </a:prstGeom>
          </p:spPr>
        </p:pic>
        <p:grpSp>
          <p:nvGrpSpPr>
            <p:cNvPr id="91" name="Group 90"/>
            <p:cNvGrpSpPr/>
            <p:nvPr/>
          </p:nvGrpSpPr>
          <p:grpSpPr>
            <a:xfrm rot="3600000">
              <a:off x="5374366" y="1435096"/>
              <a:ext cx="73152" cy="228164"/>
              <a:chOff x="5949232" y="1821744"/>
              <a:chExt cx="73152" cy="228164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5949232" y="1821744"/>
                <a:ext cx="73152" cy="7315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>
                <a:off x="5985808" y="1894896"/>
                <a:ext cx="0" cy="155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 rot="7200000">
              <a:off x="5377673" y="964539"/>
              <a:ext cx="73152" cy="228164"/>
              <a:chOff x="5949232" y="1821744"/>
              <a:chExt cx="73152" cy="22816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5949232" y="1821744"/>
                <a:ext cx="73152" cy="7315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/>
              <p:cNvCxnSpPr/>
              <p:nvPr/>
            </p:nvCxnSpPr>
            <p:spPr>
              <a:xfrm>
                <a:off x="5985808" y="1894896"/>
                <a:ext cx="0" cy="155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 rot="14400000">
              <a:off x="6224840" y="964540"/>
              <a:ext cx="73152" cy="228164"/>
              <a:chOff x="5949232" y="1821744"/>
              <a:chExt cx="73152" cy="228164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5949232" y="1821744"/>
                <a:ext cx="73152" cy="7315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5985808" y="1894896"/>
                <a:ext cx="0" cy="155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 rot="18000000">
              <a:off x="6228636" y="1435095"/>
              <a:ext cx="73152" cy="228164"/>
              <a:chOff x="5949232" y="1821744"/>
              <a:chExt cx="73152" cy="22816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5949232" y="1821744"/>
                <a:ext cx="73152" cy="7315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>
                <a:off x="5985808" y="1894896"/>
                <a:ext cx="0" cy="155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1" name="Straight Connector 180"/>
          <p:cNvCxnSpPr/>
          <p:nvPr/>
        </p:nvCxnSpPr>
        <p:spPr>
          <a:xfrm>
            <a:off x="580485" y="2890379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0485" y="357808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790171" y="2620500"/>
            <a:ext cx="0" cy="124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7872" y="2620500"/>
            <a:ext cx="0" cy="124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1887451" y="2694700"/>
            <a:ext cx="1433399" cy="1169904"/>
            <a:chOff x="2378593" y="226634"/>
            <a:chExt cx="1137275" cy="928215"/>
          </a:xfrm>
        </p:grpSpPr>
        <p:sp>
          <p:nvSpPr>
            <p:cNvPr id="186" name="Hexagon 185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/>
          <p:cNvSpPr txBox="1"/>
          <p:nvPr/>
        </p:nvSpPr>
        <p:spPr>
          <a:xfrm>
            <a:off x="448728" y="2166994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(d) D-grid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1079988" y="3180196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550117" y="3223996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0" y="3035290"/>
            <a:ext cx="101600" cy="13970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73" y="2699393"/>
            <a:ext cx="114300" cy="10160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65" y="3667933"/>
            <a:ext cx="114300" cy="1016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12" y="3112970"/>
            <a:ext cx="88900" cy="10160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923" y="3263416"/>
            <a:ext cx="88900" cy="10160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 rot="5400000">
            <a:off x="1025210" y="3463692"/>
            <a:ext cx="73152" cy="228164"/>
            <a:chOff x="1099490" y="3541502"/>
            <a:chExt cx="73152" cy="228164"/>
          </a:xfrm>
        </p:grpSpPr>
        <p:sp>
          <p:nvSpPr>
            <p:cNvPr id="199" name="Oval 198"/>
            <p:cNvSpPr/>
            <p:nvPr/>
          </p:nvSpPr>
          <p:spPr>
            <a:xfrm>
              <a:off x="1099490" y="3541502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1136066" y="3614654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 rot="5400000">
            <a:off x="1172033" y="2778500"/>
            <a:ext cx="73152" cy="222470"/>
            <a:chOff x="1097157" y="2704484"/>
            <a:chExt cx="73152" cy="222470"/>
          </a:xfrm>
        </p:grpSpPr>
        <p:sp>
          <p:nvSpPr>
            <p:cNvPr id="196" name="Oval 195"/>
            <p:cNvSpPr/>
            <p:nvPr/>
          </p:nvSpPr>
          <p:spPr>
            <a:xfrm>
              <a:off x="1097157" y="2853802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H="1" flipV="1">
              <a:off x="1134429" y="2704484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1366927" y="3267691"/>
            <a:ext cx="228005" cy="73152"/>
            <a:chOff x="1441294" y="3195843"/>
            <a:chExt cx="228005" cy="73152"/>
          </a:xfrm>
        </p:grpSpPr>
        <p:sp>
          <p:nvSpPr>
            <p:cNvPr id="197" name="Oval 196"/>
            <p:cNvSpPr/>
            <p:nvPr/>
          </p:nvSpPr>
          <p:spPr>
            <a:xfrm>
              <a:off x="1441294" y="319584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14446" y="3232419"/>
              <a:ext cx="154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5400000">
            <a:off x="675523" y="3112970"/>
            <a:ext cx="229293" cy="73152"/>
            <a:chOff x="598759" y="3195843"/>
            <a:chExt cx="229293" cy="73152"/>
          </a:xfrm>
        </p:grpSpPr>
        <p:sp>
          <p:nvSpPr>
            <p:cNvPr id="198" name="Oval 197"/>
            <p:cNvSpPr/>
            <p:nvPr/>
          </p:nvSpPr>
          <p:spPr>
            <a:xfrm>
              <a:off x="754900" y="319584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H="1">
              <a:off x="598759" y="3233402"/>
              <a:ext cx="1561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2639266" y="2778403"/>
            <a:ext cx="73152" cy="222470"/>
            <a:chOff x="2565452" y="2708606"/>
            <a:chExt cx="73152" cy="222470"/>
          </a:xfrm>
        </p:grpSpPr>
        <p:sp>
          <p:nvSpPr>
            <p:cNvPr id="248" name="Oval 247"/>
            <p:cNvSpPr/>
            <p:nvPr/>
          </p:nvSpPr>
          <p:spPr>
            <a:xfrm>
              <a:off x="2565452" y="285792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H="1" flipV="1">
              <a:off x="2602724" y="2708606"/>
              <a:ext cx="0" cy="155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5400000">
            <a:off x="2490530" y="3562938"/>
            <a:ext cx="73152" cy="228164"/>
            <a:chOff x="2566148" y="3636833"/>
            <a:chExt cx="73152" cy="228164"/>
          </a:xfrm>
        </p:grpSpPr>
        <p:sp>
          <p:nvSpPr>
            <p:cNvPr id="250" name="Oval 249"/>
            <p:cNvSpPr/>
            <p:nvPr/>
          </p:nvSpPr>
          <p:spPr>
            <a:xfrm>
              <a:off x="2566148" y="3636833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>
              <a:off x="2602724" y="3709985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85" y="3081226"/>
            <a:ext cx="101600" cy="139700"/>
          </a:xfrm>
          <a:prstGeom prst="rect">
            <a:avLst/>
          </a:prstGeom>
        </p:spPr>
      </p:pic>
      <p:grpSp>
        <p:nvGrpSpPr>
          <p:cNvPr id="253" name="Group 252"/>
          <p:cNvGrpSpPr/>
          <p:nvPr/>
        </p:nvGrpSpPr>
        <p:grpSpPr>
          <a:xfrm rot="9300000">
            <a:off x="2179650" y="3304188"/>
            <a:ext cx="73152" cy="228164"/>
            <a:chOff x="5949232" y="1821744"/>
            <a:chExt cx="73152" cy="228164"/>
          </a:xfrm>
        </p:grpSpPr>
        <p:sp>
          <p:nvSpPr>
            <p:cNvPr id="254" name="Oval 253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 rot="12300000">
            <a:off x="2246929" y="2903660"/>
            <a:ext cx="73152" cy="228164"/>
            <a:chOff x="5949232" y="1821744"/>
            <a:chExt cx="73152" cy="228164"/>
          </a:xfrm>
        </p:grpSpPr>
        <p:sp>
          <p:nvSpPr>
            <p:cNvPr id="257" name="Oval 256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 rot="20100000">
            <a:off x="2947362" y="3008723"/>
            <a:ext cx="73152" cy="228164"/>
            <a:chOff x="5949232" y="1821744"/>
            <a:chExt cx="73152" cy="228164"/>
          </a:xfrm>
        </p:grpSpPr>
        <p:sp>
          <p:nvSpPr>
            <p:cNvPr id="260" name="Oval 259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 rot="1500000">
            <a:off x="2896061" y="3426724"/>
            <a:ext cx="73152" cy="228164"/>
            <a:chOff x="5949232" y="1821744"/>
            <a:chExt cx="73152" cy="228164"/>
          </a:xfrm>
        </p:grpSpPr>
        <p:sp>
          <p:nvSpPr>
            <p:cNvPr id="265" name="Oval 264"/>
            <p:cNvSpPr/>
            <p:nvPr/>
          </p:nvSpPr>
          <p:spPr>
            <a:xfrm>
              <a:off x="5949232" y="1821744"/>
              <a:ext cx="73152" cy="731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5985808" y="1894896"/>
              <a:ext cx="0" cy="15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Connector 331"/>
          <p:cNvCxnSpPr/>
          <p:nvPr/>
        </p:nvCxnSpPr>
        <p:spPr>
          <a:xfrm>
            <a:off x="3813589" y="2894715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813589" y="3582416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4023275" y="2624836"/>
            <a:ext cx="0" cy="124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4710976" y="2624836"/>
            <a:ext cx="0" cy="124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/>
          <p:cNvGrpSpPr/>
          <p:nvPr/>
        </p:nvGrpSpPr>
        <p:grpSpPr>
          <a:xfrm>
            <a:off x="5120555" y="2699036"/>
            <a:ext cx="1433399" cy="1169904"/>
            <a:chOff x="2378593" y="226634"/>
            <a:chExt cx="1137275" cy="928215"/>
          </a:xfrm>
        </p:grpSpPr>
        <p:sp>
          <p:nvSpPr>
            <p:cNvPr id="346" name="Hexagon 345"/>
            <p:cNvSpPr/>
            <p:nvPr/>
          </p:nvSpPr>
          <p:spPr>
            <a:xfrm>
              <a:off x="2586440" y="382147"/>
              <a:ext cx="721581" cy="622052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/>
            <p:cNvCxnSpPr>
              <a:stCxn id="351" idx="4"/>
            </p:cNvCxnSpPr>
            <p:nvPr/>
          </p:nvCxnSpPr>
          <p:spPr>
            <a:xfrm flipH="1" flipV="1">
              <a:off x="2665660" y="226634"/>
              <a:ext cx="76293" cy="1555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149575" y="226634"/>
              <a:ext cx="77756" cy="155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51" idx="0"/>
            </p:cNvCxnSpPr>
            <p:nvPr/>
          </p:nvCxnSpPr>
          <p:spPr>
            <a:xfrm>
              <a:off x="3308021" y="693173"/>
              <a:ext cx="20784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51" idx="1"/>
            </p:cNvCxnSpPr>
            <p:nvPr/>
          </p:nvCxnSpPr>
          <p:spPr>
            <a:xfrm>
              <a:off x="3152508" y="1004199"/>
              <a:ext cx="75324" cy="1506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51" idx="2"/>
            </p:cNvCxnSpPr>
            <p:nvPr/>
          </p:nvCxnSpPr>
          <p:spPr>
            <a:xfrm flipH="1">
              <a:off x="2671556" y="1004199"/>
              <a:ext cx="70397" cy="1506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51" idx="3"/>
            </p:cNvCxnSpPr>
            <p:nvPr/>
          </p:nvCxnSpPr>
          <p:spPr>
            <a:xfrm flipH="1">
              <a:off x="2378593" y="693173"/>
              <a:ext cx="20784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TextBox 336"/>
          <p:cNvSpPr txBox="1"/>
          <p:nvPr/>
        </p:nvSpPr>
        <p:spPr>
          <a:xfrm>
            <a:off x="3681832" y="2171330"/>
            <a:ext cx="189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(z) Z-grid Staggering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4310040" y="3184934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5786979" y="3226500"/>
            <a:ext cx="108066" cy="1080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176" y="3368611"/>
            <a:ext cx="571500" cy="177800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846" y="3407547"/>
            <a:ext cx="571500" cy="177800"/>
          </a:xfrm>
          <a:prstGeom prst="rect">
            <a:avLst/>
          </a:prstGeom>
        </p:spPr>
      </p:pic>
      <p:sp>
        <p:nvSpPr>
          <p:cNvPr id="97" name="Arc 96"/>
          <p:cNvSpPr/>
          <p:nvPr/>
        </p:nvSpPr>
        <p:spPr>
          <a:xfrm>
            <a:off x="4272633" y="3147527"/>
            <a:ext cx="182880" cy="182880"/>
          </a:xfrm>
          <a:prstGeom prst="arc">
            <a:avLst>
              <a:gd name="adj1" fmla="val 16200000"/>
              <a:gd name="adj2" fmla="val 14803911"/>
            </a:avLst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Arc 354"/>
          <p:cNvSpPr/>
          <p:nvPr/>
        </p:nvSpPr>
        <p:spPr>
          <a:xfrm>
            <a:off x="5749572" y="3189093"/>
            <a:ext cx="182880" cy="182880"/>
          </a:xfrm>
          <a:prstGeom prst="arc">
            <a:avLst>
              <a:gd name="adj1" fmla="val 16200000"/>
              <a:gd name="adj2" fmla="val 14803911"/>
            </a:avLst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 Ullrich</dc:creator>
  <cp:lastModifiedBy>Paul Ullrich</cp:lastModifiedBy>
  <cp:revision>13</cp:revision>
  <cp:lastPrinted>2015-11-19T19:07:03Z</cp:lastPrinted>
  <dcterms:created xsi:type="dcterms:W3CDTF">2015-11-19T18:36:49Z</dcterms:created>
  <dcterms:modified xsi:type="dcterms:W3CDTF">2017-04-12T16:11:56Z</dcterms:modified>
</cp:coreProperties>
</file>