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76"/>
  </p:normalViewPr>
  <p:slideViewPr>
    <p:cSldViewPr snapToGrid="0" snapToObjects="1">
      <p:cViewPr>
        <p:scale>
          <a:sx n="94" d="100"/>
          <a:sy n="94" d="100"/>
        </p:scale>
        <p:origin x="-30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066"/>
            <a:ext cx="9144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1495"/>
            <a:ext cx="9144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7758"/>
            <a:ext cx="2628900" cy="426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7758"/>
            <a:ext cx="7734300" cy="4262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3808"/>
            <a:ext cx="105156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65607"/>
            <a:ext cx="105156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8792"/>
            <a:ext cx="518160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8792"/>
            <a:ext cx="518160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7758"/>
            <a:ext cx="10515600" cy="972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2853"/>
            <a:ext cx="515778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37055"/>
            <a:ext cx="5157787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2853"/>
            <a:ext cx="518318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7055"/>
            <a:ext cx="5183188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4112"/>
            <a:ext cx="617220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4112"/>
            <a:ext cx="617220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7758"/>
            <a:ext cx="105156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8792"/>
            <a:ext cx="105156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F34E0-32B0-3748-8119-8F44CB24345F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61324"/>
            <a:ext cx="41148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/>
          <p:nvPr/>
        </p:nvCxnSpPr>
        <p:spPr>
          <a:xfrm>
            <a:off x="1371600" y="9144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371600" y="4735776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371600" y="384048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371600" y="310896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71600" y="164592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371600" y="420624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371600" y="347472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1371600" y="128016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371600" y="1884038"/>
            <a:ext cx="27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/>
              <a:t>.</a:t>
            </a: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9" y="1134110"/>
            <a:ext cx="838200" cy="29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9" y="3328671"/>
            <a:ext cx="838200" cy="29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9" y="4060189"/>
            <a:ext cx="838200" cy="29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74" y="4667595"/>
            <a:ext cx="215900" cy="139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74" y="3788210"/>
            <a:ext cx="215900" cy="139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74" y="840539"/>
            <a:ext cx="215900" cy="139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74" y="1591175"/>
            <a:ext cx="215900" cy="139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74" y="3036636"/>
            <a:ext cx="215900" cy="139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  <p:sp>
        <p:nvSpPr>
          <p:cNvPr id="184" name="TextBox 183"/>
          <p:cNvSpPr txBox="1"/>
          <p:nvPr/>
        </p:nvSpPr>
        <p:spPr>
          <a:xfrm>
            <a:off x="1371601" y="205555"/>
            <a:ext cx="2743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(a) Z-Lorenz</a:t>
            </a:r>
            <a:endParaRPr lang="en-US" sz="22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>
            <a:off x="7772401" y="384048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772401" y="310896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7772401" y="164592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7772401" y="420624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7772401" y="347472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7772401" y="128016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7772401" y="1884038"/>
            <a:ext cx="27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/>
              <a:t>.</a:t>
            </a:r>
          </a:p>
        </p:txBody>
      </p:sp>
      <p:cxnSp>
        <p:nvCxnSpPr>
          <p:cNvPr id="192" name="Straight Connector 191"/>
          <p:cNvCxnSpPr/>
          <p:nvPr/>
        </p:nvCxnSpPr>
        <p:spPr>
          <a:xfrm>
            <a:off x="4572000" y="384048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4572000" y="310896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4572000" y="164592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4572000" y="420624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4572000" y="347472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4572000" y="128016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4572000" y="1884038"/>
            <a:ext cx="27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/>
              <a:t>.</a:t>
            </a:r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649" y="767414"/>
            <a:ext cx="469900" cy="241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649" y="4615126"/>
            <a:ext cx="469900" cy="241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649" y="3717650"/>
            <a:ext cx="469900" cy="241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649" y="2975622"/>
            <a:ext cx="469900" cy="241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908" y="4112896"/>
            <a:ext cx="5842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908" y="3404871"/>
            <a:ext cx="5842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580" y="1210310"/>
            <a:ext cx="5842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206" name="Picture 2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649" y="1533827"/>
            <a:ext cx="469900" cy="241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sp>
        <p:nvSpPr>
          <p:cNvPr id="207" name="TextBox 206"/>
          <p:cNvSpPr txBox="1"/>
          <p:nvPr/>
        </p:nvSpPr>
        <p:spPr>
          <a:xfrm>
            <a:off x="4572000" y="205555"/>
            <a:ext cx="2743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(b) Z-</a:t>
            </a:r>
            <a:r>
              <a:rPr lang="en-US" sz="2200" dirty="0" err="1" smtClean="0">
                <a:latin typeface="Times" charset="0"/>
                <a:ea typeface="Times" charset="0"/>
                <a:cs typeface="Times" charset="0"/>
              </a:rPr>
              <a:t>Charney</a:t>
            </a:r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-Phillips</a:t>
            </a:r>
            <a:endParaRPr lang="en-US" sz="22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772399" y="207694"/>
            <a:ext cx="2743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(c) GEM</a:t>
            </a:r>
            <a:endParaRPr lang="en-US" sz="22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209" name="Picture 2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0144" y="4031179"/>
            <a:ext cx="622300" cy="292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0144" y="3324264"/>
            <a:ext cx="622300" cy="292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0144" y="1154872"/>
            <a:ext cx="622300" cy="292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1592" y="4618374"/>
            <a:ext cx="279400" cy="292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cxnSp>
        <p:nvCxnSpPr>
          <p:cNvPr id="213" name="Straight Connector 212"/>
          <p:cNvCxnSpPr/>
          <p:nvPr/>
        </p:nvCxnSpPr>
        <p:spPr>
          <a:xfrm>
            <a:off x="7772399" y="445736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Picture 2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1892" y="4358827"/>
            <a:ext cx="5461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1892" y="3734591"/>
            <a:ext cx="5461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1892" y="2987384"/>
            <a:ext cx="5461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1892" y="1528931"/>
            <a:ext cx="5461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4829" y="808805"/>
            <a:ext cx="5461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sp>
        <p:nvSpPr>
          <p:cNvPr id="219" name="TextBox 218"/>
          <p:cNvSpPr txBox="1"/>
          <p:nvPr/>
        </p:nvSpPr>
        <p:spPr>
          <a:xfrm>
            <a:off x="586852" y="1094964"/>
            <a:ext cx="593077" cy="36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57799" y="3307550"/>
            <a:ext cx="7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2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7799" y="4008878"/>
            <a:ext cx="7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1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60041" y="374416"/>
            <a:ext cx="7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smtClean="0">
                <a:latin typeface="Times" charset="0"/>
                <a:ea typeface="Times" charset="0"/>
                <a:cs typeface="Times" charset="0"/>
              </a:rPr>
              <a:t>level</a:t>
            </a:r>
            <a:endParaRPr lang="en-US" u="sng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0711313" y="742299"/>
            <a:ext cx="593077" cy="36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0711313" y="2943852"/>
            <a:ext cx="7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2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0711313" y="3659126"/>
            <a:ext cx="7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1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0609556" y="374416"/>
            <a:ext cx="103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 smtClean="0">
                <a:latin typeface="Times" charset="0"/>
                <a:ea typeface="Times" charset="0"/>
                <a:cs typeface="Times" charset="0"/>
              </a:rPr>
              <a:t>interface</a:t>
            </a:r>
            <a:endParaRPr lang="en-US" u="sng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0711313" y="4571721"/>
            <a:ext cx="7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0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0711313" y="4292084"/>
            <a:ext cx="7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/</a:t>
            </a:r>
            <a:r>
              <a:rPr lang="en-US" baseline="-25000" dirty="0" smtClean="0">
                <a:latin typeface="Times" charset="0"/>
                <a:ea typeface="Times" charset="0"/>
                <a:cs typeface="Times" charset="0"/>
              </a:rPr>
              <a:t>4</a:t>
            </a:r>
            <a:endParaRPr lang="en-US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0711313" y="1456279"/>
            <a:ext cx="593077" cy="36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N-1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55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32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Ullrich</dc:creator>
  <cp:lastModifiedBy>Paul Ullrich</cp:lastModifiedBy>
  <cp:revision>7</cp:revision>
  <dcterms:created xsi:type="dcterms:W3CDTF">2017-03-06T20:36:47Z</dcterms:created>
  <dcterms:modified xsi:type="dcterms:W3CDTF">2017-03-06T21:09:02Z</dcterms:modified>
</cp:coreProperties>
</file>