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4676"/>
  </p:normalViewPr>
  <p:slideViewPr>
    <p:cSldViewPr snapToGrid="0" snapToObjects="1">
      <p:cViewPr>
        <p:scale>
          <a:sx n="94" d="100"/>
          <a:sy n="94" d="100"/>
        </p:scale>
        <p:origin x="1248" y="1024"/>
      </p:cViewPr>
      <p:guideLst>
        <p:guide orient="horz" pos="15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34E0-32B0-3748-8119-8F44CB24345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2BCB-015A-4F4E-BC76-1551CDEA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/>
          <p:nvPr/>
        </p:nvCxnSpPr>
        <p:spPr>
          <a:xfrm>
            <a:off x="1371600" y="9144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71600" y="4735776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71600" y="384048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71600" y="310896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71600" y="164592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71600" y="420624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71600" y="347472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371600" y="12801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71600" y="188403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4667595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1591175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sp>
        <p:nvSpPr>
          <p:cNvPr id="184" name="TextBox 183"/>
          <p:cNvSpPr txBox="1"/>
          <p:nvPr/>
        </p:nvSpPr>
        <p:spPr>
          <a:xfrm>
            <a:off x="1371601" y="205555"/>
            <a:ext cx="274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(a) Z-Lorenz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7772401" y="384048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72401" y="310896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7772401" y="164592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772401" y="420624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7772401" y="347472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772401" y="12801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772401" y="188403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4572000" y="384048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572000" y="310896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572000" y="1645920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4572000" y="420624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572000" y="347472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572000" y="12801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572000" y="188403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.</a:t>
            </a:r>
          </a:p>
          <a:p>
            <a:pPr algn="ctr"/>
            <a:r>
              <a:rPr lang="en-US" b="1" dirty="0"/>
              <a:t>.</a:t>
            </a: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14" y="4112896"/>
            <a:ext cx="5842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14" y="3404871"/>
            <a:ext cx="5842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14" y="1210310"/>
            <a:ext cx="5842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sp>
        <p:nvSpPr>
          <p:cNvPr id="207" name="TextBox 206"/>
          <p:cNvSpPr txBox="1"/>
          <p:nvPr/>
        </p:nvSpPr>
        <p:spPr>
          <a:xfrm>
            <a:off x="4572000" y="205555"/>
            <a:ext cx="274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(b) Z-</a:t>
            </a:r>
            <a:r>
              <a:rPr lang="en-US" sz="2200" dirty="0" err="1" smtClean="0">
                <a:latin typeface="Times" charset="0"/>
                <a:ea typeface="Times" charset="0"/>
                <a:cs typeface="Times" charset="0"/>
              </a:rPr>
              <a:t>Charney</a:t>
            </a:r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-Phillips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72399" y="207694"/>
            <a:ext cx="274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" charset="0"/>
                <a:ea typeface="Times" charset="0"/>
                <a:cs typeface="Times" charset="0"/>
              </a:rPr>
              <a:t>(c) GEM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7772399" y="445736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86852" y="1094964"/>
            <a:ext cx="59307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57799" y="3307550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7799" y="4008878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60041" y="374416"/>
            <a:ext cx="7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smtClean="0">
                <a:latin typeface="Times" charset="0"/>
                <a:ea typeface="Times" charset="0"/>
                <a:cs typeface="Times" charset="0"/>
              </a:rPr>
              <a:t>level</a:t>
            </a:r>
            <a:endParaRPr lang="en-US" u="sng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0711313" y="742299"/>
            <a:ext cx="59307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711313" y="2943852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0711313" y="3659126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0609556" y="374416"/>
            <a:ext cx="103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smtClean="0">
                <a:latin typeface="Times" charset="0"/>
                <a:ea typeface="Times" charset="0"/>
                <a:cs typeface="Times" charset="0"/>
              </a:rPr>
              <a:t>interface</a:t>
            </a:r>
            <a:endParaRPr lang="en-US" u="sng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0711313" y="4571721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0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0711313" y="4292084"/>
            <a:ext cx="72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/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4</a:t>
            </a:r>
            <a:endParaRPr lang="en-US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0711313" y="1456279"/>
            <a:ext cx="59307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N-1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733" y="4088575"/>
            <a:ext cx="5969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683" y="1460995"/>
            <a:ext cx="8890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683" y="2909784"/>
            <a:ext cx="8890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683" y="3648656"/>
            <a:ext cx="8890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733" y="3417008"/>
            <a:ext cx="5969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5333" y="740659"/>
            <a:ext cx="1397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733" y="1218708"/>
            <a:ext cx="596900" cy="215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3788210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840539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3036636"/>
            <a:ext cx="215900" cy="139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291" y="4331771"/>
            <a:ext cx="622300" cy="266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364" y="4596076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364" y="3714008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364" y="2965251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364" y="1521325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364" y="771337"/>
            <a:ext cx="596900" cy="279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5174" y="1166795"/>
            <a:ext cx="9779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5174" y="3339366"/>
            <a:ext cx="9779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9675" y="4050366"/>
            <a:ext cx="977900" cy="292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1985" y="4610246"/>
            <a:ext cx="41910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9955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32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Ullrich</dc:creator>
  <cp:lastModifiedBy>Paul Ullrich</cp:lastModifiedBy>
  <cp:revision>19</cp:revision>
  <dcterms:created xsi:type="dcterms:W3CDTF">2017-03-06T20:36:47Z</dcterms:created>
  <dcterms:modified xsi:type="dcterms:W3CDTF">2017-04-24T15:04:11Z</dcterms:modified>
</cp:coreProperties>
</file>