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76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3323" y="1339674"/>
            <a:ext cx="3387262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1687" y="3234567"/>
            <a:ext cx="2825973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501002"/>
            <a:ext cx="3211294" cy="200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6"/>
            <a:ext cx="3211294" cy="206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5228" y="3909807"/>
            <a:ext cx="26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Enclave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13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TC server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Verdana"/>
                <a:cs typeface="Verdana"/>
              </a:rPr>
              <a:t>Blockchain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7764" y="1598813"/>
            <a:ext cx="1979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Relay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019" y="1487417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latin typeface="Times New Roman"/>
                <a:cs typeface="Times New Roman"/>
              </a:rPr>
              <a:t>TContract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019" y="45730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/>
                <a:cs typeface="Times New Roman"/>
              </a:rPr>
              <a:t>Requester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9276" y="5050792"/>
            <a:ext cx="1269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>
                <a:latin typeface="Times"/>
                <a:cs typeface="Times"/>
              </a:rPr>
              <a:t>U</a:t>
            </a:r>
            <a:endParaRPr lang="en-US" sz="7200" i="1" dirty="0">
              <a:latin typeface="Times"/>
              <a:cs typeface="Times"/>
            </a:endParaRPr>
          </a:p>
          <a:p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6751" y="2082136"/>
            <a:ext cx="149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 smtClean="0">
                <a:latin typeface="Times"/>
                <a:cs typeface="Times"/>
              </a:rPr>
              <a:t>TC</a:t>
            </a:r>
            <a:endParaRPr lang="en-US" sz="7200" i="1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496602" cy="437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891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Data source</a:t>
            </a:r>
            <a:endParaRPr lang="en-US" sz="4800" dirty="0">
              <a:latin typeface="Verdana"/>
              <a:cs typeface="Verdan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2"/>
            <a:ext cx="0" cy="1404257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402448" cy="10325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97661" y="1577006"/>
            <a:ext cx="200314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HTTPS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398" y="2921182"/>
            <a:ext cx="3570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atin typeface="Courier"/>
                <a:cs typeface="Courier"/>
              </a:rPr>
              <a:t>LotsOData</a:t>
            </a:r>
            <a:r>
              <a:rPr lang="en-US" sz="4400" b="1" dirty="0" smtClean="0"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4400" b="1" dirty="0" smtClean="0">
                <a:latin typeface="Courier"/>
                <a:cs typeface="Courier"/>
              </a:rPr>
              <a:t>com</a:t>
            </a:r>
            <a:endParaRPr lang="en-US" sz="44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404258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71688" y="1487417"/>
            <a:ext cx="2783766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 flipH="1">
            <a:off x="2141861" y="3282465"/>
            <a:ext cx="52378" cy="1495385"/>
          </a:xfrm>
          <a:prstGeom prst="straightConnector1">
            <a:avLst/>
          </a:prstGeom>
          <a:ln w="1270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20</cp:revision>
  <dcterms:created xsi:type="dcterms:W3CDTF">2016-01-17T22:20:12Z</dcterms:created>
  <dcterms:modified xsi:type="dcterms:W3CDTF">2016-02-09T21:49:03Z</dcterms:modified>
</cp:coreProperties>
</file>