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8" y="-5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3577" y="1339674"/>
            <a:ext cx="3237007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35228" y="3234567"/>
            <a:ext cx="2620225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501002"/>
            <a:ext cx="3211294" cy="200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6"/>
            <a:ext cx="3211294" cy="206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305" y="4008409"/>
            <a:ext cx="2006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Engine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058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TC server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35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Lucida Sans"/>
                <a:cs typeface="Lucida Sans"/>
              </a:rPr>
              <a:t>Blockchain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647" y="1697415"/>
            <a:ext cx="164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Relay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073" y="1621036"/>
            <a:ext cx="2794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Verdana"/>
                <a:cs typeface="Verdana"/>
              </a:rPr>
              <a:t>TContract</a:t>
            </a:r>
            <a:endParaRPr lang="en-US" sz="4400" dirty="0"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>
            <a:endCxn id="5" idx="2"/>
          </p:cNvCxnSpPr>
          <p:nvPr/>
        </p:nvCxnSpPr>
        <p:spPr>
          <a:xfrm flipV="1">
            <a:off x="5704168" y="5423416"/>
            <a:ext cx="1441173" cy="7815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2341" y="6034802"/>
            <a:ext cx="188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Lucida Sans"/>
                <a:cs typeface="Lucida Sans"/>
              </a:rPr>
              <a:t>enclave</a:t>
            </a:r>
            <a:endParaRPr lang="en-US" sz="3600" i="1" dirty="0"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497" y="4762434"/>
            <a:ext cx="2775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requester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6075" y="5307789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R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0536" y="2082136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T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390672" cy="43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753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Data source</a:t>
            </a:r>
            <a:endParaRPr lang="en-US" sz="4800" i="1" dirty="0">
              <a:latin typeface="Lucida Sans"/>
              <a:cs typeface="Lucida San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1"/>
            <a:ext cx="0" cy="1180699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166576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44277" y="1896265"/>
            <a:ext cx="1531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HTTPS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398" y="3059682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"/>
                <a:cs typeface="Courier"/>
              </a:rPr>
              <a:t>LotsOData.com</a:t>
            </a:r>
            <a:endParaRPr lang="en-US" sz="32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180696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35228" y="1487417"/>
            <a:ext cx="2620225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>
            <a:off x="2141861" y="3282465"/>
            <a:ext cx="0" cy="1495385"/>
          </a:xfrm>
          <a:prstGeom prst="straightConnector1">
            <a:avLst/>
          </a:prstGeom>
          <a:ln w="1270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10</cp:revision>
  <dcterms:created xsi:type="dcterms:W3CDTF">2016-01-17T22:20:12Z</dcterms:created>
  <dcterms:modified xsi:type="dcterms:W3CDTF">2016-01-17T23:10:15Z</dcterms:modified>
</cp:coreProperties>
</file>