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01168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00"/>
    <a:srgbClr val="F0F08D"/>
    <a:srgbClr val="DDE94C"/>
    <a:srgbClr val="F9E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-352" y="-128"/>
      </p:cViewPr>
      <p:guideLst>
        <p:guide orient="horz" pos="3456"/>
        <p:guide pos="63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760" y="3408684"/>
            <a:ext cx="17099280" cy="235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7520" y="6217920"/>
            <a:ext cx="1408176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1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9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420651" y="439425"/>
            <a:ext cx="6335396" cy="9362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7480" y="439425"/>
            <a:ext cx="18677890" cy="9362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1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0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088" y="7051044"/>
            <a:ext cx="17099280" cy="217932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9088" y="4650744"/>
            <a:ext cx="17099280" cy="24002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2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7479" y="2560326"/>
            <a:ext cx="12506643" cy="72415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49402" y="2560326"/>
            <a:ext cx="12506644" cy="72415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5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9421"/>
            <a:ext cx="1810512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456183"/>
            <a:ext cx="8888414" cy="10236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3479801"/>
            <a:ext cx="8888414" cy="63220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19060" y="2456183"/>
            <a:ext cx="8891906" cy="10236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19060" y="3479801"/>
            <a:ext cx="8891906" cy="63220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0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0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0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5" y="436880"/>
            <a:ext cx="6618288" cy="18592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5112" y="436886"/>
            <a:ext cx="11245850" cy="93649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845" y="2296166"/>
            <a:ext cx="6618288" cy="75057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3034" y="7680962"/>
            <a:ext cx="12070080" cy="9067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43034" y="980440"/>
            <a:ext cx="12070080" cy="6583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43034" y="8587743"/>
            <a:ext cx="12070080" cy="12877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9421"/>
            <a:ext cx="1810512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560326"/>
            <a:ext cx="18105120" cy="7241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0170164"/>
            <a:ext cx="46939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BA93C-DC80-9046-97C2-C65CE0460EDC}" type="datetimeFigureOut">
              <a:rPr lang="en-US" smtClean="0"/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3240" y="10170164"/>
            <a:ext cx="6370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417040" y="10170164"/>
            <a:ext cx="46939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30705-346E-EA44-9D2E-9E91EB6F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8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3695007" y="1496801"/>
            <a:ext cx="6217200" cy="3429797"/>
            <a:chOff x="8030823" y="1991002"/>
            <a:chExt cx="4878352" cy="2461300"/>
          </a:xfrm>
        </p:grpSpPr>
        <p:sp>
          <p:nvSpPr>
            <p:cNvPr id="5" name="Rectangle 4"/>
            <p:cNvSpPr/>
            <p:nvPr/>
          </p:nvSpPr>
          <p:spPr>
            <a:xfrm>
              <a:off x="8030823" y="1991002"/>
              <a:ext cx="4878352" cy="24613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023645" y="2686409"/>
              <a:ext cx="2996378" cy="1038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 smtClean="0">
                  <a:latin typeface="Times New Roman"/>
                  <a:cs typeface="Times New Roman"/>
                </a:rPr>
                <a:t>Enclave</a:t>
              </a:r>
              <a:endParaRPr lang="en-US" sz="8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4404925" y="40615"/>
            <a:ext cx="46810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latin typeface="Verdana"/>
                <a:cs typeface="Verdana"/>
              </a:rPr>
              <a:t>TC server</a:t>
            </a:r>
            <a:endParaRPr lang="en-US" sz="6600" b="1" dirty="0">
              <a:latin typeface="Verdana"/>
              <a:cs typeface="Verdan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73519" y="83146"/>
            <a:ext cx="48569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latin typeface="Verdana"/>
                <a:cs typeface="Verdana"/>
              </a:rPr>
              <a:t>Blockchain</a:t>
            </a:r>
            <a:endParaRPr lang="en-US" sz="6000" b="1" dirty="0">
              <a:latin typeface="Verdana"/>
              <a:cs typeface="Verdan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1167224"/>
            <a:ext cx="8713235" cy="98055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35062" y="8003157"/>
            <a:ext cx="7179724" cy="3959670"/>
            <a:chOff x="559505" y="4930812"/>
            <a:chExt cx="3353937" cy="3218489"/>
          </a:xfrm>
        </p:grpSpPr>
        <p:sp>
          <p:nvSpPr>
            <p:cNvPr id="7" name="Rectangle 6"/>
            <p:cNvSpPr/>
            <p:nvPr/>
          </p:nvSpPr>
          <p:spPr>
            <a:xfrm>
              <a:off x="559505" y="4930812"/>
              <a:ext cx="3353937" cy="21491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13991" y="4979350"/>
              <a:ext cx="2398642" cy="975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>
                  <a:latin typeface="Times New Roman"/>
                  <a:cs typeface="Times New Roman"/>
                </a:rPr>
                <a:t>User contract</a:t>
              </a:r>
              <a:endParaRPr lang="en-US" sz="7200" dirty="0">
                <a:latin typeface="Times New Roman"/>
                <a:cs typeface="Times New Roman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04641" y="5672656"/>
              <a:ext cx="1269925" cy="2476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latin typeface="Monotype Corsiva"/>
                  <a:cs typeface="Monotype Corsiva"/>
                </a:rPr>
                <a:t>C</a:t>
              </a:r>
              <a:r>
                <a:rPr lang="en-US" sz="9600" i="1" baseline="-25000" dirty="0">
                  <a:latin typeface="Times"/>
                  <a:cs typeface="Times"/>
                </a:rPr>
                <a:t>U</a:t>
              </a:r>
              <a:endParaRPr lang="en-US" sz="9600" i="1" dirty="0">
                <a:latin typeface="Times"/>
                <a:cs typeface="Times"/>
              </a:endParaRPr>
            </a:p>
            <a:p>
              <a:endParaRPr lang="en-US" sz="9600" dirty="0">
                <a:latin typeface="Monotype Corsiva"/>
                <a:cs typeface="Monotype Corsiva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062" y="1496802"/>
            <a:ext cx="7179725" cy="2871407"/>
            <a:chOff x="559506" y="1799844"/>
            <a:chExt cx="3211294" cy="2213794"/>
          </a:xfrm>
        </p:grpSpPr>
        <p:sp>
          <p:nvSpPr>
            <p:cNvPr id="8" name="Rectangle 7"/>
            <p:cNvSpPr/>
            <p:nvPr/>
          </p:nvSpPr>
          <p:spPr>
            <a:xfrm>
              <a:off x="559506" y="1799844"/>
              <a:ext cx="3211294" cy="22137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36538" y="1945853"/>
              <a:ext cx="2136024" cy="925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 smtClean="0">
                  <a:latin typeface="Times New Roman"/>
                  <a:cs typeface="Times New Roman"/>
                </a:rPr>
                <a:t>TC Contract</a:t>
              </a:r>
              <a:endParaRPr lang="en-US" sz="7200" dirty="0">
                <a:latin typeface="Times New Roman"/>
                <a:cs typeface="Times New Roman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18868" y="2499689"/>
              <a:ext cx="1494975" cy="1210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latin typeface="Monotype Corsiva"/>
                  <a:cs typeface="Monotype Corsiva"/>
                </a:rPr>
                <a:t>C</a:t>
              </a:r>
              <a:r>
                <a:rPr lang="en-US" sz="9600" i="1" baseline="-25000" dirty="0" smtClean="0">
                  <a:latin typeface="Times"/>
                  <a:cs typeface="Times"/>
                </a:rPr>
                <a:t>TC</a:t>
              </a:r>
              <a:endParaRPr lang="en-US" sz="9600" i="1" dirty="0">
                <a:latin typeface="Times"/>
                <a:cs typeface="Times"/>
              </a:endParaRPr>
            </a:p>
          </p:txBody>
        </p:sp>
      </p:grpSp>
      <p:cxnSp>
        <p:nvCxnSpPr>
          <p:cNvPr id="34" name="Straight Connector 33"/>
          <p:cNvCxnSpPr/>
          <p:nvPr/>
        </p:nvCxnSpPr>
        <p:spPr>
          <a:xfrm flipV="1">
            <a:off x="2454319" y="3912394"/>
            <a:ext cx="0" cy="4464811"/>
          </a:xfrm>
          <a:prstGeom prst="line">
            <a:avLst/>
          </a:prstGeom>
          <a:ln w="152400" cmpd="sng"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949496" y="3913237"/>
            <a:ext cx="0" cy="4464811"/>
          </a:xfrm>
          <a:prstGeom prst="line">
            <a:avLst/>
          </a:prstGeom>
          <a:ln w="152400" cmpd="sng"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46999" y="4926597"/>
            <a:ext cx="3366877" cy="21236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6600" b="1" i="1" dirty="0" smtClean="0"/>
              <a:t>m</a:t>
            </a:r>
            <a:r>
              <a:rPr lang="en-US" sz="6600" b="1" baseline="-25000" dirty="0"/>
              <a:t>4</a:t>
            </a:r>
            <a:r>
              <a:rPr lang="en-US" sz="6600" b="1" baseline="-25000" dirty="0" smtClean="0"/>
              <a:t> </a:t>
            </a:r>
            <a:r>
              <a:rPr lang="en-US" sz="6600" b="1" dirty="0"/>
              <a:t>= </a:t>
            </a:r>
          </a:p>
          <a:p>
            <a:pPr algn="ctr"/>
            <a:r>
              <a:rPr lang="en-US" sz="6600" b="1" dirty="0" smtClean="0"/>
              <a:t>(id, data)</a:t>
            </a:r>
            <a:endParaRPr lang="en-US" sz="6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330772" y="280879"/>
            <a:ext cx="5571844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i="1" dirty="0"/>
              <a:t>m</a:t>
            </a:r>
            <a:r>
              <a:rPr lang="en-US" sz="6600" b="1" baseline="-25000" dirty="0" smtClean="0"/>
              <a:t>2 </a:t>
            </a:r>
            <a:r>
              <a:rPr lang="en-US" sz="6600" b="1" dirty="0" smtClean="0"/>
              <a:t>=</a:t>
            </a:r>
          </a:p>
          <a:p>
            <a:pPr algn="ctr"/>
            <a:r>
              <a:rPr lang="en-US" sz="6600" b="1" dirty="0" smtClean="0"/>
              <a:t>(id, </a:t>
            </a:r>
            <a:r>
              <a:rPr lang="en-US" sz="6600" b="1" dirty="0" err="1" smtClean="0"/>
              <a:t>params</a:t>
            </a:r>
            <a:r>
              <a:rPr lang="en-US" sz="6600" b="1" dirty="0" smtClean="0"/>
              <a:t>)</a:t>
            </a:r>
            <a:endParaRPr lang="en-US" sz="66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716871" y="3195318"/>
            <a:ext cx="4978137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i="1" dirty="0" smtClean="0"/>
              <a:t>m</a:t>
            </a:r>
            <a:r>
              <a:rPr lang="en-US" sz="6600" b="1" baseline="-25000" dirty="0" smtClean="0"/>
              <a:t>3 </a:t>
            </a:r>
            <a:r>
              <a:rPr lang="en-US" sz="6600" b="1" dirty="0" smtClean="0"/>
              <a:t>= </a:t>
            </a:r>
          </a:p>
          <a:p>
            <a:pPr algn="ctr"/>
            <a:r>
              <a:rPr lang="en-US" sz="6600" b="1" dirty="0" smtClean="0"/>
              <a:t>(id, </a:t>
            </a:r>
            <a:r>
              <a:rPr lang="en-US" sz="6600" b="1" dirty="0" err="1" smtClean="0"/>
              <a:t>params</a:t>
            </a:r>
            <a:r>
              <a:rPr lang="en-US" sz="6600" b="1" dirty="0" smtClean="0"/>
              <a:t>, data)</a:t>
            </a:r>
            <a:endParaRPr lang="en-US" sz="6600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7714786" y="2404537"/>
            <a:ext cx="6427637" cy="0"/>
          </a:xfrm>
          <a:prstGeom prst="line">
            <a:avLst/>
          </a:prstGeom>
          <a:ln w="152400" cmpd="sng"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714787" y="4368208"/>
            <a:ext cx="5980222" cy="0"/>
          </a:xfrm>
          <a:prstGeom prst="line">
            <a:avLst/>
          </a:prstGeom>
          <a:ln w="152400" cmpd="sng"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065235" y="4926598"/>
            <a:ext cx="842353" cy="27132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-631864" y="4512897"/>
            <a:ext cx="6350722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i="1" dirty="0" smtClean="0"/>
              <a:t>m</a:t>
            </a:r>
            <a:r>
              <a:rPr lang="en-US" sz="6600" b="1" baseline="-25000" dirty="0" smtClean="0"/>
              <a:t>1 </a:t>
            </a:r>
            <a:r>
              <a:rPr lang="en-US" sz="6600" b="1" dirty="0" smtClean="0"/>
              <a:t>= </a:t>
            </a:r>
          </a:p>
          <a:p>
            <a:pPr algn="ctr"/>
            <a:r>
              <a:rPr lang="en-US" sz="6600" b="1" dirty="0" smtClean="0"/>
              <a:t>(id, </a:t>
            </a:r>
            <a:r>
              <a:rPr lang="en-US" sz="6600" b="1" dirty="0" err="1" smtClean="0"/>
              <a:t>params</a:t>
            </a:r>
            <a:r>
              <a:rPr lang="en-US" sz="6600" b="1" dirty="0" smtClean="0"/>
              <a:t>,</a:t>
            </a:r>
          </a:p>
          <a:p>
            <a:pPr algn="ctr"/>
            <a:r>
              <a:rPr lang="en-US" sz="6600" b="1" dirty="0"/>
              <a:t>callback)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695008" y="4932019"/>
            <a:ext cx="62171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Times New Roman"/>
                <a:cs typeface="Times New Roman"/>
              </a:rPr>
              <a:t>(fetches </a:t>
            </a:r>
            <a:r>
              <a:rPr lang="en-US" sz="7200" b="1" dirty="0"/>
              <a:t>data</a:t>
            </a:r>
            <a:r>
              <a:rPr lang="en-US" sz="6000" dirty="0" smtClean="0"/>
              <a:t> </a:t>
            </a:r>
            <a:r>
              <a:rPr lang="en-US" sz="6000" dirty="0" smtClean="0">
                <a:latin typeface="Times New Roman"/>
                <a:cs typeface="Times New Roman"/>
              </a:rPr>
              <a:t>from data source)</a:t>
            </a:r>
            <a:endParaRPr lang="en-US" sz="6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5434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49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 Juels</dc:creator>
  <cp:lastModifiedBy>Ari Juels</cp:lastModifiedBy>
  <cp:revision>48</cp:revision>
  <dcterms:created xsi:type="dcterms:W3CDTF">2016-01-17T22:20:12Z</dcterms:created>
  <dcterms:modified xsi:type="dcterms:W3CDTF">2016-02-09T21:43:00Z</dcterms:modified>
</cp:coreProperties>
</file>