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8" y="-448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3577" y="1339674"/>
            <a:ext cx="3237007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35228" y="3234567"/>
            <a:ext cx="2620225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501002"/>
            <a:ext cx="3211294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6"/>
            <a:ext cx="3211294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85422" y="3909807"/>
            <a:ext cx="2364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Engine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7764" y="1598813"/>
            <a:ext cx="1979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Relay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019" y="148741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Times New Roman"/>
                <a:cs typeface="Times New Roman"/>
              </a:rPr>
              <a:t>TContract</a:t>
            </a:r>
            <a:endParaRPr lang="en-US" sz="5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704168" y="5423416"/>
            <a:ext cx="1441173" cy="7815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6108" y="6034802"/>
            <a:ext cx="308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Verdana"/>
                <a:cs typeface="Verdana"/>
              </a:rPr>
              <a:t>SGX enclave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019" y="45730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/>
                <a:cs typeface="Times New Roman"/>
              </a:rPr>
              <a:t>Requester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9276" y="5050792"/>
            <a:ext cx="1269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R</a:t>
            </a:r>
            <a:endParaRPr lang="en-US" sz="7200" i="1" dirty="0">
              <a:latin typeface="Times"/>
              <a:cs typeface="Times"/>
            </a:endParaRPr>
          </a:p>
          <a:p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6751" y="2082136"/>
            <a:ext cx="149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TC</a:t>
            </a:r>
            <a:endParaRPr lang="en-US" sz="7200" i="1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891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Data source</a:t>
            </a:r>
            <a:endParaRPr lang="en-US" sz="4800" dirty="0">
              <a:latin typeface="Verdana"/>
              <a:cs typeface="Verdan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2"/>
            <a:ext cx="0" cy="1404257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44277" y="1896265"/>
            <a:ext cx="1531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HTTPS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404258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35228" y="1487417"/>
            <a:ext cx="2620225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 flipH="1">
            <a:off x="2141861" y="3282465"/>
            <a:ext cx="52378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12</cp:revision>
  <dcterms:created xsi:type="dcterms:W3CDTF">2016-01-17T22:20:12Z</dcterms:created>
  <dcterms:modified xsi:type="dcterms:W3CDTF">2016-01-18T20:55:15Z</dcterms:modified>
</cp:coreProperties>
</file>