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624" y="-128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3645" y="2686409"/>
              <a:ext cx="3296016" cy="1038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latin typeface="Times New Roman"/>
                  <a:cs typeface="Times New Roman"/>
                </a:rPr>
                <a:t>Enclave</a:t>
              </a:r>
              <a:endParaRPr lang="en-US" sz="8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8003156"/>
            <a:ext cx="5628918" cy="3686311"/>
            <a:chOff x="559505" y="4930812"/>
            <a:chExt cx="3353937" cy="2996298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893" y="4979350"/>
              <a:ext cx="3059485" cy="888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User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2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>
                  <a:latin typeface="Times"/>
                  <a:cs typeface="Times"/>
                </a:rPr>
                <a:t>U</a:t>
              </a:r>
              <a:endParaRPr lang="en-US" sz="9600" i="1" dirty="0">
                <a:latin typeface="Times"/>
                <a:cs typeface="Times"/>
              </a:endParaRPr>
            </a:p>
            <a:p>
              <a:endParaRPr lang="en-US" sz="96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2871407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037" y="1945853"/>
              <a:ext cx="2724514" cy="92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TC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7903" y="2499689"/>
              <a:ext cx="1494975" cy="113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 smtClean="0">
                  <a:latin typeface="Times"/>
                  <a:cs typeface="Times"/>
                </a:rPr>
                <a:t>TC</a:t>
              </a:r>
              <a:endParaRPr lang="en-US" sz="96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4926597"/>
            <a:ext cx="1841088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b="1" i="1" dirty="0" smtClean="0"/>
              <a:t>m</a:t>
            </a:r>
            <a:r>
              <a:rPr lang="en-US" sz="6600" b="1" baseline="-25000" dirty="0"/>
              <a:t>4</a:t>
            </a:r>
            <a:r>
              <a:rPr lang="en-US" sz="6600" b="1" baseline="-25000" dirty="0" smtClean="0"/>
              <a:t> </a:t>
            </a:r>
            <a:r>
              <a:rPr lang="en-US" sz="6600" b="1" dirty="0"/>
              <a:t>= </a:t>
            </a:r>
          </a:p>
          <a:p>
            <a:r>
              <a:rPr lang="en-US" sz="6600" b="1" dirty="0" smtClean="0"/>
              <a:t>data</a:t>
            </a:r>
            <a:endParaRPr lang="en-US" sz="6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73428" y="280879"/>
            <a:ext cx="50653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/>
              <a:t>m</a:t>
            </a:r>
            <a:r>
              <a:rPr lang="en-US" sz="6600" b="1" baseline="-25000" dirty="0" smtClean="0"/>
              <a:t>2 </a:t>
            </a:r>
            <a:r>
              <a:rPr lang="en-US" sz="6600" b="1" dirty="0" smtClean="0"/>
              <a:t>=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)</a:t>
            </a:r>
            <a:endParaRPr lang="en-US" sz="6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24428" y="3195317"/>
            <a:ext cx="452557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3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 data)</a:t>
            </a:r>
            <a:endParaRPr lang="en-US" sz="6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2404537"/>
            <a:ext cx="5843306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12270" y="4926597"/>
            <a:ext cx="765775" cy="2713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4512896"/>
            <a:ext cx="577338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1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({id},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</a:t>
            </a:r>
          </a:p>
          <a:p>
            <a:pPr algn="ctr"/>
            <a:r>
              <a:rPr lang="en-US" sz="6600" b="1" dirty="0"/>
              <a:t>callback)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50007" y="4932019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44</cp:revision>
  <dcterms:created xsi:type="dcterms:W3CDTF">2016-01-17T22:20:12Z</dcterms:created>
  <dcterms:modified xsi:type="dcterms:W3CDTF">2016-02-09T16:26:10Z</dcterms:modified>
</cp:coreProperties>
</file>