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3716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-128" y="-448"/>
      </p:cViewPr>
      <p:guideLst>
        <p:guide orient="horz" pos="2160"/>
        <p:guide pos="43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2130427"/>
            <a:ext cx="116586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3886200"/>
            <a:ext cx="9601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A93C-DC80-9046-97C2-C65CE0460EDC}" type="datetimeFigureOut">
              <a:rPr lang="en-US" smtClean="0"/>
              <a:t>1/17/16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30705-346E-EA44-9D2E-9E91EB6FF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319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A93C-DC80-9046-97C2-C65CE0460EDC}" type="datetimeFigureOut">
              <a:rPr lang="en-US" smtClean="0"/>
              <a:t>1/17/16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30705-346E-EA44-9D2E-9E91EB6FF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094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923171" y="274640"/>
            <a:ext cx="4319588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59644" y="274640"/>
            <a:ext cx="12734925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A93C-DC80-9046-97C2-C65CE0460EDC}" type="datetimeFigureOut">
              <a:rPr lang="en-US" smtClean="0"/>
              <a:t>1/17/16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30705-346E-EA44-9D2E-9E91EB6FF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910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A93C-DC80-9046-97C2-C65CE0460EDC}" type="datetimeFigureOut">
              <a:rPr lang="en-US" smtClean="0"/>
              <a:t>1/17/16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30705-346E-EA44-9D2E-9E91EB6FF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304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469" y="4406902"/>
            <a:ext cx="116586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3469" y="2906713"/>
            <a:ext cx="116586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A93C-DC80-9046-97C2-C65CE0460EDC}" type="datetimeFigureOut">
              <a:rPr lang="en-US" smtClean="0"/>
              <a:t>1/17/16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30705-346E-EA44-9D2E-9E91EB6FF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928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59645" y="1600202"/>
            <a:ext cx="852725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15500" y="1600202"/>
            <a:ext cx="852725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A93C-DC80-9046-97C2-C65CE0460EDC}" type="datetimeFigureOut">
              <a:rPr lang="en-US" smtClean="0"/>
              <a:t>1/17/16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30705-346E-EA44-9D2E-9E91EB6FF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352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12344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606028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606028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67539" y="1535113"/>
            <a:ext cx="606266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67539" y="2174875"/>
            <a:ext cx="606266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A93C-DC80-9046-97C2-C65CE0460EDC}" type="datetimeFigureOut">
              <a:rPr lang="en-US" smtClean="0"/>
              <a:t>1/17/16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30705-346E-EA44-9D2E-9E91EB6FF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605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A93C-DC80-9046-97C2-C65CE0460EDC}" type="datetimeFigureOut">
              <a:rPr lang="en-US" smtClean="0"/>
              <a:t>1/17/16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30705-346E-EA44-9D2E-9E91EB6FF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601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A93C-DC80-9046-97C2-C65CE0460EDC}" type="datetimeFigureOut">
              <a:rPr lang="en-US" smtClean="0"/>
              <a:t>1/17/16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30705-346E-EA44-9D2E-9E91EB6FF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103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273050"/>
            <a:ext cx="4512469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2575" y="273052"/>
            <a:ext cx="766762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1435102"/>
            <a:ext cx="4512469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A93C-DC80-9046-97C2-C65CE0460EDC}" type="datetimeFigureOut">
              <a:rPr lang="en-US" smtClean="0"/>
              <a:t>1/17/16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30705-346E-EA44-9D2E-9E91EB6FF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159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8432" y="4800600"/>
            <a:ext cx="8229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88432" y="612775"/>
            <a:ext cx="8229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8432" y="5367338"/>
            <a:ext cx="8229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A93C-DC80-9046-97C2-C65CE0460EDC}" type="datetimeFigureOut">
              <a:rPr lang="en-US" smtClean="0"/>
              <a:t>1/17/16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30705-346E-EA44-9D2E-9E91EB6FF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068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12344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600202"/>
            <a:ext cx="12344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356352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ABA93C-DC80-9046-97C2-C65CE0460EDC}" type="datetimeFigureOut">
              <a:rPr lang="en-US" smtClean="0"/>
              <a:t>1/17/16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86300" y="6356352"/>
            <a:ext cx="434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56352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D30705-346E-EA44-9D2E-9E91EB6FF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184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823407" y="1339674"/>
            <a:ext cx="2697142" cy="43719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134305" y="3234567"/>
            <a:ext cx="2149287" cy="2188849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1966" y="1278118"/>
            <a:ext cx="3915389" cy="540870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59506" y="4762433"/>
            <a:ext cx="3211294" cy="17456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59506" y="1577007"/>
            <a:ext cx="3211294" cy="16688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134305" y="4008409"/>
            <a:ext cx="20060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Verdana"/>
                <a:cs typeface="Verdana"/>
              </a:rPr>
              <a:t>Engine</a:t>
            </a:r>
            <a:endParaRPr lang="en-US" sz="4400" dirty="0">
              <a:latin typeface="Verdana"/>
              <a:cs typeface="Verdan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43578" y="210141"/>
            <a:ext cx="30582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i="1" dirty="0" smtClean="0">
                <a:latin typeface="Lucida Sans"/>
                <a:cs typeface="Lucida Sans"/>
              </a:rPr>
              <a:t>TC server</a:t>
            </a:r>
            <a:endParaRPr lang="en-US" sz="4800" i="1" dirty="0">
              <a:latin typeface="Lucida Sans"/>
              <a:cs typeface="Lucida San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1932" y="210141"/>
            <a:ext cx="33562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i="1" dirty="0" err="1" smtClean="0">
                <a:latin typeface="Lucida Sans"/>
                <a:cs typeface="Lucida Sans"/>
              </a:rPr>
              <a:t>Blockchain</a:t>
            </a:r>
            <a:endParaRPr lang="en-US" sz="4800" i="1" dirty="0">
              <a:latin typeface="Lucida Sans"/>
              <a:cs typeface="Lucida San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326647" y="1697415"/>
            <a:ext cx="164696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Verdana"/>
                <a:cs typeface="Verdana"/>
              </a:rPr>
              <a:t>Relay</a:t>
            </a:r>
            <a:endParaRPr lang="en-US" sz="4400" dirty="0">
              <a:latin typeface="Verdana"/>
              <a:cs typeface="Verdan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69073" y="1621036"/>
            <a:ext cx="279494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 smtClean="0">
                <a:latin typeface="Verdana"/>
                <a:cs typeface="Verdana"/>
              </a:rPr>
              <a:t>TContract</a:t>
            </a:r>
            <a:endParaRPr lang="en-US" sz="4400" dirty="0">
              <a:latin typeface="Verdana"/>
              <a:cs typeface="Verdana"/>
            </a:endParaRPr>
          </a:p>
        </p:txBody>
      </p:sp>
      <p:cxnSp>
        <p:nvCxnSpPr>
          <p:cNvPr id="15" name="Straight Connector 14"/>
          <p:cNvCxnSpPr>
            <a:endCxn id="5" idx="2"/>
          </p:cNvCxnSpPr>
          <p:nvPr/>
        </p:nvCxnSpPr>
        <p:spPr>
          <a:xfrm flipV="1">
            <a:off x="5704168" y="5423416"/>
            <a:ext cx="1504781" cy="781537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392341" y="6034802"/>
            <a:ext cx="18805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 smtClean="0">
                <a:latin typeface="Lucida Sans"/>
                <a:cs typeface="Lucida Sans"/>
              </a:rPr>
              <a:t>enclave</a:t>
            </a:r>
            <a:endParaRPr lang="en-US" sz="3600" i="1" dirty="0">
              <a:latin typeface="Lucida Sans"/>
              <a:cs typeface="Lucida San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89497" y="4762434"/>
            <a:ext cx="27758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Verdana"/>
                <a:cs typeface="Verdana"/>
              </a:rPr>
              <a:t>requester</a:t>
            </a:r>
            <a:endParaRPr lang="en-US" sz="4400" dirty="0">
              <a:latin typeface="Verdana"/>
              <a:cs typeface="Verdan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686075" y="5307789"/>
            <a:ext cx="8426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latin typeface="Monotype Corsiva"/>
                <a:cs typeface="Monotype Corsiva"/>
              </a:rPr>
              <a:t>R</a:t>
            </a:r>
            <a:endParaRPr lang="en-US" sz="7200" dirty="0">
              <a:latin typeface="Monotype Corsiva"/>
              <a:cs typeface="Monotype Corsiv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720536" y="2082136"/>
            <a:ext cx="8426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latin typeface="Monotype Corsiva"/>
                <a:cs typeface="Monotype Corsiva"/>
              </a:rPr>
              <a:t>T</a:t>
            </a:r>
            <a:endParaRPr lang="en-US" sz="7200" dirty="0">
              <a:latin typeface="Monotype Corsiva"/>
              <a:cs typeface="Monotype Corsiva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0219398" y="1339674"/>
            <a:ext cx="3390672" cy="43719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9962348" y="210141"/>
            <a:ext cx="37536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i="1" dirty="0" smtClean="0">
                <a:latin typeface="Lucida Sans"/>
                <a:cs typeface="Lucida Sans"/>
              </a:rPr>
              <a:t>Data source</a:t>
            </a:r>
            <a:endParaRPr lang="en-US" sz="4800" i="1" dirty="0">
              <a:latin typeface="Lucida Sans"/>
              <a:cs typeface="Lucida Sans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 flipV="1">
            <a:off x="7645163" y="2604151"/>
            <a:ext cx="0" cy="1180699"/>
          </a:xfrm>
          <a:prstGeom prst="line">
            <a:avLst/>
          </a:prstGeom>
          <a:ln w="76200" cmpd="sng"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7645163" y="2604151"/>
            <a:ext cx="3166576" cy="0"/>
          </a:xfrm>
          <a:prstGeom prst="line">
            <a:avLst/>
          </a:prstGeom>
          <a:ln w="76200" cmpd="sng"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8601804" y="1896265"/>
            <a:ext cx="14388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HTTPS</a:t>
            </a:r>
            <a:endParaRPr lang="en-US" sz="4000" dirty="0"/>
          </a:p>
        </p:txBody>
      </p:sp>
      <p:sp>
        <p:nvSpPr>
          <p:cNvPr id="31" name="TextBox 30"/>
          <p:cNvSpPr txBox="1"/>
          <p:nvPr/>
        </p:nvSpPr>
        <p:spPr>
          <a:xfrm>
            <a:off x="10219398" y="3059682"/>
            <a:ext cx="339067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 smtClean="0">
                <a:latin typeface="Courier"/>
                <a:cs typeface="Courier"/>
              </a:rPr>
              <a:t>LotsOData.com</a:t>
            </a:r>
            <a:endParaRPr lang="en-US" sz="3200" b="1" dirty="0">
              <a:latin typeface="Courier"/>
              <a:cs typeface="Courier"/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 flipV="1">
            <a:off x="6846792" y="2604151"/>
            <a:ext cx="0" cy="1180696"/>
          </a:xfrm>
          <a:prstGeom prst="line">
            <a:avLst/>
          </a:prstGeom>
          <a:ln w="76200" cmpd="sng"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3279301" y="2604151"/>
            <a:ext cx="3567491" cy="0"/>
          </a:xfrm>
          <a:prstGeom prst="line">
            <a:avLst/>
          </a:prstGeom>
          <a:ln w="76200" cmpd="sng"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6134305" y="1487417"/>
            <a:ext cx="2149287" cy="1534683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/>
          <p:cNvCxnSpPr>
            <a:stCxn id="21" idx="2"/>
          </p:cNvCxnSpPr>
          <p:nvPr/>
        </p:nvCxnSpPr>
        <p:spPr>
          <a:xfrm>
            <a:off x="2141861" y="3282465"/>
            <a:ext cx="0" cy="1495385"/>
          </a:xfrm>
          <a:prstGeom prst="straightConnector1">
            <a:avLst/>
          </a:prstGeom>
          <a:ln w="76200" cmpd="sng"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5434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14</Words>
  <Application>Microsoft Macintosh PowerPoint</Application>
  <PresentationFormat>Custom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 Juels</dc:creator>
  <cp:lastModifiedBy>Ari Juels</cp:lastModifiedBy>
  <cp:revision>6</cp:revision>
  <dcterms:created xsi:type="dcterms:W3CDTF">2016-01-17T22:20:12Z</dcterms:created>
  <dcterms:modified xsi:type="dcterms:W3CDTF">2016-01-17T22:55:18Z</dcterms:modified>
</cp:coreProperties>
</file>