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40" y="-112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08684"/>
            <a:ext cx="155448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439425"/>
            <a:ext cx="5759451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7" y="439425"/>
            <a:ext cx="169799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7051044"/>
            <a:ext cx="155448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650743"/>
            <a:ext cx="155448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6" y="2560325"/>
            <a:ext cx="11369675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2" y="2560325"/>
            <a:ext cx="11369676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4" y="2456182"/>
            <a:ext cx="8083551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4" y="3479801"/>
            <a:ext cx="8083551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436880"/>
            <a:ext cx="6016625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436885"/>
            <a:ext cx="1022350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4" y="2296165"/>
            <a:ext cx="6016625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0"/>
            <a:ext cx="109728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2"/>
            <a:ext cx="109728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5"/>
            <a:ext cx="1645920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170164"/>
            <a:ext cx="5791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450006" y="1496800"/>
            <a:ext cx="5652000" cy="3429797"/>
            <a:chOff x="8030823" y="1991002"/>
            <a:chExt cx="4878352" cy="2461300"/>
          </a:xfrm>
        </p:grpSpPr>
        <p:sp>
          <p:nvSpPr>
            <p:cNvPr id="5" name="Rectangle 4"/>
            <p:cNvSpPr/>
            <p:nvPr/>
          </p:nvSpPr>
          <p:spPr>
            <a:xfrm>
              <a:off x="8030823" y="1991002"/>
              <a:ext cx="4878352" cy="24613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23645" y="2686409"/>
              <a:ext cx="2918383" cy="1038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latin typeface="Times New Roman"/>
                  <a:cs typeface="Times New Roman"/>
                </a:rPr>
                <a:t>Engine</a:t>
              </a:r>
              <a:endParaRPr lang="en-US" sz="8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095386" y="40615"/>
            <a:ext cx="4681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Verdana"/>
                <a:cs typeface="Verdana"/>
              </a:rPr>
              <a:t>TC server</a:t>
            </a:r>
            <a:endParaRPr lang="en-US" sz="6600" b="1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5017" y="83145"/>
            <a:ext cx="4856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latin typeface="Verdana"/>
                <a:cs typeface="Verdana"/>
              </a:rPr>
              <a:t>Blockchain</a:t>
            </a:r>
            <a:endParaRPr lang="en-US" sz="6000" b="1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120" y="1167223"/>
            <a:ext cx="7383003" cy="95741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4523" y="8003156"/>
            <a:ext cx="5628918" cy="3686311"/>
            <a:chOff x="559505" y="4930812"/>
            <a:chExt cx="3353937" cy="2996298"/>
          </a:xfrm>
        </p:grpSpPr>
        <p:sp>
          <p:nvSpPr>
            <p:cNvPr id="7" name="Rectangle 6"/>
            <p:cNvSpPr/>
            <p:nvPr/>
          </p:nvSpPr>
          <p:spPr>
            <a:xfrm>
              <a:off x="559505" y="4930812"/>
              <a:ext cx="3353937" cy="21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0893" y="4979350"/>
              <a:ext cx="3059485" cy="888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User contract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4641" y="5672656"/>
              <a:ext cx="1269925" cy="2254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Monotype Corsiva"/>
                  <a:cs typeface="Monotype Corsiva"/>
                </a:rPr>
                <a:t>C</a:t>
              </a:r>
              <a:r>
                <a:rPr lang="en-US" sz="9600" i="1" baseline="-25000" dirty="0">
                  <a:latin typeface="Times"/>
                  <a:cs typeface="Times"/>
                </a:rPr>
                <a:t>U</a:t>
              </a:r>
              <a:endParaRPr lang="en-US" sz="9600" i="1" dirty="0">
                <a:latin typeface="Times"/>
                <a:cs typeface="Times"/>
              </a:endParaRPr>
            </a:p>
            <a:p>
              <a:endParaRPr lang="en-US" sz="9600" dirty="0">
                <a:latin typeface="Monotype Corsiva"/>
                <a:cs typeface="Monotype Corsiv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84523" y="1496801"/>
            <a:ext cx="5628919" cy="2871407"/>
            <a:chOff x="559506" y="1799844"/>
            <a:chExt cx="3211294" cy="2213794"/>
          </a:xfrm>
        </p:grpSpPr>
        <p:sp>
          <p:nvSpPr>
            <p:cNvPr id="8" name="Rectangle 7"/>
            <p:cNvSpPr/>
            <p:nvPr/>
          </p:nvSpPr>
          <p:spPr>
            <a:xfrm>
              <a:off x="559506" y="1799844"/>
              <a:ext cx="3211294" cy="2213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2059" y="1945853"/>
              <a:ext cx="2241652" cy="866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err="1" smtClean="0">
                  <a:latin typeface="Times New Roman"/>
                  <a:cs typeface="Times New Roman"/>
                </a:rPr>
                <a:t>TContract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7903" y="2499689"/>
              <a:ext cx="1494975" cy="113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Monotype Corsiva"/>
                  <a:cs typeface="Monotype Corsiva"/>
                </a:rPr>
                <a:t>C</a:t>
              </a:r>
              <a:r>
                <a:rPr lang="en-US" sz="9600" i="1" baseline="-25000" dirty="0" smtClean="0">
                  <a:latin typeface="Times"/>
                  <a:cs typeface="Times"/>
                </a:rPr>
                <a:t>TC</a:t>
              </a:r>
              <a:endParaRPr lang="en-US" sz="9600" i="1" dirty="0">
                <a:latin typeface="Times"/>
                <a:cs typeface="Times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2665983" y="3912393"/>
            <a:ext cx="0" cy="4464811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52064" y="3912393"/>
            <a:ext cx="0" cy="4464811"/>
          </a:xfrm>
          <a:prstGeom prst="line">
            <a:avLst/>
          </a:prstGeom>
          <a:ln w="127000" cmpd="sng"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4925" y="4926597"/>
            <a:ext cx="1796867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i="1" dirty="0" smtClean="0"/>
              <a:t>m</a:t>
            </a:r>
            <a:r>
              <a:rPr lang="en-US" sz="6600" baseline="-25000" dirty="0"/>
              <a:t>4</a:t>
            </a:r>
            <a:r>
              <a:rPr lang="en-US" sz="6600" baseline="-25000" dirty="0" smtClean="0"/>
              <a:t> </a:t>
            </a:r>
            <a:r>
              <a:rPr lang="en-US" sz="6600" dirty="0"/>
              <a:t>= </a:t>
            </a:r>
          </a:p>
          <a:p>
            <a:r>
              <a:rPr lang="en-US" sz="6600" dirty="0" smtClean="0"/>
              <a:t>data</a:t>
            </a:r>
            <a:endParaRPr lang="en-US" sz="6600" dirty="0"/>
          </a:p>
        </p:txBody>
      </p:sp>
      <p:sp>
        <p:nvSpPr>
          <p:cNvPr id="45" name="TextBox 44"/>
          <p:cNvSpPr txBox="1"/>
          <p:nvPr/>
        </p:nvSpPr>
        <p:spPr>
          <a:xfrm>
            <a:off x="7573428" y="280879"/>
            <a:ext cx="506531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/>
              <a:t>m</a:t>
            </a:r>
            <a:r>
              <a:rPr lang="en-US" sz="6600" baseline="-25000" dirty="0" smtClean="0"/>
              <a:t>2 </a:t>
            </a:r>
            <a:r>
              <a:rPr lang="en-US" sz="6600" dirty="0" smtClean="0"/>
              <a:t>=</a:t>
            </a:r>
          </a:p>
          <a:p>
            <a:pPr algn="ctr"/>
            <a:r>
              <a:rPr lang="en-US" sz="6600" dirty="0" smtClean="0"/>
              <a:t>(id, </a:t>
            </a:r>
            <a:r>
              <a:rPr lang="en-US" sz="6600" dirty="0" err="1" smtClean="0"/>
              <a:t>params</a:t>
            </a:r>
            <a:r>
              <a:rPr lang="en-US" sz="6600" dirty="0" smtClean="0"/>
              <a:t>)</a:t>
            </a:r>
            <a:endParaRPr lang="en-US" sz="6600" dirty="0"/>
          </a:p>
        </p:txBody>
      </p:sp>
      <p:sp>
        <p:nvSpPr>
          <p:cNvPr id="47" name="TextBox 46"/>
          <p:cNvSpPr txBox="1"/>
          <p:nvPr/>
        </p:nvSpPr>
        <p:spPr>
          <a:xfrm>
            <a:off x="7924428" y="3195317"/>
            <a:ext cx="4525579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m</a:t>
            </a:r>
            <a:r>
              <a:rPr lang="en-US" sz="6600" baseline="-25000" dirty="0" smtClean="0"/>
              <a:t>3 </a:t>
            </a:r>
            <a:r>
              <a:rPr lang="en-US" sz="6600" dirty="0" smtClean="0"/>
              <a:t>= </a:t>
            </a:r>
          </a:p>
          <a:p>
            <a:pPr algn="ctr"/>
            <a:r>
              <a:rPr lang="en-US" sz="6600" dirty="0" smtClean="0"/>
              <a:t>(id, </a:t>
            </a:r>
            <a:r>
              <a:rPr lang="en-US" sz="6600" dirty="0" err="1" smtClean="0"/>
              <a:t>params</a:t>
            </a:r>
            <a:r>
              <a:rPr lang="en-US" sz="6600" dirty="0" smtClean="0"/>
              <a:t>, </a:t>
            </a:r>
            <a:r>
              <a:rPr lang="en-US" sz="6600" dirty="0" smtClean="0"/>
              <a:t>data)</a:t>
            </a:r>
            <a:endParaRPr lang="en-US" sz="6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3442" y="2404537"/>
            <a:ext cx="5843306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13442" y="4368208"/>
            <a:ext cx="5436565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312270" y="4926597"/>
            <a:ext cx="765775" cy="27132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158459" y="4512896"/>
            <a:ext cx="577338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m</a:t>
            </a:r>
            <a:r>
              <a:rPr lang="en-US" sz="6600" baseline="-25000" dirty="0" smtClean="0"/>
              <a:t>1 </a:t>
            </a:r>
            <a:r>
              <a:rPr lang="en-US" sz="6600" dirty="0" smtClean="0"/>
              <a:t>= </a:t>
            </a:r>
          </a:p>
          <a:p>
            <a:pPr algn="ctr"/>
            <a:r>
              <a:rPr lang="en-US" sz="6600" dirty="0" smtClean="0"/>
              <a:t>(id, </a:t>
            </a:r>
            <a:r>
              <a:rPr lang="en-US" sz="6600" dirty="0" err="1" smtClean="0"/>
              <a:t>params</a:t>
            </a:r>
            <a:r>
              <a:rPr lang="en-US" sz="6600" dirty="0" smtClean="0"/>
              <a:t>,</a:t>
            </a:r>
          </a:p>
          <a:p>
            <a:pPr algn="ctr"/>
            <a:r>
              <a:rPr lang="en-US" sz="6600" dirty="0"/>
              <a:t>callback)</a:t>
            </a:r>
            <a:endParaRPr lang="en-US" sz="6600" dirty="0"/>
          </a:p>
        </p:txBody>
      </p:sp>
      <p:sp>
        <p:nvSpPr>
          <p:cNvPr id="61" name="TextBox 60"/>
          <p:cNvSpPr txBox="1"/>
          <p:nvPr/>
        </p:nvSpPr>
        <p:spPr>
          <a:xfrm>
            <a:off x="12450007" y="4932019"/>
            <a:ext cx="565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(obtains </a:t>
            </a:r>
            <a:r>
              <a:rPr lang="en-US" sz="7200" dirty="0" smtClean="0"/>
              <a:t>data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/>
                <a:cs typeface="Times New Roman"/>
              </a:rPr>
              <a:t>from data source)</a:t>
            </a:r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44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40</cp:revision>
  <dcterms:created xsi:type="dcterms:W3CDTF">2016-01-17T22:20:12Z</dcterms:created>
  <dcterms:modified xsi:type="dcterms:W3CDTF">2016-02-03T01:16:36Z</dcterms:modified>
</cp:coreProperties>
</file>