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56" y="-120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92895" y="2686409"/>
              <a:ext cx="2416748" cy="100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Engine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295925" y="336227"/>
            <a:ext cx="313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TC server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2270" y="336227"/>
            <a:ext cx="347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Verdana"/>
                <a:cs typeface="Verdana"/>
              </a:rPr>
              <a:t>Blockchain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7639848"/>
            <a:ext cx="5628918" cy="3557178"/>
            <a:chOff x="559505" y="4930812"/>
            <a:chExt cx="3353937" cy="2631942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77442" y="5112798"/>
              <a:ext cx="1943889" cy="751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Times New Roman"/>
                  <a:cs typeface="Times New Roman"/>
                </a:rPr>
                <a:t>Requester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18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R</a:t>
              </a:r>
              <a:endParaRPr lang="en-US" sz="8000" i="1" dirty="0">
                <a:latin typeface="Times"/>
                <a:cs typeface="Times"/>
              </a:endParaRPr>
            </a:p>
            <a:p>
              <a:endParaRPr lang="en-US" sz="80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3065335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6909" y="1945853"/>
              <a:ext cx="1890479" cy="733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Times New Roman"/>
                  <a:cs typeface="Times New Roman"/>
                </a:rPr>
                <a:t>TContract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8736" y="2563782"/>
              <a:ext cx="1494975" cy="9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TC</a:t>
              </a:r>
              <a:endParaRPr lang="en-US" sz="80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4521187"/>
            <a:ext cx="0" cy="311866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4562136"/>
            <a:ext cx="0" cy="3077711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5355583"/>
            <a:ext cx="19825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d.data</a:t>
            </a:r>
            <a:endParaRPr lang="en-US" sz="5400" dirty="0"/>
          </a:p>
        </p:txBody>
      </p:sp>
      <p:sp>
        <p:nvSpPr>
          <p:cNvPr id="45" name="TextBox 44"/>
          <p:cNvSpPr txBox="1"/>
          <p:nvPr/>
        </p:nvSpPr>
        <p:spPr>
          <a:xfrm>
            <a:off x="9099613" y="853270"/>
            <a:ext cx="243505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d.spec</a:t>
            </a:r>
            <a:endParaRPr lang="en-US" sz="5400" dirty="0"/>
          </a:p>
        </p:txBody>
      </p:sp>
      <p:sp>
        <p:nvSpPr>
          <p:cNvPr id="47" name="TextBox 46"/>
          <p:cNvSpPr txBox="1"/>
          <p:nvPr/>
        </p:nvSpPr>
        <p:spPr>
          <a:xfrm>
            <a:off x="7921123" y="2392536"/>
            <a:ext cx="4525579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d.ans</a:t>
            </a:r>
            <a:r>
              <a:rPr lang="en-US" sz="5400" dirty="0" smtClean="0"/>
              <a:t> = </a:t>
            </a:r>
          </a:p>
          <a:p>
            <a:pPr algn="ctr"/>
            <a:r>
              <a:rPr lang="en-US" sz="5400" dirty="0" smtClean="0"/>
              <a:t>(</a:t>
            </a:r>
            <a:r>
              <a:rPr lang="en-US" sz="5400" dirty="0" err="1" smtClean="0"/>
              <a:t>d.spec</a:t>
            </a:r>
            <a:r>
              <a:rPr lang="en-US" sz="5400" dirty="0" smtClean="0"/>
              <a:t>, </a:t>
            </a:r>
            <a:r>
              <a:rPr lang="en-US" sz="5400" dirty="0" err="1" smtClean="0"/>
              <a:t>d.data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1838329"/>
            <a:ext cx="5436564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07726" y="4865036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4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13031" y="4926598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1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680782" y="152176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2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680782" y="4605382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3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12270" y="5355583"/>
            <a:ext cx="765775" cy="1691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8120" y="5292684"/>
            <a:ext cx="445747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d.req</a:t>
            </a:r>
            <a:r>
              <a:rPr lang="en-US" sz="5400" dirty="0" smtClean="0"/>
              <a:t> = </a:t>
            </a:r>
          </a:p>
          <a:p>
            <a:pPr algn="ctr"/>
            <a:r>
              <a:rPr lang="en-US" sz="5400" dirty="0" smtClean="0"/>
              <a:t>(</a:t>
            </a:r>
            <a:r>
              <a:rPr lang="en-US" sz="5400" dirty="0" err="1" smtClean="0"/>
              <a:t>d.spec</a:t>
            </a:r>
            <a:r>
              <a:rPr lang="en-US" sz="5400" dirty="0" smtClean="0"/>
              <a:t>, </a:t>
            </a:r>
            <a:r>
              <a:rPr lang="en-US" sz="5400" dirty="0" err="1" smtClean="0"/>
              <a:t>d.pay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61" name="TextBox 60"/>
          <p:cNvSpPr txBox="1"/>
          <p:nvPr/>
        </p:nvSpPr>
        <p:spPr>
          <a:xfrm>
            <a:off x="12450007" y="5292684"/>
            <a:ext cx="565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(obtains </a:t>
            </a:r>
            <a:r>
              <a:rPr lang="en-US" sz="6000" dirty="0" err="1" smtClean="0"/>
              <a:t>d.data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</a:t>
            </a:r>
            <a:r>
              <a:rPr lang="en-US" sz="6000" dirty="0" smtClean="0">
                <a:latin typeface="Times New Roman"/>
                <a:cs typeface="Times New Roman"/>
              </a:rPr>
              <a:t>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27</cp:revision>
  <dcterms:created xsi:type="dcterms:W3CDTF">2016-01-17T22:20:12Z</dcterms:created>
  <dcterms:modified xsi:type="dcterms:W3CDTF">2016-01-25T17:54:11Z</dcterms:modified>
</cp:coreProperties>
</file>