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8D"/>
    <a:srgbClr val="DDE94C"/>
    <a:srgbClr val="F9E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28" y="-448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7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3171" y="274640"/>
            <a:ext cx="4319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644" y="274640"/>
            <a:ext cx="1273492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69" y="4406902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69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645" y="1600202"/>
            <a:ext cx="852725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0" y="1600202"/>
            <a:ext cx="85272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9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9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6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2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2"/>
            <a:ext cx="451246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2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2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43577" y="1339674"/>
            <a:ext cx="3237007" cy="437196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35228" y="3234567"/>
            <a:ext cx="2620225" cy="2188849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1966" y="1278118"/>
            <a:ext cx="3915389" cy="54087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506" y="4762433"/>
            <a:ext cx="3211294" cy="1745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9506" y="1577007"/>
            <a:ext cx="3211294" cy="1668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34305" y="4008409"/>
            <a:ext cx="2006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Verdana"/>
                <a:cs typeface="Verdana"/>
              </a:rPr>
              <a:t>Engine</a:t>
            </a:r>
            <a:endParaRPr lang="en-US" sz="4400" dirty="0">
              <a:latin typeface="Verdana"/>
              <a:cs typeface="Verdan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3578" y="210141"/>
            <a:ext cx="3058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latin typeface="Lucida Sans"/>
                <a:cs typeface="Lucida Sans"/>
              </a:rPr>
              <a:t>TC server</a:t>
            </a:r>
            <a:endParaRPr lang="en-US" sz="4800" i="1" dirty="0">
              <a:latin typeface="Lucida Sans"/>
              <a:cs typeface="Lucida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932" y="210141"/>
            <a:ext cx="3356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>
                <a:latin typeface="Lucida Sans"/>
                <a:cs typeface="Lucida Sans"/>
              </a:rPr>
              <a:t>Blockchain</a:t>
            </a:r>
            <a:endParaRPr lang="en-US" sz="4800" i="1" dirty="0">
              <a:latin typeface="Lucida Sans"/>
              <a:cs typeface="Lucida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6647" y="1697415"/>
            <a:ext cx="16469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Verdana"/>
                <a:cs typeface="Verdana"/>
              </a:rPr>
              <a:t>Relay</a:t>
            </a:r>
            <a:endParaRPr lang="en-US" sz="4400" dirty="0">
              <a:latin typeface="Verdana"/>
              <a:cs typeface="Verdan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073" y="1621036"/>
            <a:ext cx="2794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Verdana"/>
                <a:cs typeface="Verdana"/>
              </a:rPr>
              <a:t>TContract</a:t>
            </a:r>
            <a:endParaRPr lang="en-US" sz="4400" dirty="0">
              <a:latin typeface="Verdana"/>
              <a:cs typeface="Verdana"/>
            </a:endParaRPr>
          </a:p>
        </p:txBody>
      </p:sp>
      <p:cxnSp>
        <p:nvCxnSpPr>
          <p:cNvPr id="15" name="Straight Connector 14"/>
          <p:cNvCxnSpPr>
            <a:endCxn id="5" idx="2"/>
          </p:cNvCxnSpPr>
          <p:nvPr/>
        </p:nvCxnSpPr>
        <p:spPr>
          <a:xfrm flipV="1">
            <a:off x="5704168" y="5423416"/>
            <a:ext cx="1441173" cy="78153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92341" y="6034802"/>
            <a:ext cx="1880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Lucida Sans"/>
                <a:cs typeface="Lucida Sans"/>
              </a:rPr>
              <a:t>enclave</a:t>
            </a:r>
            <a:endParaRPr lang="en-US" sz="3600" i="1" dirty="0">
              <a:latin typeface="Lucida Sans"/>
              <a:cs typeface="Lucida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497" y="4762434"/>
            <a:ext cx="27758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Verdana"/>
                <a:cs typeface="Verdana"/>
              </a:rPr>
              <a:t>requester</a:t>
            </a:r>
            <a:endParaRPr lang="en-US" sz="4400" dirty="0">
              <a:latin typeface="Verdana"/>
              <a:cs typeface="Verdan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86075" y="5307789"/>
            <a:ext cx="842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Monotype Corsiva"/>
                <a:cs typeface="Monotype Corsiva"/>
              </a:rPr>
              <a:t>R</a:t>
            </a:r>
            <a:endParaRPr lang="en-US" sz="7200" dirty="0">
              <a:latin typeface="Monotype Corsiva"/>
              <a:cs typeface="Monotype Corsiv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20536" y="2082136"/>
            <a:ext cx="842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Monotype Corsiva"/>
                <a:cs typeface="Monotype Corsiva"/>
              </a:rPr>
              <a:t>T</a:t>
            </a:r>
            <a:endParaRPr lang="en-US" sz="7200" dirty="0">
              <a:latin typeface="Monotype Corsiva"/>
              <a:cs typeface="Monotype Corsiv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219398" y="1339674"/>
            <a:ext cx="3390672" cy="4371963"/>
          </a:xfrm>
          <a:prstGeom prst="rect">
            <a:avLst/>
          </a:prstGeom>
          <a:solidFill>
            <a:srgbClr val="F0F08D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962348" y="210141"/>
            <a:ext cx="3753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latin typeface="Lucida Sans"/>
                <a:cs typeface="Lucida Sans"/>
              </a:rPr>
              <a:t>Data source</a:t>
            </a:r>
            <a:endParaRPr lang="en-US" sz="4800" i="1" dirty="0">
              <a:latin typeface="Lucida Sans"/>
              <a:cs typeface="Lucida San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645163" y="2604151"/>
            <a:ext cx="0" cy="1180699"/>
          </a:xfrm>
          <a:prstGeom prst="line">
            <a:avLst/>
          </a:prstGeom>
          <a:ln w="762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45163" y="2604151"/>
            <a:ext cx="3166576" cy="0"/>
          </a:xfrm>
          <a:prstGeom prst="line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80585" y="1896265"/>
            <a:ext cx="1504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HTTPS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19398" y="3059682"/>
            <a:ext cx="33906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latin typeface="Courier"/>
                <a:cs typeface="Courier"/>
              </a:rPr>
              <a:t>LotsOData.com</a:t>
            </a:r>
            <a:endParaRPr lang="en-US" sz="3200" b="1" dirty="0">
              <a:latin typeface="Courier"/>
              <a:cs typeface="Courier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6846792" y="2604151"/>
            <a:ext cx="0" cy="1180696"/>
          </a:xfrm>
          <a:prstGeom prst="line">
            <a:avLst/>
          </a:prstGeom>
          <a:ln w="762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279301" y="2604151"/>
            <a:ext cx="3567491" cy="0"/>
          </a:xfrm>
          <a:prstGeom prst="line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835228" y="1487417"/>
            <a:ext cx="2620225" cy="15346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21" idx="2"/>
          </p:cNvCxnSpPr>
          <p:nvPr/>
        </p:nvCxnSpPr>
        <p:spPr>
          <a:xfrm>
            <a:off x="2141861" y="3282465"/>
            <a:ext cx="0" cy="1495385"/>
          </a:xfrm>
          <a:prstGeom prst="straightConnector1">
            <a:avLst/>
          </a:prstGeom>
          <a:ln w="762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3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Juels</dc:creator>
  <cp:lastModifiedBy>Ari Juels</cp:lastModifiedBy>
  <cp:revision>8</cp:revision>
  <dcterms:created xsi:type="dcterms:W3CDTF">2016-01-17T22:20:12Z</dcterms:created>
  <dcterms:modified xsi:type="dcterms:W3CDTF">2016-01-17T23:02:51Z</dcterms:modified>
</cp:coreProperties>
</file>