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5544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00"/>
    <a:srgbClr val="F0F08D"/>
    <a:srgbClr val="DDE94C"/>
    <a:srgbClr val="F9E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96" y="-264"/>
      </p:cViewPr>
      <p:guideLst>
        <p:guide orient="horz" pos="2160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130428"/>
            <a:ext cx="1321308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3886200"/>
            <a:ext cx="108813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1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9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79594" y="274641"/>
            <a:ext cx="489553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7597" y="274641"/>
            <a:ext cx="1443291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1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0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4406903"/>
            <a:ext cx="132130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2906713"/>
            <a:ext cx="132130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7598" y="1600203"/>
            <a:ext cx="966422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10900" y="1600203"/>
            <a:ext cx="96642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5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274638"/>
            <a:ext cx="1399032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535113"/>
            <a:ext cx="686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174875"/>
            <a:ext cx="686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5" y="1535113"/>
            <a:ext cx="68710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5" y="2174875"/>
            <a:ext cx="68710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273050"/>
            <a:ext cx="511413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6" y="273053"/>
            <a:ext cx="86899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1435103"/>
            <a:ext cx="511413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4800600"/>
            <a:ext cx="93268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612775"/>
            <a:ext cx="93268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5367338"/>
            <a:ext cx="93268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274638"/>
            <a:ext cx="13990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600203"/>
            <a:ext cx="139903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6356353"/>
            <a:ext cx="36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6356353"/>
            <a:ext cx="4922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6356353"/>
            <a:ext cx="36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8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43951" y="1278118"/>
            <a:ext cx="3838897" cy="437196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59431" y="3173012"/>
            <a:ext cx="3202769" cy="2188849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2895" y="1278118"/>
            <a:ext cx="4437441" cy="54087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4107" y="4501003"/>
            <a:ext cx="3639467" cy="2007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4107" y="1577007"/>
            <a:ext cx="3639467" cy="2067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44777" y="3848252"/>
            <a:ext cx="2662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Times New Roman"/>
                <a:cs typeface="Times New Roman"/>
              </a:rPr>
              <a:t>Enclave</a:t>
            </a:r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89267" y="210142"/>
            <a:ext cx="313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Verdana"/>
                <a:cs typeface="Verdana"/>
              </a:rPr>
              <a:t>TC server</a:t>
            </a:r>
            <a:endParaRPr lang="en-US" sz="4800" dirty="0">
              <a:latin typeface="Verdana"/>
              <a:cs typeface="Verdan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2855" y="210142"/>
            <a:ext cx="3472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latin typeface="Verdana"/>
                <a:cs typeface="Verdana"/>
              </a:rPr>
              <a:t>Blockchain</a:t>
            </a:r>
            <a:endParaRPr lang="en-US" sz="4800" dirty="0">
              <a:latin typeface="Verdana"/>
              <a:cs typeface="Verdan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32985" y="1537258"/>
            <a:ext cx="19794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Times New Roman"/>
                <a:cs typeface="Times New Roman"/>
              </a:rPr>
              <a:t>Relay</a:t>
            </a:r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1289" y="1487417"/>
            <a:ext cx="2993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>
                <a:latin typeface="Times New Roman"/>
                <a:cs typeface="Times New Roman"/>
              </a:rPr>
              <a:t>TContract</a:t>
            </a:r>
            <a:endParaRPr lang="en-US" sz="5400" dirty="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1289" y="457305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/>
                <a:cs typeface="Times New Roman"/>
              </a:rPr>
              <a:t>Requester</a:t>
            </a:r>
            <a:endParaRPr lang="en-US" sz="54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7180" y="5050792"/>
            <a:ext cx="1439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Monotype Corsiva"/>
                <a:cs typeface="Monotype Corsiva"/>
              </a:rPr>
              <a:t>C</a:t>
            </a:r>
            <a:r>
              <a:rPr lang="en-US" sz="7200" i="1" baseline="-25000" dirty="0">
                <a:latin typeface="Times"/>
                <a:cs typeface="Times"/>
              </a:rPr>
              <a:t>U</a:t>
            </a:r>
            <a:endParaRPr lang="en-US" sz="7200" i="1" dirty="0">
              <a:latin typeface="Times"/>
              <a:cs typeface="Times"/>
            </a:endParaRPr>
          </a:p>
          <a:p>
            <a:endParaRPr lang="en-US" sz="7200" dirty="0">
              <a:latin typeface="Monotype Corsiva"/>
              <a:cs typeface="Monotype Corsiv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39652" y="2082137"/>
            <a:ext cx="1694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Monotype Corsiva"/>
                <a:cs typeface="Monotype Corsiva"/>
              </a:rPr>
              <a:t>C</a:t>
            </a:r>
            <a:r>
              <a:rPr lang="en-US" sz="7200" i="1" baseline="-25000" dirty="0" smtClean="0">
                <a:latin typeface="Times"/>
                <a:cs typeface="Times"/>
              </a:rPr>
              <a:t>TC</a:t>
            </a:r>
            <a:endParaRPr lang="en-US" sz="7200" i="1" dirty="0">
              <a:latin typeface="Times"/>
              <a:cs typeface="Time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581984" y="1339674"/>
            <a:ext cx="3962816" cy="43719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581984" y="210142"/>
            <a:ext cx="3891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Verdana"/>
                <a:cs typeface="Verdana"/>
              </a:rPr>
              <a:t>Data source</a:t>
            </a:r>
            <a:endParaRPr lang="en-US" sz="4800" dirty="0">
              <a:latin typeface="Verdana"/>
              <a:cs typeface="Verdana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8296036" y="2542597"/>
            <a:ext cx="0" cy="1404257"/>
          </a:xfrm>
          <a:prstGeom prst="line">
            <a:avLst/>
          </a:prstGeom>
          <a:ln w="12700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96036" y="2604151"/>
            <a:ext cx="4224590" cy="10326"/>
          </a:xfrm>
          <a:prstGeom prst="line">
            <a:avLst/>
          </a:prstGeom>
          <a:ln w="1270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630683" y="1577006"/>
            <a:ext cx="2003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HTTPS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581985" y="2921182"/>
            <a:ext cx="4046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latin typeface="Courier"/>
                <a:cs typeface="Courier"/>
              </a:rPr>
              <a:t>LotsOData</a:t>
            </a:r>
            <a:r>
              <a:rPr lang="en-US" sz="4800" b="1" dirty="0" smtClean="0">
                <a:latin typeface="Courier"/>
                <a:cs typeface="Courier"/>
              </a:rPr>
              <a:t>.</a:t>
            </a:r>
          </a:p>
          <a:p>
            <a:pPr algn="ctr"/>
            <a:r>
              <a:rPr lang="en-US" sz="4800" b="1" dirty="0" smtClean="0">
                <a:latin typeface="Courier"/>
                <a:cs typeface="Courier"/>
              </a:rPr>
              <a:t>com</a:t>
            </a:r>
            <a:endParaRPr lang="en-US" sz="4800" b="1" dirty="0">
              <a:latin typeface="Courier"/>
              <a:cs typeface="Courier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7391216" y="2542595"/>
            <a:ext cx="0" cy="1404258"/>
          </a:xfrm>
          <a:prstGeom prst="line">
            <a:avLst/>
          </a:prstGeom>
          <a:ln w="12700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716542" y="2604151"/>
            <a:ext cx="3674674" cy="0"/>
          </a:xfrm>
          <a:prstGeom prst="line">
            <a:avLst/>
          </a:prstGeom>
          <a:ln w="1270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059431" y="1425862"/>
            <a:ext cx="3154935" cy="15346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21" idx="2"/>
          </p:cNvCxnSpPr>
          <p:nvPr/>
        </p:nvCxnSpPr>
        <p:spPr>
          <a:xfrm flipH="1">
            <a:off x="2427442" y="3282466"/>
            <a:ext cx="59362" cy="1495385"/>
          </a:xfrm>
          <a:prstGeom prst="straightConnector1">
            <a:avLst/>
          </a:prstGeom>
          <a:ln w="1270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43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 Juels</dc:creator>
  <cp:lastModifiedBy>Ari Juels</cp:lastModifiedBy>
  <cp:revision>23</cp:revision>
  <dcterms:created xsi:type="dcterms:W3CDTF">2016-01-17T22:20:12Z</dcterms:created>
  <dcterms:modified xsi:type="dcterms:W3CDTF">2016-02-09T22:07:01Z</dcterms:modified>
</cp:coreProperties>
</file>