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928" y="-96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4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439425"/>
            <a:ext cx="5759451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7" y="439425"/>
            <a:ext cx="169799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7051044"/>
            <a:ext cx="155448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650743"/>
            <a:ext cx="155448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6" y="2560325"/>
            <a:ext cx="11369675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2" y="2560325"/>
            <a:ext cx="11369676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2456182"/>
            <a:ext cx="808355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3479801"/>
            <a:ext cx="808355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436880"/>
            <a:ext cx="6016625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436885"/>
            <a:ext cx="102235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2296165"/>
            <a:ext cx="6016625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2"/>
            <a:ext cx="109728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5"/>
            <a:ext cx="164592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4"/>
            <a:ext cx="5791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450006" y="1496800"/>
            <a:ext cx="56520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92895" y="2686409"/>
              <a:ext cx="2416748" cy="100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Engine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095386" y="40615"/>
            <a:ext cx="4681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Verdana"/>
                <a:cs typeface="Verdana"/>
              </a:rPr>
              <a:t>TC server</a:t>
            </a:r>
            <a:endParaRPr lang="en-US" sz="6600" b="1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017" y="83145"/>
            <a:ext cx="4856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latin typeface="Verdana"/>
                <a:cs typeface="Verdana"/>
              </a:rPr>
              <a:t>Blockchain</a:t>
            </a:r>
            <a:endParaRPr lang="en-US" sz="6000" b="1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20" y="1167223"/>
            <a:ext cx="7383003" cy="9574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4523" y="7639848"/>
            <a:ext cx="5628918" cy="3557178"/>
            <a:chOff x="559505" y="4930812"/>
            <a:chExt cx="3353937" cy="2631942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77442" y="5112798"/>
              <a:ext cx="1943889" cy="751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Times New Roman"/>
                  <a:cs typeface="Times New Roman"/>
                </a:rPr>
                <a:t>Requester</a:t>
              </a:r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189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Monotype Corsiva"/>
                  <a:cs typeface="Monotype Corsiva"/>
                </a:rPr>
                <a:t>C</a:t>
              </a:r>
              <a:r>
                <a:rPr lang="en-US" sz="8000" i="1" baseline="-25000" dirty="0" smtClean="0">
                  <a:latin typeface="Times"/>
                  <a:cs typeface="Times"/>
                </a:rPr>
                <a:t>R</a:t>
              </a:r>
              <a:endParaRPr lang="en-US" sz="8000" i="1" dirty="0">
                <a:latin typeface="Times"/>
                <a:cs typeface="Times"/>
              </a:endParaRPr>
            </a:p>
            <a:p>
              <a:endParaRPr lang="en-US" sz="80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4523" y="1496801"/>
            <a:ext cx="5628919" cy="3065335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6909" y="1945853"/>
              <a:ext cx="1890479" cy="733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Times New Roman"/>
                  <a:cs typeface="Times New Roman"/>
                </a:rPr>
                <a:t>TContract</a:t>
              </a:r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8736" y="2563782"/>
              <a:ext cx="1494975" cy="9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Monotype Corsiva"/>
                  <a:cs typeface="Monotype Corsiva"/>
                </a:rPr>
                <a:t>C</a:t>
              </a:r>
              <a:r>
                <a:rPr lang="en-US" sz="8000" i="1" baseline="-25000" dirty="0" smtClean="0">
                  <a:latin typeface="Times"/>
                  <a:cs typeface="Times"/>
                </a:rPr>
                <a:t>TC</a:t>
              </a:r>
              <a:endParaRPr lang="en-US" sz="80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665983" y="4521187"/>
            <a:ext cx="0" cy="311866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52064" y="4562136"/>
            <a:ext cx="0" cy="3077711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925" y="5355583"/>
            <a:ext cx="1723699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/>
              <a:t>data</a:t>
            </a:r>
            <a:endParaRPr lang="en-US" sz="6600" dirty="0"/>
          </a:p>
        </p:txBody>
      </p:sp>
      <p:sp>
        <p:nvSpPr>
          <p:cNvPr id="45" name="TextBox 44"/>
          <p:cNvSpPr txBox="1"/>
          <p:nvPr/>
        </p:nvSpPr>
        <p:spPr>
          <a:xfrm>
            <a:off x="9099613" y="590977"/>
            <a:ext cx="243505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spec</a:t>
            </a:r>
            <a:endParaRPr lang="en-US" sz="6600" dirty="0"/>
          </a:p>
        </p:txBody>
      </p:sp>
      <p:sp>
        <p:nvSpPr>
          <p:cNvPr id="47" name="TextBox 46"/>
          <p:cNvSpPr txBox="1"/>
          <p:nvPr/>
        </p:nvSpPr>
        <p:spPr>
          <a:xfrm>
            <a:off x="7921123" y="2244550"/>
            <a:ext cx="4525579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ans</a:t>
            </a:r>
            <a:r>
              <a:rPr lang="en-US" sz="6600" dirty="0" smtClean="0"/>
              <a:t> = </a:t>
            </a:r>
          </a:p>
          <a:p>
            <a:pPr algn="ctr"/>
            <a:r>
              <a:rPr lang="en-US" sz="6600" dirty="0" smtClean="0"/>
              <a:t>(spec, data)</a:t>
            </a:r>
            <a:endParaRPr lang="en-US" sz="6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3442" y="1838329"/>
            <a:ext cx="5436564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13442" y="4368208"/>
            <a:ext cx="5436565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07726" y="4865036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4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13031" y="4926598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1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720599" y="309253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2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787533" y="4605382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3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12270" y="5355583"/>
            <a:ext cx="765775" cy="1691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7244" y="5011754"/>
            <a:ext cx="445747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req</a:t>
            </a:r>
            <a:r>
              <a:rPr lang="en-US" sz="6600" dirty="0" smtClean="0"/>
              <a:t> = </a:t>
            </a:r>
          </a:p>
          <a:p>
            <a:pPr algn="ctr"/>
            <a:r>
              <a:rPr lang="en-US" sz="6600" dirty="0" smtClean="0"/>
              <a:t>(spec, </a:t>
            </a:r>
            <a:r>
              <a:rPr lang="en-US" sz="6600" smtClean="0"/>
              <a:t>$fee)</a:t>
            </a:r>
            <a:endParaRPr lang="en-US" sz="6600" dirty="0"/>
          </a:p>
        </p:txBody>
      </p:sp>
      <p:sp>
        <p:nvSpPr>
          <p:cNvPr id="61" name="TextBox 60"/>
          <p:cNvSpPr txBox="1"/>
          <p:nvPr/>
        </p:nvSpPr>
        <p:spPr>
          <a:xfrm>
            <a:off x="12450007" y="5292684"/>
            <a:ext cx="565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(obtains </a:t>
            </a:r>
            <a:r>
              <a:rPr lang="en-US" sz="7200" dirty="0" smtClean="0"/>
              <a:t>data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/>
                <a:cs typeface="Times New Roman"/>
              </a:rPr>
              <a:t>from data source)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31</cp:revision>
  <dcterms:created xsi:type="dcterms:W3CDTF">2016-01-17T22:20:12Z</dcterms:created>
  <dcterms:modified xsi:type="dcterms:W3CDTF">2016-01-29T19:57:57Z</dcterms:modified>
</cp:coreProperties>
</file>