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205"/>
    <a:srgbClr val="FFFF00"/>
    <a:srgbClr val="FF0000"/>
    <a:srgbClr val="3EB1CC"/>
    <a:srgbClr val="FF1D38"/>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9886" autoAdjust="0"/>
  </p:normalViewPr>
  <p:slideViewPr>
    <p:cSldViewPr snapToGrid="0" showGuides="1">
      <p:cViewPr varScale="1">
        <p:scale>
          <a:sx n="78" d="100"/>
          <a:sy n="78" d="100"/>
        </p:scale>
        <p:origin x="902" y="91"/>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23/03/2018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23/03/2018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extLst>
      <p:ext uri="{BB962C8B-B14F-4D97-AF65-F5344CB8AC3E}">
        <p14:creationId xmlns:p14="http://schemas.microsoft.com/office/powerpoint/2010/main" val="166002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892584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23348948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42446703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3689418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409219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590259" y="6141031"/>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528711" y="6141031"/>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
        <p:nvSpPr>
          <p:cNvPr id="3" name="Rectangle 2"/>
          <p:cNvSpPr/>
          <p:nvPr userDrawn="1"/>
        </p:nvSpPr>
        <p:spPr>
          <a:xfrm>
            <a:off x="8435659" y="6667871"/>
            <a:ext cx="332870" cy="196744"/>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300" b="0" dirty="0" err="1" smtClean="0">
              <a:solidFill>
                <a:prstClr val="white"/>
              </a:solidFill>
            </a:endParaRPr>
          </a:p>
        </p:txBody>
      </p:sp>
      <p:sp>
        <p:nvSpPr>
          <p:cNvPr id="30" name="Oval 29"/>
          <p:cNvSpPr/>
          <p:nvPr userDrawn="1"/>
        </p:nvSpPr>
        <p:spPr>
          <a:xfrm>
            <a:off x="8434117" y="6499864"/>
            <a:ext cx="334218" cy="334218"/>
          </a:xfrm>
          <a:prstGeom prst="ellipse">
            <a:avLst/>
          </a:prstGeom>
          <a:solidFill>
            <a:srgbClr val="FF0000"/>
          </a:solidFill>
          <a:ln w="2857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fld id="{9784CBA3-D598-4B1F-BAA3-EE14B5154290}" type="slidenum">
              <a:rPr lang="en-AU" sz="900" b="0" smtClean="0">
                <a:solidFill>
                  <a:prstClr val="white">
                    <a:lumMod val="95000"/>
                  </a:prstClr>
                </a:solidFill>
                <a:latin typeface="Arial" charset="0"/>
                <a:cs typeface="Arial" charset="0"/>
              </a:rPr>
              <a:pPr algn="ctr"/>
              <a:t>‹#›</a:t>
            </a:fld>
            <a:endParaRPr lang="en-US" sz="900" b="0" dirty="0" err="1" smtClean="0">
              <a:solidFill>
                <a:prstClr val="white">
                  <a:lumMod val="95000"/>
                </a:prstClr>
              </a:solidFill>
            </a:endParaRPr>
          </a:p>
        </p:txBody>
      </p:sp>
      <p:sp>
        <p:nvSpPr>
          <p:cNvPr id="7" name="TextBox 6"/>
          <p:cNvSpPr txBox="1"/>
          <p:nvPr userDrawn="1"/>
        </p:nvSpPr>
        <p:spPr>
          <a:xfrm>
            <a:off x="1471130" y="6573692"/>
            <a:ext cx="6820875" cy="184666"/>
          </a:xfrm>
          <a:prstGeom prst="rect">
            <a:avLst/>
          </a:prstGeom>
          <a:noFill/>
        </p:spPr>
        <p:txBody>
          <a:bodyPr wrap="square" rtlCol="0">
            <a:spAutoFit/>
          </a:bodyPr>
          <a:lstStyle/>
          <a:p>
            <a:pPr algn="r"/>
            <a:r>
              <a:rPr lang="en-US" sz="600" b="0" dirty="0" smtClean="0">
                <a:solidFill>
                  <a:prstClr val="white">
                    <a:lumMod val="65000"/>
                  </a:prstClr>
                </a:solidFill>
                <a:latin typeface="Verdana"/>
              </a:rPr>
              <a:t>GBTS July 2017 Published 3</a:t>
            </a:r>
            <a:r>
              <a:rPr lang="en-US" sz="600" b="0" baseline="30000" dirty="0" smtClean="0">
                <a:solidFill>
                  <a:prstClr val="white">
                    <a:lumMod val="65000"/>
                  </a:prstClr>
                </a:solidFill>
                <a:latin typeface="Verdana"/>
              </a:rPr>
              <a:t>rd</a:t>
            </a:r>
            <a:r>
              <a:rPr lang="en-US" sz="600" b="0" dirty="0" smtClean="0">
                <a:solidFill>
                  <a:prstClr val="white">
                    <a:lumMod val="65000"/>
                  </a:prstClr>
                </a:solidFill>
                <a:latin typeface="Verdana"/>
              </a:rPr>
              <a:t> November 2017</a:t>
            </a:r>
          </a:p>
        </p:txBody>
      </p:sp>
    </p:spTree>
    <p:extLst>
      <p:ext uri="{BB962C8B-B14F-4D97-AF65-F5344CB8AC3E}">
        <p14:creationId xmlns:p14="http://schemas.microsoft.com/office/powerpoint/2010/main" val="172758843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July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26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90566168"/>
              </p:ext>
            </p:extLst>
          </p:nvPr>
        </p:nvGraphicFramePr>
        <p:xfrm>
          <a:off x="60324" y="1279035"/>
          <a:ext cx="8116518" cy="1798274"/>
        </p:xfrm>
        <a:graphic>
          <a:graphicData uri="http://schemas.openxmlformats.org/drawingml/2006/table">
            <a:tbl>
              <a:tblPr>
                <a:tableStyleId>{5A111915-BE36-4E01-A7E5-04B1672EAD32}</a:tableStyleId>
              </a:tblPr>
              <a:tblGrid>
                <a:gridCol w="690509">
                  <a:extLst>
                    <a:ext uri="{9D8B030D-6E8A-4147-A177-3AD203B41FA5}">
                      <a16:colId xmlns:a16="http://schemas.microsoft.com/office/drawing/2014/main" xmlns="" val="20000"/>
                    </a:ext>
                  </a:extLst>
                </a:gridCol>
                <a:gridCol w="412556">
                  <a:extLst>
                    <a:ext uri="{9D8B030D-6E8A-4147-A177-3AD203B41FA5}">
                      <a16:colId xmlns:a16="http://schemas.microsoft.com/office/drawing/2014/main" xmlns="" val="20001"/>
                    </a:ext>
                  </a:extLst>
                </a:gridCol>
                <a:gridCol w="412556">
                  <a:extLst>
                    <a:ext uri="{9D8B030D-6E8A-4147-A177-3AD203B41FA5}">
                      <a16:colId xmlns:a16="http://schemas.microsoft.com/office/drawing/2014/main" xmlns="" val="20002"/>
                    </a:ext>
                  </a:extLst>
                </a:gridCol>
                <a:gridCol w="459104">
                  <a:extLst>
                    <a:ext uri="{9D8B030D-6E8A-4147-A177-3AD203B41FA5}">
                      <a16:colId xmlns:a16="http://schemas.microsoft.com/office/drawing/2014/main" xmlns="" val="20003"/>
                    </a:ext>
                  </a:extLst>
                </a:gridCol>
                <a:gridCol w="366009">
                  <a:extLst>
                    <a:ext uri="{9D8B030D-6E8A-4147-A177-3AD203B41FA5}">
                      <a16:colId xmlns:a16="http://schemas.microsoft.com/office/drawing/2014/main" xmlns="" val="20004"/>
                    </a:ext>
                  </a:extLst>
                </a:gridCol>
                <a:gridCol w="412556">
                  <a:extLst>
                    <a:ext uri="{9D8B030D-6E8A-4147-A177-3AD203B41FA5}">
                      <a16:colId xmlns:a16="http://schemas.microsoft.com/office/drawing/2014/main" xmlns="" val="20005"/>
                    </a:ext>
                  </a:extLst>
                </a:gridCol>
                <a:gridCol w="412556">
                  <a:extLst>
                    <a:ext uri="{9D8B030D-6E8A-4147-A177-3AD203B41FA5}">
                      <a16:colId xmlns:a16="http://schemas.microsoft.com/office/drawing/2014/main" xmlns="" val="20006"/>
                    </a:ext>
                  </a:extLst>
                </a:gridCol>
                <a:gridCol w="412556">
                  <a:extLst>
                    <a:ext uri="{9D8B030D-6E8A-4147-A177-3AD203B41FA5}">
                      <a16:colId xmlns:a16="http://schemas.microsoft.com/office/drawing/2014/main" xmlns="" val="20007"/>
                    </a:ext>
                  </a:extLst>
                </a:gridCol>
                <a:gridCol w="412556">
                  <a:extLst>
                    <a:ext uri="{9D8B030D-6E8A-4147-A177-3AD203B41FA5}">
                      <a16:colId xmlns:a16="http://schemas.microsoft.com/office/drawing/2014/main" xmlns="" val="20008"/>
                    </a:ext>
                  </a:extLst>
                </a:gridCol>
                <a:gridCol w="412556">
                  <a:extLst>
                    <a:ext uri="{9D8B030D-6E8A-4147-A177-3AD203B41FA5}">
                      <a16:colId xmlns:a16="http://schemas.microsoft.com/office/drawing/2014/main" xmlns="" val="20009"/>
                    </a:ext>
                  </a:extLst>
                </a:gridCol>
                <a:gridCol w="412556">
                  <a:extLst>
                    <a:ext uri="{9D8B030D-6E8A-4147-A177-3AD203B41FA5}">
                      <a16:colId xmlns:a16="http://schemas.microsoft.com/office/drawing/2014/main" xmlns="" val="20010"/>
                    </a:ext>
                  </a:extLst>
                </a:gridCol>
                <a:gridCol w="412556">
                  <a:extLst>
                    <a:ext uri="{9D8B030D-6E8A-4147-A177-3AD203B41FA5}">
                      <a16:colId xmlns:a16="http://schemas.microsoft.com/office/drawing/2014/main" xmlns="" val="20011"/>
                    </a:ext>
                  </a:extLst>
                </a:gridCol>
                <a:gridCol w="412556">
                  <a:extLst>
                    <a:ext uri="{9D8B030D-6E8A-4147-A177-3AD203B41FA5}">
                      <a16:colId xmlns:a16="http://schemas.microsoft.com/office/drawing/2014/main" xmlns="" val="20012"/>
                    </a:ext>
                  </a:extLst>
                </a:gridCol>
                <a:gridCol w="412556">
                  <a:extLst>
                    <a:ext uri="{9D8B030D-6E8A-4147-A177-3AD203B41FA5}">
                      <a16:colId xmlns:a16="http://schemas.microsoft.com/office/drawing/2014/main" xmlns="" val="20013"/>
                    </a:ext>
                  </a:extLst>
                </a:gridCol>
                <a:gridCol w="412556">
                  <a:extLst>
                    <a:ext uri="{9D8B030D-6E8A-4147-A177-3AD203B41FA5}">
                      <a16:colId xmlns:a16="http://schemas.microsoft.com/office/drawing/2014/main" xmlns="" val="20014"/>
                    </a:ext>
                  </a:extLst>
                </a:gridCol>
                <a:gridCol w="412556">
                  <a:extLst>
                    <a:ext uri="{9D8B030D-6E8A-4147-A177-3AD203B41FA5}">
                      <a16:colId xmlns:a16="http://schemas.microsoft.com/office/drawing/2014/main" xmlns="" val="20015"/>
                    </a:ext>
                  </a:extLst>
                </a:gridCol>
                <a:gridCol w="412556">
                  <a:extLst>
                    <a:ext uri="{9D8B030D-6E8A-4147-A177-3AD203B41FA5}">
                      <a16:colId xmlns:a16="http://schemas.microsoft.com/office/drawing/2014/main" xmlns="" val="20016"/>
                    </a:ext>
                  </a:extLst>
                </a:gridCol>
                <a:gridCol w="412556">
                  <a:extLst>
                    <a:ext uri="{9D8B030D-6E8A-4147-A177-3AD203B41FA5}">
                      <a16:colId xmlns:a16="http://schemas.microsoft.com/office/drawing/2014/main" xmlns="" val="20017"/>
                    </a:ext>
                  </a:extLst>
                </a:gridCol>
                <a:gridCol w="412556">
                  <a:extLst>
                    <a:ext uri="{9D8B030D-6E8A-4147-A177-3AD203B41FA5}">
                      <a16:colId xmlns:a16="http://schemas.microsoft.com/office/drawing/2014/main" xmlns="" val="20018"/>
                    </a:ext>
                  </a:extLst>
                </a:gridCol>
              </a:tblGrid>
              <a:tr h="14725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877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xmlns="" val="10001"/>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2"/>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3"/>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20501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7"/>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8"/>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9"/>
                  </a:ext>
                </a:extLst>
              </a:tr>
              <a:tr h="1263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2321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13"/>
                  </a:ext>
                </a:extLst>
              </a:tr>
              <a:tr h="1263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4"/>
                  </a:ext>
                </a:extLst>
              </a:tr>
              <a:tr h="14705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£852</a:t>
                      </a:r>
                    </a:p>
                  </a:txBody>
                  <a:tcPr marL="9525" marR="9525" marT="9525" marB="0" anchor="ct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£1,085</a:t>
                      </a:r>
                    </a:p>
                  </a:txBody>
                  <a:tcPr marL="9525" marR="9525" marT="9525" marB="0" anchor="ct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£1,170</a:t>
                      </a:r>
                    </a:p>
                  </a:txBody>
                  <a:tcPr marL="9525" marR="9525" marT="9525" marB="0" anchor="ct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£1,702</a:t>
                      </a:r>
                    </a:p>
                  </a:txBody>
                  <a:tcPr marL="9525" marR="9525" marT="9525" marB="0" anchor="ct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£1,653</a:t>
                      </a:r>
                    </a:p>
                  </a:txBody>
                  <a:tcPr marL="9525" marR="9525" marT="9525" marB="0" anchor="ct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£1,812</a:t>
                      </a:r>
                    </a:p>
                  </a:txBody>
                  <a:tcPr marL="9525" marR="9525" marT="9525" marB="0" anchor="ct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8838998"/>
              </p:ext>
            </p:extLst>
          </p:nvPr>
        </p:nvGraphicFramePr>
        <p:xfrm>
          <a:off x="60324" y="3292069"/>
          <a:ext cx="9008959" cy="1565464"/>
        </p:xfrm>
        <a:graphic>
          <a:graphicData uri="http://schemas.openxmlformats.org/drawingml/2006/table">
            <a:tbl>
              <a:tblPr>
                <a:tableStyleId>{5A111915-BE36-4E01-A7E5-04B1672EAD32}</a:tableStyleId>
              </a:tblPr>
              <a:tblGrid>
                <a:gridCol w="676810">
                  <a:extLst>
                    <a:ext uri="{9D8B030D-6E8A-4147-A177-3AD203B41FA5}">
                      <a16:colId xmlns:a16="http://schemas.microsoft.com/office/drawing/2014/main" xmlns="" val="20000"/>
                    </a:ext>
                  </a:extLst>
                </a:gridCol>
                <a:gridCol w="396769">
                  <a:extLst>
                    <a:ext uri="{9D8B030D-6E8A-4147-A177-3AD203B41FA5}">
                      <a16:colId xmlns:a16="http://schemas.microsoft.com/office/drawing/2014/main" xmlns="" val="20001"/>
                    </a:ext>
                  </a:extLst>
                </a:gridCol>
                <a:gridCol w="396769">
                  <a:extLst>
                    <a:ext uri="{9D8B030D-6E8A-4147-A177-3AD203B41FA5}">
                      <a16:colId xmlns:a16="http://schemas.microsoft.com/office/drawing/2014/main" xmlns="" val="20002"/>
                    </a:ext>
                  </a:extLst>
                </a:gridCol>
                <a:gridCol w="396769">
                  <a:extLst>
                    <a:ext uri="{9D8B030D-6E8A-4147-A177-3AD203B41FA5}">
                      <a16:colId xmlns:a16="http://schemas.microsoft.com/office/drawing/2014/main" xmlns="" val="20003"/>
                    </a:ext>
                  </a:extLst>
                </a:gridCol>
                <a:gridCol w="396769">
                  <a:extLst>
                    <a:ext uri="{9D8B030D-6E8A-4147-A177-3AD203B41FA5}">
                      <a16:colId xmlns:a16="http://schemas.microsoft.com/office/drawing/2014/main" xmlns="" val="20004"/>
                    </a:ext>
                  </a:extLst>
                </a:gridCol>
                <a:gridCol w="396769">
                  <a:extLst>
                    <a:ext uri="{9D8B030D-6E8A-4147-A177-3AD203B41FA5}">
                      <a16:colId xmlns:a16="http://schemas.microsoft.com/office/drawing/2014/main" xmlns="" val="20005"/>
                    </a:ext>
                  </a:extLst>
                </a:gridCol>
                <a:gridCol w="396769">
                  <a:extLst>
                    <a:ext uri="{9D8B030D-6E8A-4147-A177-3AD203B41FA5}">
                      <a16:colId xmlns:a16="http://schemas.microsoft.com/office/drawing/2014/main" xmlns="" val="20006"/>
                    </a:ext>
                  </a:extLst>
                </a:gridCol>
                <a:gridCol w="396769">
                  <a:extLst>
                    <a:ext uri="{9D8B030D-6E8A-4147-A177-3AD203B41FA5}">
                      <a16:colId xmlns:a16="http://schemas.microsoft.com/office/drawing/2014/main" xmlns="" val="20007"/>
                    </a:ext>
                  </a:extLst>
                </a:gridCol>
                <a:gridCol w="396769">
                  <a:extLst>
                    <a:ext uri="{9D8B030D-6E8A-4147-A177-3AD203B41FA5}">
                      <a16:colId xmlns:a16="http://schemas.microsoft.com/office/drawing/2014/main" xmlns="" val="20008"/>
                    </a:ext>
                  </a:extLst>
                </a:gridCol>
                <a:gridCol w="396769">
                  <a:extLst>
                    <a:ext uri="{9D8B030D-6E8A-4147-A177-3AD203B41FA5}">
                      <a16:colId xmlns:a16="http://schemas.microsoft.com/office/drawing/2014/main" xmlns="" val="20009"/>
                    </a:ext>
                  </a:extLst>
                </a:gridCol>
                <a:gridCol w="396769">
                  <a:extLst>
                    <a:ext uri="{9D8B030D-6E8A-4147-A177-3AD203B41FA5}">
                      <a16:colId xmlns:a16="http://schemas.microsoft.com/office/drawing/2014/main" xmlns="" val="20010"/>
                    </a:ext>
                  </a:extLst>
                </a:gridCol>
                <a:gridCol w="396769">
                  <a:extLst>
                    <a:ext uri="{9D8B030D-6E8A-4147-A177-3AD203B41FA5}">
                      <a16:colId xmlns:a16="http://schemas.microsoft.com/office/drawing/2014/main" xmlns="" val="20011"/>
                    </a:ext>
                  </a:extLst>
                </a:gridCol>
                <a:gridCol w="396769">
                  <a:extLst>
                    <a:ext uri="{9D8B030D-6E8A-4147-A177-3AD203B41FA5}">
                      <a16:colId xmlns:a16="http://schemas.microsoft.com/office/drawing/2014/main" xmlns="" val="20012"/>
                    </a:ext>
                  </a:extLst>
                </a:gridCol>
                <a:gridCol w="396769">
                  <a:extLst>
                    <a:ext uri="{9D8B030D-6E8A-4147-A177-3AD203B41FA5}">
                      <a16:colId xmlns:a16="http://schemas.microsoft.com/office/drawing/2014/main" xmlns="" val="20013"/>
                    </a:ext>
                  </a:extLst>
                </a:gridCol>
                <a:gridCol w="396769">
                  <a:extLst>
                    <a:ext uri="{9D8B030D-6E8A-4147-A177-3AD203B41FA5}">
                      <a16:colId xmlns:a16="http://schemas.microsoft.com/office/drawing/2014/main" xmlns="" val="20014"/>
                    </a:ext>
                  </a:extLst>
                </a:gridCol>
                <a:gridCol w="396769">
                  <a:extLst>
                    <a:ext uri="{9D8B030D-6E8A-4147-A177-3AD203B41FA5}">
                      <a16:colId xmlns:a16="http://schemas.microsoft.com/office/drawing/2014/main" xmlns="" val="20015"/>
                    </a:ext>
                  </a:extLst>
                </a:gridCol>
                <a:gridCol w="396769">
                  <a:extLst>
                    <a:ext uri="{9D8B030D-6E8A-4147-A177-3AD203B41FA5}">
                      <a16:colId xmlns:a16="http://schemas.microsoft.com/office/drawing/2014/main" xmlns="" val="20016"/>
                    </a:ext>
                  </a:extLst>
                </a:gridCol>
                <a:gridCol w="396769">
                  <a:extLst>
                    <a:ext uri="{9D8B030D-6E8A-4147-A177-3AD203B41FA5}">
                      <a16:colId xmlns:a16="http://schemas.microsoft.com/office/drawing/2014/main" xmlns="" val="20017"/>
                    </a:ext>
                  </a:extLst>
                </a:gridCol>
                <a:gridCol w="396769">
                  <a:extLst>
                    <a:ext uri="{9D8B030D-6E8A-4147-A177-3AD203B41FA5}">
                      <a16:colId xmlns:a16="http://schemas.microsoft.com/office/drawing/2014/main" xmlns="" val="20018"/>
                    </a:ext>
                  </a:extLst>
                </a:gridCol>
                <a:gridCol w="396769">
                  <a:extLst>
                    <a:ext uri="{9D8B030D-6E8A-4147-A177-3AD203B41FA5}">
                      <a16:colId xmlns:a16="http://schemas.microsoft.com/office/drawing/2014/main" xmlns="" val="20019"/>
                    </a:ext>
                  </a:extLst>
                </a:gridCol>
                <a:gridCol w="396769">
                  <a:extLst>
                    <a:ext uri="{9D8B030D-6E8A-4147-A177-3AD203B41FA5}">
                      <a16:colId xmlns:a16="http://schemas.microsoft.com/office/drawing/2014/main" xmlns="" val="20020"/>
                    </a:ext>
                  </a:extLst>
                </a:gridCol>
                <a:gridCol w="396769">
                  <a:extLst>
                    <a:ext uri="{9D8B030D-6E8A-4147-A177-3AD203B41FA5}">
                      <a16:colId xmlns:a16="http://schemas.microsoft.com/office/drawing/2014/main" xmlns=""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xmlns=""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-4.7%</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66.916</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65.206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-2.6%</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10.262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55.545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54.588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-1.7%</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46.001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0.0%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193.437</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192.886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-0.3%</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38.070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153.259</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156.688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+2.2%</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a16="http://schemas.microsoft.com/office/drawing/2014/main" xmlns=""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£12,671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£12,898</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+1.8%</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£10,091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£10,534</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+4.4%</a:t>
                      </a:r>
                    </a:p>
                  </a:txBody>
                  <a:tcPr marL="7620" marR="7620" marT="7620" marB="0" anchor="ctr">
                    <a:lnL>
                      <a:noFill/>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rgbClr val="D1D5F7"/>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28797695"/>
              </p:ext>
            </p:extLst>
          </p:nvPr>
        </p:nvGraphicFramePr>
        <p:xfrm>
          <a:off x="51583" y="1108782"/>
          <a:ext cx="8298014" cy="1792678"/>
        </p:xfrm>
        <a:graphic>
          <a:graphicData uri="http://schemas.openxmlformats.org/drawingml/2006/table">
            <a:tbl>
              <a:tblPr>
                <a:tableStyleId>{5A111915-BE36-4E01-A7E5-04B1672EAD32}</a:tableStyleId>
              </a:tblPr>
              <a:tblGrid>
                <a:gridCol w="797360">
                  <a:extLst>
                    <a:ext uri="{9D8B030D-6E8A-4147-A177-3AD203B41FA5}">
                      <a16:colId xmlns:a16="http://schemas.microsoft.com/office/drawing/2014/main" xmlns="" val="20000"/>
                    </a:ext>
                  </a:extLst>
                </a:gridCol>
                <a:gridCol w="416703">
                  <a:extLst>
                    <a:ext uri="{9D8B030D-6E8A-4147-A177-3AD203B41FA5}">
                      <a16:colId xmlns:a16="http://schemas.microsoft.com/office/drawing/2014/main" xmlns="" val="20001"/>
                    </a:ext>
                  </a:extLst>
                </a:gridCol>
                <a:gridCol w="416703">
                  <a:extLst>
                    <a:ext uri="{9D8B030D-6E8A-4147-A177-3AD203B41FA5}">
                      <a16:colId xmlns:a16="http://schemas.microsoft.com/office/drawing/2014/main" xmlns="" val="20002"/>
                    </a:ext>
                  </a:extLst>
                </a:gridCol>
                <a:gridCol w="416703">
                  <a:extLst>
                    <a:ext uri="{9D8B030D-6E8A-4147-A177-3AD203B41FA5}">
                      <a16:colId xmlns:a16="http://schemas.microsoft.com/office/drawing/2014/main" xmlns="" val="20003"/>
                    </a:ext>
                  </a:extLst>
                </a:gridCol>
                <a:gridCol w="416703">
                  <a:extLst>
                    <a:ext uri="{9D8B030D-6E8A-4147-A177-3AD203B41FA5}">
                      <a16:colId xmlns:a16="http://schemas.microsoft.com/office/drawing/2014/main" xmlns="" val="20004"/>
                    </a:ext>
                  </a:extLst>
                </a:gridCol>
                <a:gridCol w="416703">
                  <a:extLst>
                    <a:ext uri="{9D8B030D-6E8A-4147-A177-3AD203B41FA5}">
                      <a16:colId xmlns:a16="http://schemas.microsoft.com/office/drawing/2014/main" xmlns="" val="20005"/>
                    </a:ext>
                  </a:extLst>
                </a:gridCol>
                <a:gridCol w="416703">
                  <a:extLst>
                    <a:ext uri="{9D8B030D-6E8A-4147-A177-3AD203B41FA5}">
                      <a16:colId xmlns:a16="http://schemas.microsoft.com/office/drawing/2014/main" xmlns="" val="20006"/>
                    </a:ext>
                  </a:extLst>
                </a:gridCol>
                <a:gridCol w="416703">
                  <a:extLst>
                    <a:ext uri="{9D8B030D-6E8A-4147-A177-3AD203B41FA5}">
                      <a16:colId xmlns:a16="http://schemas.microsoft.com/office/drawing/2014/main" xmlns="" val="20007"/>
                    </a:ext>
                  </a:extLst>
                </a:gridCol>
                <a:gridCol w="416703">
                  <a:extLst>
                    <a:ext uri="{9D8B030D-6E8A-4147-A177-3AD203B41FA5}">
                      <a16:colId xmlns:a16="http://schemas.microsoft.com/office/drawing/2014/main" xmlns="" val="20008"/>
                    </a:ext>
                  </a:extLst>
                </a:gridCol>
                <a:gridCol w="416703">
                  <a:extLst>
                    <a:ext uri="{9D8B030D-6E8A-4147-A177-3AD203B41FA5}">
                      <a16:colId xmlns:a16="http://schemas.microsoft.com/office/drawing/2014/main" xmlns="" val="20009"/>
                    </a:ext>
                  </a:extLst>
                </a:gridCol>
                <a:gridCol w="416703">
                  <a:extLst>
                    <a:ext uri="{9D8B030D-6E8A-4147-A177-3AD203B41FA5}">
                      <a16:colId xmlns:a16="http://schemas.microsoft.com/office/drawing/2014/main" xmlns="" val="20010"/>
                    </a:ext>
                  </a:extLst>
                </a:gridCol>
                <a:gridCol w="416703">
                  <a:extLst>
                    <a:ext uri="{9D8B030D-6E8A-4147-A177-3AD203B41FA5}">
                      <a16:colId xmlns:a16="http://schemas.microsoft.com/office/drawing/2014/main" xmlns="" val="20011"/>
                    </a:ext>
                  </a:extLst>
                </a:gridCol>
                <a:gridCol w="416703">
                  <a:extLst>
                    <a:ext uri="{9D8B030D-6E8A-4147-A177-3AD203B41FA5}">
                      <a16:colId xmlns:a16="http://schemas.microsoft.com/office/drawing/2014/main" xmlns="" val="20012"/>
                    </a:ext>
                  </a:extLst>
                </a:gridCol>
                <a:gridCol w="416703">
                  <a:extLst>
                    <a:ext uri="{9D8B030D-6E8A-4147-A177-3AD203B41FA5}">
                      <a16:colId xmlns:a16="http://schemas.microsoft.com/office/drawing/2014/main" xmlns="" val="20013"/>
                    </a:ext>
                  </a:extLst>
                </a:gridCol>
                <a:gridCol w="416703">
                  <a:extLst>
                    <a:ext uri="{9D8B030D-6E8A-4147-A177-3AD203B41FA5}">
                      <a16:colId xmlns:a16="http://schemas.microsoft.com/office/drawing/2014/main" xmlns="" val="20014"/>
                    </a:ext>
                  </a:extLst>
                </a:gridCol>
                <a:gridCol w="416703">
                  <a:extLst>
                    <a:ext uri="{9D8B030D-6E8A-4147-A177-3AD203B41FA5}">
                      <a16:colId xmlns:a16="http://schemas.microsoft.com/office/drawing/2014/main" xmlns="" val="20015"/>
                    </a:ext>
                  </a:extLst>
                </a:gridCol>
                <a:gridCol w="416703">
                  <a:extLst>
                    <a:ext uri="{9D8B030D-6E8A-4147-A177-3AD203B41FA5}">
                      <a16:colId xmlns:a16="http://schemas.microsoft.com/office/drawing/2014/main" xmlns="" val="20016"/>
                    </a:ext>
                  </a:extLst>
                </a:gridCol>
                <a:gridCol w="416703">
                  <a:extLst>
                    <a:ext uri="{9D8B030D-6E8A-4147-A177-3AD203B41FA5}">
                      <a16:colId xmlns:a16="http://schemas.microsoft.com/office/drawing/2014/main" xmlns="" val="20017"/>
                    </a:ext>
                  </a:extLst>
                </a:gridCol>
                <a:gridCol w="416703">
                  <a:extLst>
                    <a:ext uri="{9D8B030D-6E8A-4147-A177-3AD203B41FA5}">
                      <a16:colId xmlns:a16="http://schemas.microsoft.com/office/drawing/2014/main" xmlns="" val="20018"/>
                    </a:ext>
                  </a:extLst>
                </a:gridCol>
              </a:tblGrid>
              <a:tr h="1508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715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4513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2"/>
                  </a:ext>
                </a:extLst>
              </a:tr>
              <a:tr h="14513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3"/>
                  </a:ext>
                </a:extLst>
              </a:tr>
              <a:tr h="1508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4726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4351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8"/>
                  </a:ext>
                </a:extLst>
              </a:tr>
              <a:tr h="14513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9"/>
                  </a:ext>
                </a:extLst>
              </a:tr>
              <a:tr h="14899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539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4513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14"/>
                  </a:ext>
                </a:extLst>
              </a:tr>
              <a:tr h="14513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4612122"/>
              </p:ext>
            </p:extLst>
          </p:nvPr>
        </p:nvGraphicFramePr>
        <p:xfrm>
          <a:off x="51583" y="3139292"/>
          <a:ext cx="8998441" cy="1524669"/>
        </p:xfrm>
        <a:graphic>
          <a:graphicData uri="http://schemas.openxmlformats.org/drawingml/2006/table">
            <a:tbl>
              <a:tblPr>
                <a:tableStyleId>{5A111915-BE36-4E01-A7E5-04B1672EAD32}</a:tableStyleId>
              </a:tblPr>
              <a:tblGrid>
                <a:gridCol w="749105">
                  <a:extLst>
                    <a:ext uri="{9D8B030D-6E8A-4147-A177-3AD203B41FA5}">
                      <a16:colId xmlns:a16="http://schemas.microsoft.com/office/drawing/2014/main" xmlns="" val="20000"/>
                    </a:ext>
                  </a:extLst>
                </a:gridCol>
                <a:gridCol w="391253">
                  <a:extLst>
                    <a:ext uri="{9D8B030D-6E8A-4147-A177-3AD203B41FA5}">
                      <a16:colId xmlns:a16="http://schemas.microsoft.com/office/drawing/2014/main" xmlns="" val="20001"/>
                    </a:ext>
                  </a:extLst>
                </a:gridCol>
                <a:gridCol w="391253">
                  <a:extLst>
                    <a:ext uri="{9D8B030D-6E8A-4147-A177-3AD203B41FA5}">
                      <a16:colId xmlns:a16="http://schemas.microsoft.com/office/drawing/2014/main" xmlns="" val="20002"/>
                    </a:ext>
                  </a:extLst>
                </a:gridCol>
                <a:gridCol w="391253">
                  <a:extLst>
                    <a:ext uri="{9D8B030D-6E8A-4147-A177-3AD203B41FA5}">
                      <a16:colId xmlns:a16="http://schemas.microsoft.com/office/drawing/2014/main" xmlns="" val="20003"/>
                    </a:ext>
                  </a:extLst>
                </a:gridCol>
                <a:gridCol w="391253">
                  <a:extLst>
                    <a:ext uri="{9D8B030D-6E8A-4147-A177-3AD203B41FA5}">
                      <a16:colId xmlns:a16="http://schemas.microsoft.com/office/drawing/2014/main" xmlns="" val="20004"/>
                    </a:ext>
                  </a:extLst>
                </a:gridCol>
                <a:gridCol w="391253">
                  <a:extLst>
                    <a:ext uri="{9D8B030D-6E8A-4147-A177-3AD203B41FA5}">
                      <a16:colId xmlns:a16="http://schemas.microsoft.com/office/drawing/2014/main" xmlns="" val="20005"/>
                    </a:ext>
                  </a:extLst>
                </a:gridCol>
                <a:gridCol w="391253">
                  <a:extLst>
                    <a:ext uri="{9D8B030D-6E8A-4147-A177-3AD203B41FA5}">
                      <a16:colId xmlns:a16="http://schemas.microsoft.com/office/drawing/2014/main" xmlns="" val="20006"/>
                    </a:ext>
                  </a:extLst>
                </a:gridCol>
                <a:gridCol w="391253">
                  <a:extLst>
                    <a:ext uri="{9D8B030D-6E8A-4147-A177-3AD203B41FA5}">
                      <a16:colId xmlns:a16="http://schemas.microsoft.com/office/drawing/2014/main" xmlns="" val="20007"/>
                    </a:ext>
                  </a:extLst>
                </a:gridCol>
                <a:gridCol w="391253">
                  <a:extLst>
                    <a:ext uri="{9D8B030D-6E8A-4147-A177-3AD203B41FA5}">
                      <a16:colId xmlns:a16="http://schemas.microsoft.com/office/drawing/2014/main" xmlns="" val="20008"/>
                    </a:ext>
                  </a:extLst>
                </a:gridCol>
                <a:gridCol w="391253">
                  <a:extLst>
                    <a:ext uri="{9D8B030D-6E8A-4147-A177-3AD203B41FA5}">
                      <a16:colId xmlns:a16="http://schemas.microsoft.com/office/drawing/2014/main" xmlns="" val="20009"/>
                    </a:ext>
                  </a:extLst>
                </a:gridCol>
                <a:gridCol w="391253">
                  <a:extLst>
                    <a:ext uri="{9D8B030D-6E8A-4147-A177-3AD203B41FA5}">
                      <a16:colId xmlns:a16="http://schemas.microsoft.com/office/drawing/2014/main" xmlns="" val="20010"/>
                    </a:ext>
                  </a:extLst>
                </a:gridCol>
                <a:gridCol w="391253">
                  <a:extLst>
                    <a:ext uri="{9D8B030D-6E8A-4147-A177-3AD203B41FA5}">
                      <a16:colId xmlns:a16="http://schemas.microsoft.com/office/drawing/2014/main" xmlns="" val="20011"/>
                    </a:ext>
                  </a:extLst>
                </a:gridCol>
                <a:gridCol w="391253">
                  <a:extLst>
                    <a:ext uri="{9D8B030D-6E8A-4147-A177-3AD203B41FA5}">
                      <a16:colId xmlns:a16="http://schemas.microsoft.com/office/drawing/2014/main" xmlns="" val="20012"/>
                    </a:ext>
                  </a:extLst>
                </a:gridCol>
                <a:gridCol w="391253">
                  <a:extLst>
                    <a:ext uri="{9D8B030D-6E8A-4147-A177-3AD203B41FA5}">
                      <a16:colId xmlns:a16="http://schemas.microsoft.com/office/drawing/2014/main" xmlns="" val="20013"/>
                    </a:ext>
                  </a:extLst>
                </a:gridCol>
                <a:gridCol w="391253">
                  <a:extLst>
                    <a:ext uri="{9D8B030D-6E8A-4147-A177-3AD203B41FA5}">
                      <a16:colId xmlns:a16="http://schemas.microsoft.com/office/drawing/2014/main" xmlns="" val="20014"/>
                    </a:ext>
                  </a:extLst>
                </a:gridCol>
                <a:gridCol w="391253">
                  <a:extLst>
                    <a:ext uri="{9D8B030D-6E8A-4147-A177-3AD203B41FA5}">
                      <a16:colId xmlns:a16="http://schemas.microsoft.com/office/drawing/2014/main" xmlns="" val="20015"/>
                    </a:ext>
                  </a:extLst>
                </a:gridCol>
                <a:gridCol w="391253">
                  <a:extLst>
                    <a:ext uri="{9D8B030D-6E8A-4147-A177-3AD203B41FA5}">
                      <a16:colId xmlns:a16="http://schemas.microsoft.com/office/drawing/2014/main" xmlns="" val="20016"/>
                    </a:ext>
                  </a:extLst>
                </a:gridCol>
                <a:gridCol w="391253">
                  <a:extLst>
                    <a:ext uri="{9D8B030D-6E8A-4147-A177-3AD203B41FA5}">
                      <a16:colId xmlns:a16="http://schemas.microsoft.com/office/drawing/2014/main" xmlns="" val="20017"/>
                    </a:ext>
                  </a:extLst>
                </a:gridCol>
                <a:gridCol w="391253">
                  <a:extLst>
                    <a:ext uri="{9D8B030D-6E8A-4147-A177-3AD203B41FA5}">
                      <a16:colId xmlns:a16="http://schemas.microsoft.com/office/drawing/2014/main" xmlns="" val="20018"/>
                    </a:ext>
                  </a:extLst>
                </a:gridCol>
                <a:gridCol w="33020">
                  <a:extLst>
                    <a:ext uri="{9D8B030D-6E8A-4147-A177-3AD203B41FA5}">
                      <a16:colId xmlns:a16="http://schemas.microsoft.com/office/drawing/2014/main" xmlns="" val="20019"/>
                    </a:ext>
                  </a:extLst>
                </a:gridCol>
                <a:gridCol w="33020">
                  <a:extLst>
                    <a:ext uri="{9D8B030D-6E8A-4147-A177-3AD203B41FA5}">
                      <a16:colId xmlns:a16="http://schemas.microsoft.com/office/drawing/2014/main" xmlns="" val="20020"/>
                    </a:ext>
                  </a:extLst>
                </a:gridCol>
                <a:gridCol w="358235">
                  <a:extLst>
                    <a:ext uri="{9D8B030D-6E8A-4147-A177-3AD203B41FA5}">
                      <a16:colId xmlns:a16="http://schemas.microsoft.com/office/drawing/2014/main" xmlns="" val="20022"/>
                    </a:ext>
                  </a:extLst>
                </a:gridCol>
                <a:gridCol w="40640">
                  <a:extLst>
                    <a:ext uri="{9D8B030D-6E8A-4147-A177-3AD203B41FA5}">
                      <a16:colId xmlns:a16="http://schemas.microsoft.com/office/drawing/2014/main" xmlns="" val="20023"/>
                    </a:ext>
                  </a:extLst>
                </a:gridCol>
                <a:gridCol w="33020">
                  <a:extLst>
                    <a:ext uri="{9D8B030D-6E8A-4147-A177-3AD203B41FA5}">
                      <a16:colId xmlns:a16="http://schemas.microsoft.com/office/drawing/2014/main" xmlns="" val="20024"/>
                    </a:ext>
                  </a:extLst>
                </a:gridCol>
                <a:gridCol w="317594">
                  <a:extLst>
                    <a:ext uri="{9D8B030D-6E8A-4147-A177-3AD203B41FA5}">
                      <a16:colId xmlns:a16="http://schemas.microsoft.com/office/drawing/2014/main" xmlns="" val="20025"/>
                    </a:ext>
                  </a:extLst>
                </a:gridCol>
                <a:gridCol w="391253">
                  <a:extLst>
                    <a:ext uri="{9D8B030D-6E8A-4147-A177-3AD203B41FA5}">
                      <a16:colId xmlns:a16="http://schemas.microsoft.com/office/drawing/2014/main" xmlns=""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6.914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+0.3%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30.762</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32.717</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+6.4%</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24.696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26.150</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+5.9%</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30.825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102.159</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110.097</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+7.8%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25.203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+12.9%</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78.151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86.477</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+10.7%</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£7,091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£7,733</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+9.1%</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£5,509</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£6,135</a:t>
                      </a:r>
                    </a:p>
                  </a:txBody>
                  <a:tcPr marL="7620" marR="7620" marT="7620" marB="0" anchor="ctr">
                    <a:lnL w="6350" cap="flat" cmpd="sng" algn="ctr">
                      <a:noFill/>
                      <a:prstDash val="solid"/>
                      <a:round/>
                      <a:headEnd type="none" w="med" len="med"/>
                      <a:tailEnd type="none" w="med" len="med"/>
                    </a:lnL>
                    <a:lnB w="12700"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+11.4%</a:t>
                      </a:r>
                    </a:p>
                  </a:txBody>
                  <a:tcPr marL="7620" marR="7620" marT="7620"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402702855"/>
              </p:ext>
            </p:extLst>
          </p:nvPr>
        </p:nvGraphicFramePr>
        <p:xfrm>
          <a:off x="54264" y="3125012"/>
          <a:ext cx="8971232" cy="1541861"/>
        </p:xfrm>
        <a:graphic>
          <a:graphicData uri="http://schemas.openxmlformats.org/drawingml/2006/table">
            <a:tbl>
              <a:tblPr>
                <a:tableStyleId>{5A111915-BE36-4E01-A7E5-04B1672EAD32}</a:tableStyleId>
              </a:tblPr>
              <a:tblGrid>
                <a:gridCol w="696707">
                  <a:extLst>
                    <a:ext uri="{9D8B030D-6E8A-4147-A177-3AD203B41FA5}">
                      <a16:colId xmlns:a16="http://schemas.microsoft.com/office/drawing/2014/main" xmlns="" val="20000"/>
                    </a:ext>
                  </a:extLst>
                </a:gridCol>
                <a:gridCol w="394025">
                  <a:extLst>
                    <a:ext uri="{9D8B030D-6E8A-4147-A177-3AD203B41FA5}">
                      <a16:colId xmlns:a16="http://schemas.microsoft.com/office/drawing/2014/main" xmlns="" val="20001"/>
                    </a:ext>
                  </a:extLst>
                </a:gridCol>
                <a:gridCol w="394025">
                  <a:extLst>
                    <a:ext uri="{9D8B030D-6E8A-4147-A177-3AD203B41FA5}">
                      <a16:colId xmlns:a16="http://schemas.microsoft.com/office/drawing/2014/main" xmlns="" val="20002"/>
                    </a:ext>
                  </a:extLst>
                </a:gridCol>
                <a:gridCol w="394025">
                  <a:extLst>
                    <a:ext uri="{9D8B030D-6E8A-4147-A177-3AD203B41FA5}">
                      <a16:colId xmlns:a16="http://schemas.microsoft.com/office/drawing/2014/main" xmlns="" val="20003"/>
                    </a:ext>
                  </a:extLst>
                </a:gridCol>
                <a:gridCol w="394025">
                  <a:extLst>
                    <a:ext uri="{9D8B030D-6E8A-4147-A177-3AD203B41FA5}">
                      <a16:colId xmlns:a16="http://schemas.microsoft.com/office/drawing/2014/main" xmlns="" val="20004"/>
                    </a:ext>
                  </a:extLst>
                </a:gridCol>
                <a:gridCol w="394025">
                  <a:extLst>
                    <a:ext uri="{9D8B030D-6E8A-4147-A177-3AD203B41FA5}">
                      <a16:colId xmlns:a16="http://schemas.microsoft.com/office/drawing/2014/main" xmlns="" val="20005"/>
                    </a:ext>
                  </a:extLst>
                </a:gridCol>
                <a:gridCol w="394025">
                  <a:extLst>
                    <a:ext uri="{9D8B030D-6E8A-4147-A177-3AD203B41FA5}">
                      <a16:colId xmlns:a16="http://schemas.microsoft.com/office/drawing/2014/main" xmlns="" val="20006"/>
                    </a:ext>
                  </a:extLst>
                </a:gridCol>
                <a:gridCol w="394025">
                  <a:extLst>
                    <a:ext uri="{9D8B030D-6E8A-4147-A177-3AD203B41FA5}">
                      <a16:colId xmlns:a16="http://schemas.microsoft.com/office/drawing/2014/main" xmlns="" val="20007"/>
                    </a:ext>
                  </a:extLst>
                </a:gridCol>
                <a:gridCol w="394025">
                  <a:extLst>
                    <a:ext uri="{9D8B030D-6E8A-4147-A177-3AD203B41FA5}">
                      <a16:colId xmlns:a16="http://schemas.microsoft.com/office/drawing/2014/main" xmlns="" val="20008"/>
                    </a:ext>
                  </a:extLst>
                </a:gridCol>
                <a:gridCol w="394025">
                  <a:extLst>
                    <a:ext uri="{9D8B030D-6E8A-4147-A177-3AD203B41FA5}">
                      <a16:colId xmlns:a16="http://schemas.microsoft.com/office/drawing/2014/main" xmlns="" val="20009"/>
                    </a:ext>
                  </a:extLst>
                </a:gridCol>
                <a:gridCol w="394025">
                  <a:extLst>
                    <a:ext uri="{9D8B030D-6E8A-4147-A177-3AD203B41FA5}">
                      <a16:colId xmlns:a16="http://schemas.microsoft.com/office/drawing/2014/main" xmlns="" val="20010"/>
                    </a:ext>
                  </a:extLst>
                </a:gridCol>
                <a:gridCol w="394025">
                  <a:extLst>
                    <a:ext uri="{9D8B030D-6E8A-4147-A177-3AD203B41FA5}">
                      <a16:colId xmlns:a16="http://schemas.microsoft.com/office/drawing/2014/main" xmlns="" val="20011"/>
                    </a:ext>
                  </a:extLst>
                </a:gridCol>
                <a:gridCol w="394025">
                  <a:extLst>
                    <a:ext uri="{9D8B030D-6E8A-4147-A177-3AD203B41FA5}">
                      <a16:colId xmlns:a16="http://schemas.microsoft.com/office/drawing/2014/main" xmlns="" val="20012"/>
                    </a:ext>
                  </a:extLst>
                </a:gridCol>
                <a:gridCol w="394025">
                  <a:extLst>
                    <a:ext uri="{9D8B030D-6E8A-4147-A177-3AD203B41FA5}">
                      <a16:colId xmlns:a16="http://schemas.microsoft.com/office/drawing/2014/main" xmlns="" val="20013"/>
                    </a:ext>
                  </a:extLst>
                </a:gridCol>
                <a:gridCol w="394025">
                  <a:extLst>
                    <a:ext uri="{9D8B030D-6E8A-4147-A177-3AD203B41FA5}">
                      <a16:colId xmlns:a16="http://schemas.microsoft.com/office/drawing/2014/main" xmlns="" val="20014"/>
                    </a:ext>
                  </a:extLst>
                </a:gridCol>
                <a:gridCol w="394025">
                  <a:extLst>
                    <a:ext uri="{9D8B030D-6E8A-4147-A177-3AD203B41FA5}">
                      <a16:colId xmlns:a16="http://schemas.microsoft.com/office/drawing/2014/main" xmlns="" val="20015"/>
                    </a:ext>
                  </a:extLst>
                </a:gridCol>
                <a:gridCol w="394025">
                  <a:extLst>
                    <a:ext uri="{9D8B030D-6E8A-4147-A177-3AD203B41FA5}">
                      <a16:colId xmlns:a16="http://schemas.microsoft.com/office/drawing/2014/main" xmlns="" val="20016"/>
                    </a:ext>
                  </a:extLst>
                </a:gridCol>
                <a:gridCol w="394025">
                  <a:extLst>
                    <a:ext uri="{9D8B030D-6E8A-4147-A177-3AD203B41FA5}">
                      <a16:colId xmlns:a16="http://schemas.microsoft.com/office/drawing/2014/main" xmlns="" val="20017"/>
                    </a:ext>
                  </a:extLst>
                </a:gridCol>
                <a:gridCol w="394025">
                  <a:extLst>
                    <a:ext uri="{9D8B030D-6E8A-4147-A177-3AD203B41FA5}">
                      <a16:colId xmlns:a16="http://schemas.microsoft.com/office/drawing/2014/main" xmlns="" val="20018"/>
                    </a:ext>
                  </a:extLst>
                </a:gridCol>
                <a:gridCol w="394025">
                  <a:extLst>
                    <a:ext uri="{9D8B030D-6E8A-4147-A177-3AD203B41FA5}">
                      <a16:colId xmlns:a16="http://schemas.microsoft.com/office/drawing/2014/main" xmlns="" val="20019"/>
                    </a:ext>
                  </a:extLst>
                </a:gridCol>
                <a:gridCol w="394025">
                  <a:extLst>
                    <a:ext uri="{9D8B030D-6E8A-4147-A177-3AD203B41FA5}">
                      <a16:colId xmlns:a16="http://schemas.microsoft.com/office/drawing/2014/main" xmlns="" val="20020"/>
                    </a:ext>
                  </a:extLst>
                </a:gridCol>
                <a:gridCol w="394025">
                  <a:extLst>
                    <a:ext uri="{9D8B030D-6E8A-4147-A177-3AD203B41FA5}">
                      <a16:colId xmlns:a16="http://schemas.microsoft.com/office/drawing/2014/main" xmlns=""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a16="http://schemas.microsoft.com/office/drawing/2014/main" xmlns=""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-16.4%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23.014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21.427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-6.9%</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20.040</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18.796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-6.2%</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-13.7%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59.702</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56.131</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-6.0%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-4.4%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49.699</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47.695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£2,494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£2,381</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-4.5%</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£2,039</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£1,997</a:t>
                      </a:r>
                    </a:p>
                  </a:txBody>
                  <a:tcPr marL="7620" marR="7620" marT="7620" marB="0" anchor="ctr">
                    <a:lnL w="6350" cap="flat" cmpd="sng" algn="ctr">
                      <a:noFill/>
                      <a:prstDash val="solid"/>
                      <a:round/>
                      <a:headEnd type="none" w="med" len="med"/>
                      <a:tailEnd type="none" w="med" len="med"/>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-2.1%</a:t>
                      </a:r>
                    </a:p>
                  </a:txBody>
                  <a:tcPr marL="7620" marR="7620" marT="7620" marB="0" anchor="ctr">
                    <a:lnL>
                      <a:noFill/>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580328145"/>
              </p:ext>
            </p:extLst>
          </p:nvPr>
        </p:nvGraphicFramePr>
        <p:xfrm>
          <a:off x="54264" y="1095374"/>
          <a:ext cx="8148962" cy="1814878"/>
        </p:xfrm>
        <a:graphic>
          <a:graphicData uri="http://schemas.openxmlformats.org/drawingml/2006/table">
            <a:tbl>
              <a:tblPr>
                <a:tableStyleId>{5A111915-BE36-4E01-A7E5-04B1672EAD32}</a:tableStyleId>
              </a:tblPr>
              <a:tblGrid>
                <a:gridCol w="689701">
                  <a:extLst>
                    <a:ext uri="{9D8B030D-6E8A-4147-A177-3AD203B41FA5}">
                      <a16:colId xmlns:a16="http://schemas.microsoft.com/office/drawing/2014/main" xmlns="" val="20000"/>
                    </a:ext>
                  </a:extLst>
                </a:gridCol>
                <a:gridCol w="412321">
                  <a:extLst>
                    <a:ext uri="{9D8B030D-6E8A-4147-A177-3AD203B41FA5}">
                      <a16:colId xmlns:a16="http://schemas.microsoft.com/office/drawing/2014/main" xmlns="" val="20001"/>
                    </a:ext>
                  </a:extLst>
                </a:gridCol>
                <a:gridCol w="412321">
                  <a:extLst>
                    <a:ext uri="{9D8B030D-6E8A-4147-A177-3AD203B41FA5}">
                      <a16:colId xmlns:a16="http://schemas.microsoft.com/office/drawing/2014/main" xmlns="" val="20002"/>
                    </a:ext>
                  </a:extLst>
                </a:gridCol>
                <a:gridCol w="468062">
                  <a:extLst>
                    <a:ext uri="{9D8B030D-6E8A-4147-A177-3AD203B41FA5}">
                      <a16:colId xmlns:a16="http://schemas.microsoft.com/office/drawing/2014/main" xmlns="" val="20003"/>
                    </a:ext>
                  </a:extLst>
                </a:gridCol>
                <a:gridCol w="356581">
                  <a:extLst>
                    <a:ext uri="{9D8B030D-6E8A-4147-A177-3AD203B41FA5}">
                      <a16:colId xmlns:a16="http://schemas.microsoft.com/office/drawing/2014/main" xmlns="" val="20004"/>
                    </a:ext>
                  </a:extLst>
                </a:gridCol>
                <a:gridCol w="412321">
                  <a:extLst>
                    <a:ext uri="{9D8B030D-6E8A-4147-A177-3AD203B41FA5}">
                      <a16:colId xmlns:a16="http://schemas.microsoft.com/office/drawing/2014/main" xmlns="" val="20005"/>
                    </a:ext>
                  </a:extLst>
                </a:gridCol>
                <a:gridCol w="445156">
                  <a:extLst>
                    <a:ext uri="{9D8B030D-6E8A-4147-A177-3AD203B41FA5}">
                      <a16:colId xmlns:a16="http://schemas.microsoft.com/office/drawing/2014/main" xmlns="" val="20006"/>
                    </a:ext>
                  </a:extLst>
                </a:gridCol>
                <a:gridCol w="379486">
                  <a:extLst>
                    <a:ext uri="{9D8B030D-6E8A-4147-A177-3AD203B41FA5}">
                      <a16:colId xmlns:a16="http://schemas.microsoft.com/office/drawing/2014/main" xmlns="" val="20007"/>
                    </a:ext>
                  </a:extLst>
                </a:gridCol>
                <a:gridCol w="412321">
                  <a:extLst>
                    <a:ext uri="{9D8B030D-6E8A-4147-A177-3AD203B41FA5}">
                      <a16:colId xmlns:a16="http://schemas.microsoft.com/office/drawing/2014/main" xmlns="" val="20008"/>
                    </a:ext>
                  </a:extLst>
                </a:gridCol>
                <a:gridCol w="412321">
                  <a:extLst>
                    <a:ext uri="{9D8B030D-6E8A-4147-A177-3AD203B41FA5}">
                      <a16:colId xmlns:a16="http://schemas.microsoft.com/office/drawing/2014/main" xmlns="" val="20009"/>
                    </a:ext>
                  </a:extLst>
                </a:gridCol>
                <a:gridCol w="412321">
                  <a:extLst>
                    <a:ext uri="{9D8B030D-6E8A-4147-A177-3AD203B41FA5}">
                      <a16:colId xmlns:a16="http://schemas.microsoft.com/office/drawing/2014/main" xmlns="" val="20010"/>
                    </a:ext>
                  </a:extLst>
                </a:gridCol>
                <a:gridCol w="412321">
                  <a:extLst>
                    <a:ext uri="{9D8B030D-6E8A-4147-A177-3AD203B41FA5}">
                      <a16:colId xmlns:a16="http://schemas.microsoft.com/office/drawing/2014/main" xmlns="" val="20011"/>
                    </a:ext>
                  </a:extLst>
                </a:gridCol>
                <a:gridCol w="412321">
                  <a:extLst>
                    <a:ext uri="{9D8B030D-6E8A-4147-A177-3AD203B41FA5}">
                      <a16:colId xmlns:a16="http://schemas.microsoft.com/office/drawing/2014/main" xmlns="" val="20012"/>
                    </a:ext>
                  </a:extLst>
                </a:gridCol>
                <a:gridCol w="412321">
                  <a:extLst>
                    <a:ext uri="{9D8B030D-6E8A-4147-A177-3AD203B41FA5}">
                      <a16:colId xmlns:a16="http://schemas.microsoft.com/office/drawing/2014/main" xmlns="" val="20013"/>
                    </a:ext>
                  </a:extLst>
                </a:gridCol>
                <a:gridCol w="412321">
                  <a:extLst>
                    <a:ext uri="{9D8B030D-6E8A-4147-A177-3AD203B41FA5}">
                      <a16:colId xmlns:a16="http://schemas.microsoft.com/office/drawing/2014/main" xmlns="" val="20014"/>
                    </a:ext>
                  </a:extLst>
                </a:gridCol>
                <a:gridCol w="449803">
                  <a:extLst>
                    <a:ext uri="{9D8B030D-6E8A-4147-A177-3AD203B41FA5}">
                      <a16:colId xmlns:a16="http://schemas.microsoft.com/office/drawing/2014/main" xmlns="" val="20015"/>
                    </a:ext>
                  </a:extLst>
                </a:gridCol>
                <a:gridCol w="412321">
                  <a:extLst>
                    <a:ext uri="{9D8B030D-6E8A-4147-A177-3AD203B41FA5}">
                      <a16:colId xmlns:a16="http://schemas.microsoft.com/office/drawing/2014/main" xmlns="" val="20016"/>
                    </a:ext>
                  </a:extLst>
                </a:gridCol>
                <a:gridCol w="412321">
                  <a:extLst>
                    <a:ext uri="{9D8B030D-6E8A-4147-A177-3AD203B41FA5}">
                      <a16:colId xmlns:a16="http://schemas.microsoft.com/office/drawing/2014/main" xmlns="" val="20017"/>
                    </a:ext>
                  </a:extLst>
                </a:gridCol>
                <a:gridCol w="412321">
                  <a:extLst>
                    <a:ext uri="{9D8B030D-6E8A-4147-A177-3AD203B41FA5}">
                      <a16:colId xmlns:a16="http://schemas.microsoft.com/office/drawing/2014/main" xmlns="" val="20018"/>
                    </a:ext>
                  </a:extLst>
                </a:gridCol>
              </a:tblGrid>
              <a:tr h="16444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3452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13452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2"/>
                  </a:ext>
                </a:extLst>
              </a:tr>
              <a:tr h="14533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3"/>
                  </a:ext>
                </a:extLst>
              </a:tr>
              <a:tr h="1522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522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4533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8"/>
                  </a:ext>
                </a:extLst>
              </a:tr>
              <a:tr h="14533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9"/>
                  </a:ext>
                </a:extLst>
              </a:tr>
              <a:tr h="1529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9735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4533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14"/>
                  </a:ext>
                </a:extLst>
              </a:tr>
              <a:tr h="14533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50074972"/>
              </p:ext>
            </p:extLst>
          </p:nvPr>
        </p:nvGraphicFramePr>
        <p:xfrm>
          <a:off x="104776" y="3072259"/>
          <a:ext cx="8896337" cy="1542225"/>
        </p:xfrm>
        <a:graphic>
          <a:graphicData uri="http://schemas.openxmlformats.org/drawingml/2006/table">
            <a:tbl>
              <a:tblPr>
                <a:tableStyleId>{5A111915-BE36-4E01-A7E5-04B1672EAD32}</a:tableStyleId>
              </a:tblPr>
              <a:tblGrid>
                <a:gridCol w="658289">
                  <a:extLst>
                    <a:ext uri="{9D8B030D-6E8A-4147-A177-3AD203B41FA5}">
                      <a16:colId xmlns:a16="http://schemas.microsoft.com/office/drawing/2014/main" xmlns="" val="20000"/>
                    </a:ext>
                  </a:extLst>
                </a:gridCol>
                <a:gridCol w="392288">
                  <a:extLst>
                    <a:ext uri="{9D8B030D-6E8A-4147-A177-3AD203B41FA5}">
                      <a16:colId xmlns:a16="http://schemas.microsoft.com/office/drawing/2014/main" xmlns="" val="20001"/>
                    </a:ext>
                  </a:extLst>
                </a:gridCol>
                <a:gridCol w="360594">
                  <a:extLst>
                    <a:ext uri="{9D8B030D-6E8A-4147-A177-3AD203B41FA5}">
                      <a16:colId xmlns:a16="http://schemas.microsoft.com/office/drawing/2014/main" xmlns="" val="20002"/>
                    </a:ext>
                  </a:extLst>
                </a:gridCol>
                <a:gridCol w="423982">
                  <a:extLst>
                    <a:ext uri="{9D8B030D-6E8A-4147-A177-3AD203B41FA5}">
                      <a16:colId xmlns:a16="http://schemas.microsoft.com/office/drawing/2014/main" xmlns="" val="20003"/>
                    </a:ext>
                  </a:extLst>
                </a:gridCol>
                <a:gridCol w="392288">
                  <a:extLst>
                    <a:ext uri="{9D8B030D-6E8A-4147-A177-3AD203B41FA5}">
                      <a16:colId xmlns:a16="http://schemas.microsoft.com/office/drawing/2014/main" xmlns="" val="20004"/>
                    </a:ext>
                  </a:extLst>
                </a:gridCol>
                <a:gridCol w="392288">
                  <a:extLst>
                    <a:ext uri="{9D8B030D-6E8A-4147-A177-3AD203B41FA5}">
                      <a16:colId xmlns:a16="http://schemas.microsoft.com/office/drawing/2014/main" xmlns="" val="20005"/>
                    </a:ext>
                  </a:extLst>
                </a:gridCol>
                <a:gridCol w="392288">
                  <a:extLst>
                    <a:ext uri="{9D8B030D-6E8A-4147-A177-3AD203B41FA5}">
                      <a16:colId xmlns:a16="http://schemas.microsoft.com/office/drawing/2014/main" xmlns="" val="20006"/>
                    </a:ext>
                  </a:extLst>
                </a:gridCol>
                <a:gridCol w="392288">
                  <a:extLst>
                    <a:ext uri="{9D8B030D-6E8A-4147-A177-3AD203B41FA5}">
                      <a16:colId xmlns:a16="http://schemas.microsoft.com/office/drawing/2014/main" xmlns="" val="20007"/>
                    </a:ext>
                  </a:extLst>
                </a:gridCol>
                <a:gridCol w="392288">
                  <a:extLst>
                    <a:ext uri="{9D8B030D-6E8A-4147-A177-3AD203B41FA5}">
                      <a16:colId xmlns:a16="http://schemas.microsoft.com/office/drawing/2014/main" xmlns="" val="20008"/>
                    </a:ext>
                  </a:extLst>
                </a:gridCol>
                <a:gridCol w="392288">
                  <a:extLst>
                    <a:ext uri="{9D8B030D-6E8A-4147-A177-3AD203B41FA5}">
                      <a16:colId xmlns:a16="http://schemas.microsoft.com/office/drawing/2014/main" xmlns="" val="20009"/>
                    </a:ext>
                  </a:extLst>
                </a:gridCol>
                <a:gridCol w="392288">
                  <a:extLst>
                    <a:ext uri="{9D8B030D-6E8A-4147-A177-3AD203B41FA5}">
                      <a16:colId xmlns:a16="http://schemas.microsoft.com/office/drawing/2014/main" xmlns="" val="20010"/>
                    </a:ext>
                  </a:extLst>
                </a:gridCol>
                <a:gridCol w="392288">
                  <a:extLst>
                    <a:ext uri="{9D8B030D-6E8A-4147-A177-3AD203B41FA5}">
                      <a16:colId xmlns:a16="http://schemas.microsoft.com/office/drawing/2014/main" xmlns="" val="20011"/>
                    </a:ext>
                  </a:extLst>
                </a:gridCol>
                <a:gridCol w="392288">
                  <a:extLst>
                    <a:ext uri="{9D8B030D-6E8A-4147-A177-3AD203B41FA5}">
                      <a16:colId xmlns:a16="http://schemas.microsoft.com/office/drawing/2014/main" xmlns="" val="20012"/>
                    </a:ext>
                  </a:extLst>
                </a:gridCol>
                <a:gridCol w="392288">
                  <a:extLst>
                    <a:ext uri="{9D8B030D-6E8A-4147-A177-3AD203B41FA5}">
                      <a16:colId xmlns:a16="http://schemas.microsoft.com/office/drawing/2014/main" xmlns="" val="20013"/>
                    </a:ext>
                  </a:extLst>
                </a:gridCol>
                <a:gridCol w="392288">
                  <a:extLst>
                    <a:ext uri="{9D8B030D-6E8A-4147-A177-3AD203B41FA5}">
                      <a16:colId xmlns:a16="http://schemas.microsoft.com/office/drawing/2014/main" xmlns="" val="20014"/>
                    </a:ext>
                  </a:extLst>
                </a:gridCol>
                <a:gridCol w="392288">
                  <a:extLst>
                    <a:ext uri="{9D8B030D-6E8A-4147-A177-3AD203B41FA5}">
                      <a16:colId xmlns:a16="http://schemas.microsoft.com/office/drawing/2014/main" xmlns="" val="20015"/>
                    </a:ext>
                  </a:extLst>
                </a:gridCol>
                <a:gridCol w="392288">
                  <a:extLst>
                    <a:ext uri="{9D8B030D-6E8A-4147-A177-3AD203B41FA5}">
                      <a16:colId xmlns:a16="http://schemas.microsoft.com/office/drawing/2014/main" xmlns="" val="20016"/>
                    </a:ext>
                  </a:extLst>
                </a:gridCol>
                <a:gridCol w="392288">
                  <a:extLst>
                    <a:ext uri="{9D8B030D-6E8A-4147-A177-3AD203B41FA5}">
                      <a16:colId xmlns:a16="http://schemas.microsoft.com/office/drawing/2014/main" xmlns="" val="20017"/>
                    </a:ext>
                  </a:extLst>
                </a:gridCol>
                <a:gridCol w="392288">
                  <a:extLst>
                    <a:ext uri="{9D8B030D-6E8A-4147-A177-3AD203B41FA5}">
                      <a16:colId xmlns:a16="http://schemas.microsoft.com/office/drawing/2014/main" xmlns="" val="20018"/>
                    </a:ext>
                  </a:extLst>
                </a:gridCol>
                <a:gridCol w="392288">
                  <a:extLst>
                    <a:ext uri="{9D8B030D-6E8A-4147-A177-3AD203B41FA5}">
                      <a16:colId xmlns:a16="http://schemas.microsoft.com/office/drawing/2014/main" xmlns="" val="20019"/>
                    </a:ext>
                  </a:extLst>
                </a:gridCol>
                <a:gridCol w="392288">
                  <a:extLst>
                    <a:ext uri="{9D8B030D-6E8A-4147-A177-3AD203B41FA5}">
                      <a16:colId xmlns:a16="http://schemas.microsoft.com/office/drawing/2014/main" xmlns="" val="20020"/>
                    </a:ext>
                  </a:extLst>
                </a:gridCol>
                <a:gridCol w="392288">
                  <a:extLst>
                    <a:ext uri="{9D8B030D-6E8A-4147-A177-3AD203B41FA5}">
                      <a16:colId xmlns:a16="http://schemas.microsoft.com/office/drawing/2014/main" xmlns=""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+1.6%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10.325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9.069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-12.2%</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8.614</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7.967</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-7.5%</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23.967</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20.271</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-15.4%</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19.485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17.479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-10.3%</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£2,648</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£2,353</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-11.1%</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£2,192</a:t>
                      </a:r>
                    </a:p>
                  </a:txBody>
                  <a:tcPr marL="7620" marR="7620" marT="7620" marB="0" anchor="ctr">
                    <a:lnL w="12700" cap="flat" cmpd="sng" algn="ctr">
                      <a:solidFill>
                        <a:schemeClr val="accent4"/>
                      </a:solidFill>
                      <a:prstDash val="solid"/>
                      <a:round/>
                      <a:headEnd type="none" w="med" len="med"/>
                      <a:tailEnd type="none" w="med" len="med"/>
                    </a:lnL>
                    <a:lnR>
                      <a:noFill/>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£2,061</a:t>
                      </a:r>
                    </a:p>
                  </a:txBody>
                  <a:tcPr marL="7620" marR="7620" marT="7620" marB="0" anchor="ctr">
                    <a:lnL>
                      <a:noFill/>
                    </a:lnL>
                    <a:lnB w="12700"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-6.0%</a:t>
                      </a:r>
                    </a:p>
                  </a:txBody>
                  <a:tcPr marL="7620" marR="7620" marT="7620"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521929"/>
              </p:ext>
            </p:extLst>
          </p:nvPr>
        </p:nvGraphicFramePr>
        <p:xfrm>
          <a:off x="104776" y="1112128"/>
          <a:ext cx="7896226" cy="1745371"/>
        </p:xfrm>
        <a:graphic>
          <a:graphicData uri="http://schemas.openxmlformats.org/drawingml/2006/table">
            <a:tbl>
              <a:tblPr>
                <a:tableStyleId>{5A111915-BE36-4E01-A7E5-04B1672EAD32}</a:tableStyleId>
              </a:tblPr>
              <a:tblGrid>
                <a:gridCol w="671305">
                  <a:extLst>
                    <a:ext uri="{9D8B030D-6E8A-4147-A177-3AD203B41FA5}">
                      <a16:colId xmlns:a16="http://schemas.microsoft.com/office/drawing/2014/main" xmlns="" val="20000"/>
                    </a:ext>
                  </a:extLst>
                </a:gridCol>
                <a:gridCol w="397267">
                  <a:extLst>
                    <a:ext uri="{9D8B030D-6E8A-4147-A177-3AD203B41FA5}">
                      <a16:colId xmlns:a16="http://schemas.microsoft.com/office/drawing/2014/main" xmlns="" val="20001"/>
                    </a:ext>
                  </a:extLst>
                </a:gridCol>
                <a:gridCol w="383041">
                  <a:extLst>
                    <a:ext uri="{9D8B030D-6E8A-4147-A177-3AD203B41FA5}">
                      <a16:colId xmlns:a16="http://schemas.microsoft.com/office/drawing/2014/main" xmlns="" val="20002"/>
                    </a:ext>
                  </a:extLst>
                </a:gridCol>
                <a:gridCol w="452686">
                  <a:extLst>
                    <a:ext uri="{9D8B030D-6E8A-4147-A177-3AD203B41FA5}">
                      <a16:colId xmlns:a16="http://schemas.microsoft.com/office/drawing/2014/main" xmlns="" val="20003"/>
                    </a:ext>
                  </a:extLst>
                </a:gridCol>
                <a:gridCol w="383041">
                  <a:extLst>
                    <a:ext uri="{9D8B030D-6E8A-4147-A177-3AD203B41FA5}">
                      <a16:colId xmlns:a16="http://schemas.microsoft.com/office/drawing/2014/main" xmlns="" val="20004"/>
                    </a:ext>
                  </a:extLst>
                </a:gridCol>
                <a:gridCol w="383041">
                  <a:extLst>
                    <a:ext uri="{9D8B030D-6E8A-4147-A177-3AD203B41FA5}">
                      <a16:colId xmlns:a16="http://schemas.microsoft.com/office/drawing/2014/main" xmlns="" val="20005"/>
                    </a:ext>
                  </a:extLst>
                </a:gridCol>
                <a:gridCol w="436654">
                  <a:extLst>
                    <a:ext uri="{9D8B030D-6E8A-4147-A177-3AD203B41FA5}">
                      <a16:colId xmlns:a16="http://schemas.microsoft.com/office/drawing/2014/main" xmlns="" val="20006"/>
                    </a:ext>
                  </a:extLst>
                </a:gridCol>
                <a:gridCol w="334762">
                  <a:extLst>
                    <a:ext uri="{9D8B030D-6E8A-4147-A177-3AD203B41FA5}">
                      <a16:colId xmlns:a16="http://schemas.microsoft.com/office/drawing/2014/main" xmlns="" val="20007"/>
                    </a:ext>
                  </a:extLst>
                </a:gridCol>
                <a:gridCol w="383041">
                  <a:extLst>
                    <a:ext uri="{9D8B030D-6E8A-4147-A177-3AD203B41FA5}">
                      <a16:colId xmlns:a16="http://schemas.microsoft.com/office/drawing/2014/main" xmlns="" val="20008"/>
                    </a:ext>
                  </a:extLst>
                </a:gridCol>
                <a:gridCol w="467488">
                  <a:extLst>
                    <a:ext uri="{9D8B030D-6E8A-4147-A177-3AD203B41FA5}">
                      <a16:colId xmlns:a16="http://schemas.microsoft.com/office/drawing/2014/main" xmlns="" val="20009"/>
                    </a:ext>
                  </a:extLst>
                </a:gridCol>
                <a:gridCol w="383041">
                  <a:extLst>
                    <a:ext uri="{9D8B030D-6E8A-4147-A177-3AD203B41FA5}">
                      <a16:colId xmlns:a16="http://schemas.microsoft.com/office/drawing/2014/main" xmlns="" val="20010"/>
                    </a:ext>
                  </a:extLst>
                </a:gridCol>
                <a:gridCol w="383041">
                  <a:extLst>
                    <a:ext uri="{9D8B030D-6E8A-4147-A177-3AD203B41FA5}">
                      <a16:colId xmlns:a16="http://schemas.microsoft.com/office/drawing/2014/main" xmlns="" val="20011"/>
                    </a:ext>
                  </a:extLst>
                </a:gridCol>
                <a:gridCol w="458986">
                  <a:extLst>
                    <a:ext uri="{9D8B030D-6E8A-4147-A177-3AD203B41FA5}">
                      <a16:colId xmlns:a16="http://schemas.microsoft.com/office/drawing/2014/main" xmlns="" val="20012"/>
                    </a:ext>
                  </a:extLst>
                </a:gridCol>
                <a:gridCol w="341917">
                  <a:extLst>
                    <a:ext uri="{9D8B030D-6E8A-4147-A177-3AD203B41FA5}">
                      <a16:colId xmlns:a16="http://schemas.microsoft.com/office/drawing/2014/main" xmlns="" val="20013"/>
                    </a:ext>
                  </a:extLst>
                </a:gridCol>
                <a:gridCol w="383041">
                  <a:extLst>
                    <a:ext uri="{9D8B030D-6E8A-4147-A177-3AD203B41FA5}">
                      <a16:colId xmlns:a16="http://schemas.microsoft.com/office/drawing/2014/main" xmlns="" val="20014"/>
                    </a:ext>
                  </a:extLst>
                </a:gridCol>
                <a:gridCol w="417862">
                  <a:extLst>
                    <a:ext uri="{9D8B030D-6E8A-4147-A177-3AD203B41FA5}">
                      <a16:colId xmlns:a16="http://schemas.microsoft.com/office/drawing/2014/main" xmlns="" val="20015"/>
                    </a:ext>
                  </a:extLst>
                </a:gridCol>
                <a:gridCol w="383041">
                  <a:extLst>
                    <a:ext uri="{9D8B030D-6E8A-4147-A177-3AD203B41FA5}">
                      <a16:colId xmlns:a16="http://schemas.microsoft.com/office/drawing/2014/main" xmlns="" val="20016"/>
                    </a:ext>
                  </a:extLst>
                </a:gridCol>
                <a:gridCol w="383041">
                  <a:extLst>
                    <a:ext uri="{9D8B030D-6E8A-4147-A177-3AD203B41FA5}">
                      <a16:colId xmlns:a16="http://schemas.microsoft.com/office/drawing/2014/main" xmlns="" val="20017"/>
                    </a:ext>
                  </a:extLst>
                </a:gridCol>
                <a:gridCol w="469930">
                  <a:extLst>
                    <a:ext uri="{9D8B030D-6E8A-4147-A177-3AD203B41FA5}">
                      <a16:colId xmlns:a16="http://schemas.microsoft.com/office/drawing/2014/main" xmlns="" val="20018"/>
                    </a:ext>
                  </a:extLst>
                </a:gridCol>
              </a:tblGrid>
              <a:tr h="14795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4795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380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2"/>
                  </a:ext>
                </a:extLst>
              </a:tr>
              <a:tr h="1380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3"/>
                  </a:ext>
                </a:extLst>
              </a:tr>
              <a:tr h="18804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4795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380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8"/>
                  </a:ext>
                </a:extLst>
              </a:tr>
              <a:tr h="1380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9"/>
                  </a:ext>
                </a:extLst>
              </a:tr>
              <a:tr h="1480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480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12718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14"/>
                  </a:ext>
                </a:extLst>
              </a:tr>
              <a:tr h="1380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a:t>
            </a:r>
            <a:r>
              <a:rPr lang="en-US" dirty="0" err="1"/>
              <a:t>Bednights</a:t>
            </a:r>
            <a:r>
              <a:rPr lang="en-US" dirty="0"/>
              <a:t> &amp; Expenditure, Jan-July </a:t>
            </a:r>
            <a:r>
              <a:rPr lang="en-US" dirty="0" smtClean="0"/>
              <a:t>period*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259413537"/>
              </p:ext>
            </p:extLst>
          </p:nvPr>
        </p:nvGraphicFramePr>
        <p:xfrm>
          <a:off x="47625" y="1113019"/>
          <a:ext cx="9010661" cy="3004215"/>
        </p:xfrm>
        <a:graphic>
          <a:graphicData uri="http://schemas.openxmlformats.org/drawingml/2006/table">
            <a:tbl>
              <a:tblPr/>
              <a:tblGrid>
                <a:gridCol w="851165">
                  <a:extLst>
                    <a:ext uri="{9D8B030D-6E8A-4147-A177-3AD203B41FA5}">
                      <a16:colId xmlns:a16="http://schemas.microsoft.com/office/drawing/2014/main" xmlns="" val="20000"/>
                    </a:ext>
                  </a:extLst>
                </a:gridCol>
                <a:gridCol w="339979">
                  <a:extLst>
                    <a:ext uri="{9D8B030D-6E8A-4147-A177-3AD203B41FA5}">
                      <a16:colId xmlns:a16="http://schemas.microsoft.com/office/drawing/2014/main" xmlns="" val="20001"/>
                    </a:ext>
                  </a:extLst>
                </a:gridCol>
                <a:gridCol w="339979">
                  <a:extLst>
                    <a:ext uri="{9D8B030D-6E8A-4147-A177-3AD203B41FA5}">
                      <a16:colId xmlns:a16="http://schemas.microsoft.com/office/drawing/2014/main" xmlns="" val="20002"/>
                    </a:ext>
                  </a:extLst>
                </a:gridCol>
                <a:gridCol w="339979">
                  <a:extLst>
                    <a:ext uri="{9D8B030D-6E8A-4147-A177-3AD203B41FA5}">
                      <a16:colId xmlns:a16="http://schemas.microsoft.com/office/drawing/2014/main" xmlns="" val="20003"/>
                    </a:ext>
                  </a:extLst>
                </a:gridCol>
                <a:gridCol w="339979">
                  <a:extLst>
                    <a:ext uri="{9D8B030D-6E8A-4147-A177-3AD203B41FA5}">
                      <a16:colId xmlns:a16="http://schemas.microsoft.com/office/drawing/2014/main" xmlns="" val="20004"/>
                    </a:ext>
                  </a:extLst>
                </a:gridCol>
                <a:gridCol w="339979">
                  <a:extLst>
                    <a:ext uri="{9D8B030D-6E8A-4147-A177-3AD203B41FA5}">
                      <a16:colId xmlns:a16="http://schemas.microsoft.com/office/drawing/2014/main" xmlns="" val="20005"/>
                    </a:ext>
                  </a:extLst>
                </a:gridCol>
                <a:gridCol w="339979">
                  <a:extLst>
                    <a:ext uri="{9D8B030D-6E8A-4147-A177-3AD203B41FA5}">
                      <a16:colId xmlns:a16="http://schemas.microsoft.com/office/drawing/2014/main" xmlns="" val="20006"/>
                    </a:ext>
                  </a:extLst>
                </a:gridCol>
                <a:gridCol w="339979">
                  <a:extLst>
                    <a:ext uri="{9D8B030D-6E8A-4147-A177-3AD203B41FA5}">
                      <a16:colId xmlns:a16="http://schemas.microsoft.com/office/drawing/2014/main" xmlns="" val="20007"/>
                    </a:ext>
                  </a:extLst>
                </a:gridCol>
                <a:gridCol w="339979">
                  <a:extLst>
                    <a:ext uri="{9D8B030D-6E8A-4147-A177-3AD203B41FA5}">
                      <a16:colId xmlns:a16="http://schemas.microsoft.com/office/drawing/2014/main" xmlns="" val="20008"/>
                    </a:ext>
                  </a:extLst>
                </a:gridCol>
                <a:gridCol w="339979">
                  <a:extLst>
                    <a:ext uri="{9D8B030D-6E8A-4147-A177-3AD203B41FA5}">
                      <a16:colId xmlns:a16="http://schemas.microsoft.com/office/drawing/2014/main" xmlns="" val="20009"/>
                    </a:ext>
                  </a:extLst>
                </a:gridCol>
                <a:gridCol w="339979">
                  <a:extLst>
                    <a:ext uri="{9D8B030D-6E8A-4147-A177-3AD203B41FA5}">
                      <a16:colId xmlns:a16="http://schemas.microsoft.com/office/drawing/2014/main" xmlns="" val="20010"/>
                    </a:ext>
                  </a:extLst>
                </a:gridCol>
                <a:gridCol w="339979">
                  <a:extLst>
                    <a:ext uri="{9D8B030D-6E8A-4147-A177-3AD203B41FA5}">
                      <a16:colId xmlns:a16="http://schemas.microsoft.com/office/drawing/2014/main" xmlns="" val="20011"/>
                    </a:ext>
                  </a:extLst>
                </a:gridCol>
                <a:gridCol w="339979">
                  <a:extLst>
                    <a:ext uri="{9D8B030D-6E8A-4147-A177-3AD203B41FA5}">
                      <a16:colId xmlns:a16="http://schemas.microsoft.com/office/drawing/2014/main" xmlns="" val="20012"/>
                    </a:ext>
                  </a:extLst>
                </a:gridCol>
                <a:gridCol w="339979">
                  <a:extLst>
                    <a:ext uri="{9D8B030D-6E8A-4147-A177-3AD203B41FA5}">
                      <a16:colId xmlns:a16="http://schemas.microsoft.com/office/drawing/2014/main" xmlns="" val="20013"/>
                    </a:ext>
                  </a:extLst>
                </a:gridCol>
                <a:gridCol w="339979">
                  <a:extLst>
                    <a:ext uri="{9D8B030D-6E8A-4147-A177-3AD203B41FA5}">
                      <a16:colId xmlns:a16="http://schemas.microsoft.com/office/drawing/2014/main" xmlns="" val="20014"/>
                    </a:ext>
                  </a:extLst>
                </a:gridCol>
                <a:gridCol w="339979">
                  <a:extLst>
                    <a:ext uri="{9D8B030D-6E8A-4147-A177-3AD203B41FA5}">
                      <a16:colId xmlns:a16="http://schemas.microsoft.com/office/drawing/2014/main" xmlns="" val="20015"/>
                    </a:ext>
                  </a:extLst>
                </a:gridCol>
                <a:gridCol w="339979">
                  <a:extLst>
                    <a:ext uri="{9D8B030D-6E8A-4147-A177-3AD203B41FA5}">
                      <a16:colId xmlns:a16="http://schemas.microsoft.com/office/drawing/2014/main" xmlns="" val="20016"/>
                    </a:ext>
                  </a:extLst>
                </a:gridCol>
                <a:gridCol w="339979">
                  <a:extLst>
                    <a:ext uri="{9D8B030D-6E8A-4147-A177-3AD203B41FA5}">
                      <a16:colId xmlns:a16="http://schemas.microsoft.com/office/drawing/2014/main" xmlns="" val="20017"/>
                    </a:ext>
                  </a:extLst>
                </a:gridCol>
                <a:gridCol w="339979">
                  <a:extLst>
                    <a:ext uri="{9D8B030D-6E8A-4147-A177-3AD203B41FA5}">
                      <a16:colId xmlns:a16="http://schemas.microsoft.com/office/drawing/2014/main" xmlns="" val="20018"/>
                    </a:ext>
                  </a:extLst>
                </a:gridCol>
                <a:gridCol w="339979">
                  <a:extLst>
                    <a:ext uri="{9D8B030D-6E8A-4147-A177-3AD203B41FA5}">
                      <a16:colId xmlns:a16="http://schemas.microsoft.com/office/drawing/2014/main" xmlns="" val="20019"/>
                    </a:ext>
                  </a:extLst>
                </a:gridCol>
                <a:gridCol w="339979">
                  <a:extLst>
                    <a:ext uri="{9D8B030D-6E8A-4147-A177-3AD203B41FA5}">
                      <a16:colId xmlns:a16="http://schemas.microsoft.com/office/drawing/2014/main" xmlns="" val="20020"/>
                    </a:ext>
                  </a:extLst>
                </a:gridCol>
                <a:gridCol w="339979">
                  <a:extLst>
                    <a:ext uri="{9D8B030D-6E8A-4147-A177-3AD203B41FA5}">
                      <a16:colId xmlns:a16="http://schemas.microsoft.com/office/drawing/2014/main" xmlns="" val="20021"/>
                    </a:ext>
                  </a:extLst>
                </a:gridCol>
                <a:gridCol w="339979">
                  <a:extLst>
                    <a:ext uri="{9D8B030D-6E8A-4147-A177-3AD203B41FA5}">
                      <a16:colId xmlns:a16="http://schemas.microsoft.com/office/drawing/2014/main" xmlns="" val="20022"/>
                    </a:ext>
                  </a:extLst>
                </a:gridCol>
                <a:gridCol w="339979">
                  <a:extLst>
                    <a:ext uri="{9D8B030D-6E8A-4147-A177-3AD203B41FA5}">
                      <a16:colId xmlns:a16="http://schemas.microsoft.com/office/drawing/2014/main" xmlns="" val="20023"/>
                    </a:ext>
                  </a:extLst>
                </a:gridCol>
                <a:gridCol w="339979">
                  <a:extLst>
                    <a:ext uri="{9D8B030D-6E8A-4147-A177-3AD203B41FA5}">
                      <a16:colId xmlns:a16="http://schemas.microsoft.com/office/drawing/2014/main" xmlns=""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66.952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66.05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62.852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n-lt"/>
                          <a:ea typeface="+mn-ea"/>
                          <a:cs typeface="+mn-cs"/>
                        </a:rPr>
                        <a:t>70.507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66.916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65.206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31.117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30.767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30.249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31.234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30.762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32.717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22.268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22.470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21.594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25.377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23.014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21.427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11.103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10.347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9.302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10.041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10.325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9.069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55.468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54.463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51.33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n-lt"/>
                          <a:ea typeface="+mn-ea"/>
                          <a:cs typeface="+mn-cs"/>
                        </a:rPr>
                        <a:t>58.099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55.545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54.588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24.549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24.256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23.429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n-lt"/>
                          <a:ea typeface="+mn-ea"/>
                          <a:cs typeface="+mn-cs"/>
                        </a:rPr>
                        <a:t>24.389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24.696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26.150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19.444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19.193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18.552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n-lt"/>
                          <a:ea typeface="+mn-ea"/>
                          <a:cs typeface="+mn-cs"/>
                        </a:rPr>
                        <a:t>22.137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20.040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18.796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9.335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8.850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7.996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n-lt"/>
                          <a:ea typeface="+mn-ea"/>
                          <a:cs typeface="+mn-cs"/>
                        </a:rPr>
                        <a:t>8.394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8.614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7.967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199.719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195.740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187.268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effectLst/>
                          <a:latin typeface="+mn-lt"/>
                          <a:ea typeface="+mn-ea"/>
                          <a:cs typeface="+mn-cs"/>
                        </a:rPr>
                        <a:t>208.192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193.437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192.886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106.755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105.417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102.072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107.015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102.159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110.097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59.835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59.979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58.448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67.947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59.702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56.131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26.207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23.703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21.019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23.354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23.967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20.271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159.305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154.974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145.773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effectLst/>
                          <a:latin typeface="+mn-lt"/>
                          <a:ea typeface="+mn-ea"/>
                          <a:cs typeface="+mn-cs"/>
                        </a:rPr>
                        <a:t>164.422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153.259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156.688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81.482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79.419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75.983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79.524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78.151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86.477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50.228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50.247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48.123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57.808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49.699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47.695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21.754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19.344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17.306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19.068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19.485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17.479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£12,704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£12,634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£12,314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effectLst/>
                          <a:latin typeface="+mn-lt"/>
                          <a:ea typeface="+mn-ea"/>
                          <a:cs typeface="+mn-cs"/>
                        </a:rPr>
                        <a:t>£13,985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£12,671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£12,898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£7,214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£7,043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£7,172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£7,770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£7,091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£7,733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£2,388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£2,613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£2,512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£3,079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£2,494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£2,381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£2,741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£2,596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a:solidFill>
                            <a:schemeClr val="accent4"/>
                          </a:solidFill>
                          <a:latin typeface="+mn-lt"/>
                          <a:ea typeface="+mn-ea"/>
                          <a:cs typeface="+mn-cs"/>
                        </a:rPr>
                        <a:t>£2,286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£2,449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£2,648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£2,353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n-lt"/>
                          <a:ea typeface="+mn-ea"/>
                          <a:cs typeface="+mn-cs"/>
                        </a:rPr>
                        <a:t>£10,282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£10,186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dirty="0">
                          <a:solidFill>
                            <a:schemeClr val="accent5"/>
                          </a:solidFill>
                          <a:effectLst/>
                          <a:latin typeface="+mn-lt"/>
                        </a:rPr>
                        <a:t>£9,875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effectLst/>
                          <a:latin typeface="+mn-lt"/>
                          <a:ea typeface="+mn-ea"/>
                          <a:cs typeface="+mn-cs"/>
                        </a:rPr>
                        <a:t>£10,969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£10,091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£10,534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£5,705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n-lt"/>
                          <a:ea typeface="+mn-ea"/>
                          <a:cs typeface="+mn-cs"/>
                        </a:rPr>
                        <a:t>£5,489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a:solidFill>
                            <a:schemeClr val="accent2"/>
                          </a:solidFill>
                          <a:latin typeface="+mn-lt"/>
                          <a:ea typeface="+mn-ea"/>
                          <a:cs typeface="+mn-cs"/>
                        </a:rPr>
                        <a:t>£5,535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a:solidFill>
                            <a:schemeClr val="accent2"/>
                          </a:solidFill>
                          <a:latin typeface="+mn-lt"/>
                          <a:ea typeface="+mn-ea"/>
                          <a:cs typeface="+mn-cs"/>
                        </a:rPr>
                        <a:t>£5,859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£5,509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£6,135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£1,979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£2,184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n-lt"/>
                          <a:ea typeface="+mn-ea"/>
                          <a:cs typeface="+mn-cs"/>
                        </a:rPr>
                        <a:t>£2,076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a:solidFill>
                            <a:schemeClr val="accent3"/>
                          </a:solidFill>
                          <a:latin typeface="+mn-lt"/>
                          <a:ea typeface="+mn-ea"/>
                          <a:cs typeface="+mn-cs"/>
                        </a:rPr>
                        <a:t>£2,531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£2,039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£1,997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£2,295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£2,173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£1,955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n-lt"/>
                          <a:ea typeface="+mn-ea"/>
                          <a:cs typeface="+mn-cs"/>
                        </a:rPr>
                        <a:t>£2,012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£2,192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£2,061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330382"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Jan-July </a:t>
            </a:r>
            <a:r>
              <a:rPr lang="en-US" dirty="0" smtClean="0"/>
              <a:t>period*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27047720"/>
              </p:ext>
            </p:extLst>
          </p:nvPr>
        </p:nvGraphicFramePr>
        <p:xfrm>
          <a:off x="63500" y="1115274"/>
          <a:ext cx="8943987" cy="2989804"/>
        </p:xfrm>
        <a:graphic>
          <a:graphicData uri="http://schemas.openxmlformats.org/drawingml/2006/table">
            <a:tbl>
              <a:tblPr/>
              <a:tblGrid>
                <a:gridCol w="807915">
                  <a:extLst>
                    <a:ext uri="{9D8B030D-6E8A-4147-A177-3AD203B41FA5}">
                      <a16:colId xmlns:a16="http://schemas.microsoft.com/office/drawing/2014/main" xmlns="" val="20000"/>
                    </a:ext>
                  </a:extLst>
                </a:gridCol>
                <a:gridCol w="339003">
                  <a:extLst>
                    <a:ext uri="{9D8B030D-6E8A-4147-A177-3AD203B41FA5}">
                      <a16:colId xmlns:a16="http://schemas.microsoft.com/office/drawing/2014/main" xmlns="" val="20001"/>
                    </a:ext>
                  </a:extLst>
                </a:gridCol>
                <a:gridCol w="339003">
                  <a:extLst>
                    <a:ext uri="{9D8B030D-6E8A-4147-A177-3AD203B41FA5}">
                      <a16:colId xmlns:a16="http://schemas.microsoft.com/office/drawing/2014/main" xmlns="" val="20002"/>
                    </a:ext>
                  </a:extLst>
                </a:gridCol>
                <a:gridCol w="339003">
                  <a:extLst>
                    <a:ext uri="{9D8B030D-6E8A-4147-A177-3AD203B41FA5}">
                      <a16:colId xmlns:a16="http://schemas.microsoft.com/office/drawing/2014/main" xmlns="" val="20003"/>
                    </a:ext>
                  </a:extLst>
                </a:gridCol>
                <a:gridCol w="339003">
                  <a:extLst>
                    <a:ext uri="{9D8B030D-6E8A-4147-A177-3AD203B41FA5}">
                      <a16:colId xmlns:a16="http://schemas.microsoft.com/office/drawing/2014/main" xmlns="" val="20004"/>
                    </a:ext>
                  </a:extLst>
                </a:gridCol>
                <a:gridCol w="339003">
                  <a:extLst>
                    <a:ext uri="{9D8B030D-6E8A-4147-A177-3AD203B41FA5}">
                      <a16:colId xmlns:a16="http://schemas.microsoft.com/office/drawing/2014/main" xmlns="" val="20005"/>
                    </a:ext>
                  </a:extLst>
                </a:gridCol>
                <a:gridCol w="339003">
                  <a:extLst>
                    <a:ext uri="{9D8B030D-6E8A-4147-A177-3AD203B41FA5}">
                      <a16:colId xmlns:a16="http://schemas.microsoft.com/office/drawing/2014/main" xmlns="" val="20006"/>
                    </a:ext>
                  </a:extLst>
                </a:gridCol>
                <a:gridCol w="339003">
                  <a:extLst>
                    <a:ext uri="{9D8B030D-6E8A-4147-A177-3AD203B41FA5}">
                      <a16:colId xmlns:a16="http://schemas.microsoft.com/office/drawing/2014/main" xmlns="" val="20007"/>
                    </a:ext>
                  </a:extLst>
                </a:gridCol>
                <a:gridCol w="339003">
                  <a:extLst>
                    <a:ext uri="{9D8B030D-6E8A-4147-A177-3AD203B41FA5}">
                      <a16:colId xmlns:a16="http://schemas.microsoft.com/office/drawing/2014/main" xmlns="" val="20008"/>
                    </a:ext>
                  </a:extLst>
                </a:gridCol>
                <a:gridCol w="339003">
                  <a:extLst>
                    <a:ext uri="{9D8B030D-6E8A-4147-A177-3AD203B41FA5}">
                      <a16:colId xmlns:a16="http://schemas.microsoft.com/office/drawing/2014/main" xmlns="" val="20009"/>
                    </a:ext>
                  </a:extLst>
                </a:gridCol>
                <a:gridCol w="339003">
                  <a:extLst>
                    <a:ext uri="{9D8B030D-6E8A-4147-A177-3AD203B41FA5}">
                      <a16:colId xmlns:a16="http://schemas.microsoft.com/office/drawing/2014/main" xmlns="" val="20010"/>
                    </a:ext>
                  </a:extLst>
                </a:gridCol>
                <a:gridCol w="339003">
                  <a:extLst>
                    <a:ext uri="{9D8B030D-6E8A-4147-A177-3AD203B41FA5}">
                      <a16:colId xmlns:a16="http://schemas.microsoft.com/office/drawing/2014/main" xmlns="" val="20011"/>
                    </a:ext>
                  </a:extLst>
                </a:gridCol>
                <a:gridCol w="339003">
                  <a:extLst>
                    <a:ext uri="{9D8B030D-6E8A-4147-A177-3AD203B41FA5}">
                      <a16:colId xmlns:a16="http://schemas.microsoft.com/office/drawing/2014/main" xmlns="" val="20012"/>
                    </a:ext>
                  </a:extLst>
                </a:gridCol>
                <a:gridCol w="339003">
                  <a:extLst>
                    <a:ext uri="{9D8B030D-6E8A-4147-A177-3AD203B41FA5}">
                      <a16:colId xmlns:a16="http://schemas.microsoft.com/office/drawing/2014/main" xmlns="" val="20013"/>
                    </a:ext>
                  </a:extLst>
                </a:gridCol>
                <a:gridCol w="339003">
                  <a:extLst>
                    <a:ext uri="{9D8B030D-6E8A-4147-A177-3AD203B41FA5}">
                      <a16:colId xmlns:a16="http://schemas.microsoft.com/office/drawing/2014/main" xmlns="" val="20014"/>
                    </a:ext>
                  </a:extLst>
                </a:gridCol>
                <a:gridCol w="339003">
                  <a:extLst>
                    <a:ext uri="{9D8B030D-6E8A-4147-A177-3AD203B41FA5}">
                      <a16:colId xmlns:a16="http://schemas.microsoft.com/office/drawing/2014/main" xmlns="" val="20015"/>
                    </a:ext>
                  </a:extLst>
                </a:gridCol>
                <a:gridCol w="339003">
                  <a:extLst>
                    <a:ext uri="{9D8B030D-6E8A-4147-A177-3AD203B41FA5}">
                      <a16:colId xmlns:a16="http://schemas.microsoft.com/office/drawing/2014/main" xmlns="" val="20016"/>
                    </a:ext>
                  </a:extLst>
                </a:gridCol>
                <a:gridCol w="339003">
                  <a:extLst>
                    <a:ext uri="{9D8B030D-6E8A-4147-A177-3AD203B41FA5}">
                      <a16:colId xmlns:a16="http://schemas.microsoft.com/office/drawing/2014/main" xmlns="" val="20017"/>
                    </a:ext>
                  </a:extLst>
                </a:gridCol>
                <a:gridCol w="339003">
                  <a:extLst>
                    <a:ext uri="{9D8B030D-6E8A-4147-A177-3AD203B41FA5}">
                      <a16:colId xmlns:a16="http://schemas.microsoft.com/office/drawing/2014/main" xmlns="" val="20018"/>
                    </a:ext>
                  </a:extLst>
                </a:gridCol>
                <a:gridCol w="339003">
                  <a:extLst>
                    <a:ext uri="{9D8B030D-6E8A-4147-A177-3AD203B41FA5}">
                      <a16:colId xmlns:a16="http://schemas.microsoft.com/office/drawing/2014/main" xmlns="" val="20019"/>
                    </a:ext>
                  </a:extLst>
                </a:gridCol>
                <a:gridCol w="339003">
                  <a:extLst>
                    <a:ext uri="{9D8B030D-6E8A-4147-A177-3AD203B41FA5}">
                      <a16:colId xmlns:a16="http://schemas.microsoft.com/office/drawing/2014/main" xmlns="" val="20020"/>
                    </a:ext>
                  </a:extLst>
                </a:gridCol>
                <a:gridCol w="339003">
                  <a:extLst>
                    <a:ext uri="{9D8B030D-6E8A-4147-A177-3AD203B41FA5}">
                      <a16:colId xmlns:a16="http://schemas.microsoft.com/office/drawing/2014/main" xmlns="" val="20021"/>
                    </a:ext>
                  </a:extLst>
                </a:gridCol>
                <a:gridCol w="339003">
                  <a:extLst>
                    <a:ext uri="{9D8B030D-6E8A-4147-A177-3AD203B41FA5}">
                      <a16:colId xmlns:a16="http://schemas.microsoft.com/office/drawing/2014/main" xmlns="" val="20022"/>
                    </a:ext>
                  </a:extLst>
                </a:gridCol>
                <a:gridCol w="339003">
                  <a:extLst>
                    <a:ext uri="{9D8B030D-6E8A-4147-A177-3AD203B41FA5}">
                      <a16:colId xmlns:a16="http://schemas.microsoft.com/office/drawing/2014/main" xmlns="" val="20023"/>
                    </a:ext>
                  </a:extLst>
                </a:gridCol>
                <a:gridCol w="339003">
                  <a:extLst>
                    <a:ext uri="{9D8B030D-6E8A-4147-A177-3AD203B41FA5}">
                      <a16:colId xmlns:a16="http://schemas.microsoft.com/office/drawing/2014/main" xmlns=""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2.98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j-lt"/>
                          <a:ea typeface="+mn-ea"/>
                          <a:cs typeface="+mn-cs"/>
                        </a:rPr>
                        <a:t>2.96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j-lt"/>
                          <a:ea typeface="+mn-ea"/>
                          <a:cs typeface="+mn-cs"/>
                        </a:rPr>
                        <a:t>2.98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j-lt"/>
                          <a:ea typeface="+mn-ea"/>
                          <a:cs typeface="+mn-cs"/>
                        </a:rPr>
                        <a:t>2.95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2.89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2.96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3.43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3.37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2.59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2.62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j-lt"/>
                          <a:ea typeface="+mn-ea"/>
                          <a:cs typeface="+mn-cs"/>
                        </a:rPr>
                        <a:t>2.26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2.24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2.87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j-lt"/>
                          <a:ea typeface="+mn-ea"/>
                          <a:cs typeface="+mn-cs"/>
                        </a:rPr>
                        <a:t>2.85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5"/>
                          </a:solidFill>
                          <a:latin typeface="+mj-lt"/>
                          <a:ea typeface="+mn-ea"/>
                          <a:cs typeface="+mn-cs"/>
                        </a:rPr>
                        <a:t>2.84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j-lt"/>
                          <a:ea typeface="+mn-ea"/>
                          <a:cs typeface="+mn-cs"/>
                        </a:rPr>
                        <a:t>2.83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2.76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2.87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3.32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j-lt"/>
                          <a:ea typeface="+mn-ea"/>
                          <a:cs typeface="+mn-cs"/>
                        </a:rPr>
                        <a:t>3.26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3.31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2.58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j-lt"/>
                          <a:ea typeface="+mn-ea"/>
                          <a:cs typeface="+mn-cs"/>
                        </a:rPr>
                        <a:t>2.61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2.54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2.33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2.16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2.26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2.19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2"/>
                          </a:solidFill>
                          <a:latin typeface="+mj-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£69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£105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5"/>
                          </a:solidFill>
                          <a:latin typeface="+mj-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£105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July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£190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£198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2"/>
                          </a:solidFill>
                          <a:latin typeface="+mj-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£231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£236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£111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4"/>
                          </a:solidFill>
                          <a:latin typeface="+mj-lt"/>
                          <a:ea typeface="+mn-ea"/>
                          <a:cs typeface="+mn-cs"/>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£185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5"/>
                          </a:solidFill>
                          <a:latin typeface="+mj-lt"/>
                          <a:ea typeface="+mn-ea"/>
                          <a:cs typeface="+mn-cs"/>
                        </a:rPr>
                        <a:t>£192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£189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£193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2"/>
                          </a:solidFill>
                          <a:latin typeface="+mj-lt"/>
                          <a:ea typeface="+mn-ea"/>
                          <a:cs typeface="+mn-cs"/>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2"/>
                          </a:solidFill>
                          <a:latin typeface="+mj-lt"/>
                          <a:ea typeface="+mn-ea"/>
                          <a:cs typeface="+mn-cs"/>
                        </a:rPr>
                        <a:t>£240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£223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£235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a:solidFill>
                            <a:schemeClr val="accent3"/>
                          </a:solidFill>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£114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j-lt"/>
                          <a:ea typeface="+mn-ea"/>
                          <a:cs typeface="+mn-cs"/>
                        </a:rPr>
                        <a:t>£240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12 July – 28 Aug 2017</a:t>
            </a:r>
          </a:p>
          <a:p>
            <a:r>
              <a:rPr lang="en-GB" sz="800" b="0" dirty="0"/>
              <a:t>TNS Face-to-Face Omnibus Survey</a:t>
            </a:r>
          </a:p>
        </p:txBody>
      </p:sp>
      <p:cxnSp>
        <p:nvCxnSpPr>
          <p:cNvPr id="8" name="Straight Connector 7"/>
          <p:cNvCxnSpPr/>
          <p:nvPr/>
        </p:nvCxnSpPr>
        <p:spPr>
          <a:xfrm flipV="1">
            <a:off x="2231499"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70364"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44533"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330382"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11046</TotalTime>
  <Words>3413</Words>
  <Application>Microsoft Office PowerPoint</Application>
  <PresentationFormat>On-screen Show (4:3)</PresentationFormat>
  <Paragraphs>1942</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July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Jan-July period*</vt:lpstr>
      <vt:lpstr>GB Domestic Tourism: Year to Date – 2012-2017 Trip Characteristics, Jan-July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July 2017 Update</dc:title>
  <dc:creator>katie.linshits</dc:creator>
  <cp:lastModifiedBy>Bianca Healey</cp:lastModifiedBy>
  <cp:revision>1404</cp:revision>
  <cp:lastPrinted>2017-10-26T15:33:05Z</cp:lastPrinted>
  <dcterms:created xsi:type="dcterms:W3CDTF">2012-05-21T18:01:37Z</dcterms:created>
  <dcterms:modified xsi:type="dcterms:W3CDTF">2018-03-23T11:37:41Z</dcterms:modified>
</cp:coreProperties>
</file>