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61D1-757F-4FDD-8AB0-3AA610142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6ED3D-15EF-4C51-B3AD-761FFFBEE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8EFDD-AE0C-4EB6-91CD-41052919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C7CB-B1B3-4F76-BBED-B639C39F3987}" type="datetimeFigureOut">
              <a:rPr lang="en-AU" smtClean="0"/>
              <a:t>8/12/2021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857E2-895C-485E-88DF-AAB8C7D7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8F34-6F83-4395-A568-9E6B0E8F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3BB-BC84-4213-854B-52C22EE394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188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B313-73A7-4CC0-8DE2-C89C5F73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4FAD6-884F-4185-96C7-78C66DD39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0E131-FBCD-4C7B-A96C-DE9E38D25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C7CB-B1B3-4F76-BBED-B639C39F3987}" type="datetimeFigureOut">
              <a:rPr lang="en-AU" smtClean="0"/>
              <a:t>8/12/2021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D658D-80AA-4152-B6E2-F584097C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E07C-CDF5-4B79-A841-6D8CAEC1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3BB-BC84-4213-854B-52C22EE394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896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AFEE4-CD53-46BD-AF80-34B7C3AFD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1D04E-73EC-44F0-9A75-4C3704998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DF616-A219-47D8-B3CD-3FB850E3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C7CB-B1B3-4F76-BBED-B639C39F3987}" type="datetimeFigureOut">
              <a:rPr lang="en-AU" smtClean="0"/>
              <a:t>8/12/2021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B8B02-7254-4D31-BF35-75D0D1F0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F8665-75E0-4956-9A83-807D8247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3BB-BC84-4213-854B-52C22EE394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55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4AFA-EF3F-43C8-9898-371B968F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E881D-B50D-496A-BF6A-DB763AB69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F38D9-6704-450B-AE69-A7A4E680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C7CB-B1B3-4F76-BBED-B639C39F3987}" type="datetimeFigureOut">
              <a:rPr lang="en-AU" smtClean="0"/>
              <a:t>8/12/2021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D6C70-1CD9-4116-8790-88E90271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E6A22-AAD2-4CC6-AA22-C5B1F2E3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3BB-BC84-4213-854B-52C22EE394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152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AEF8-404B-4EC3-AC52-73ABA5716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D6188-C7F8-4E9A-9CA2-B9499FA3C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AA5D6-15E5-47A2-BD65-149A83F9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C7CB-B1B3-4F76-BBED-B639C39F3987}" type="datetimeFigureOut">
              <a:rPr lang="en-AU" smtClean="0"/>
              <a:t>8/12/2021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E63D7-B59C-4202-A99D-0E2D16AD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FEDB-0270-498E-A7D3-198D84B1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3BB-BC84-4213-854B-52C22EE394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599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20DE-9BD2-41D3-B38C-0D4AFEE8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9D32-D724-46E9-A47F-EB4C5829D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AF4D3-4CC3-4B4A-9993-435A81E2B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8FDBC-55C3-4598-80BF-E4332331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C7CB-B1B3-4F76-BBED-B639C39F3987}" type="datetimeFigureOut">
              <a:rPr lang="en-AU" smtClean="0"/>
              <a:t>8/12/2021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9EC88-A4F0-4668-BD04-1456FB82E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9A832-0963-451F-96CA-8DDE66F0B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3BB-BC84-4213-854B-52C22EE394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274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51D04-A580-4E7E-8CA0-95F485642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DBC12-F90C-465A-9ADE-B0AA8C5CB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0E462-4A93-4606-87F4-9BF4DFC76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EB360-B759-427F-9276-990AEEE32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B4E43-0E82-461C-97C1-993694F3C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64BB1B-172A-4793-A3BA-EFA6DBE3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C7CB-B1B3-4F76-BBED-B639C39F3987}" type="datetimeFigureOut">
              <a:rPr lang="en-AU" smtClean="0"/>
              <a:t>8/12/2021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D59B66-438B-4D79-81BE-D9634711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20D13-27A4-4A1D-8B44-6B0EE310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3BB-BC84-4213-854B-52C22EE394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927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CD36-ECB5-442C-8BBA-0D307C18F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AC6B6-4110-4A68-92DC-E589194F0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C7CB-B1B3-4F76-BBED-B639C39F3987}" type="datetimeFigureOut">
              <a:rPr lang="en-AU" smtClean="0"/>
              <a:t>8/12/2021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67605-224F-4C4F-883B-ABA85DF2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5AC67-5889-4971-94B4-3DAFF8D3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3BB-BC84-4213-854B-52C22EE394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22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1F4378-2912-4B0E-8ECF-8A1A5B02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C7CB-B1B3-4F76-BBED-B639C39F3987}" type="datetimeFigureOut">
              <a:rPr lang="en-AU" smtClean="0"/>
              <a:t>8/12/2021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EE5C8-F2BE-4CFC-846C-54804288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C7872-0D50-4910-AEC1-7E8FB80F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3BB-BC84-4213-854B-52C22EE394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996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AAF5-CDEB-472F-853A-74359B08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57297-9F54-47FE-AF64-27C1B04F0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53D6C-4177-4B4C-A1E5-A0E6E51D5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970A5-4141-431E-A381-5AB75664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C7CB-B1B3-4F76-BBED-B639C39F3987}" type="datetimeFigureOut">
              <a:rPr lang="en-AU" smtClean="0"/>
              <a:t>8/12/2021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78ADE-C41A-479A-8BF5-CC68938A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8BA47-8E66-4370-858E-8C445052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3BB-BC84-4213-854B-52C22EE394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170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A789-30FC-495F-A26B-15A03547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1E5E10-4B13-4238-9F95-46C5C6082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5A210-2885-4151-8C18-51C7543CD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496B5-85FD-4CD1-B9E9-425B4C78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C7CB-B1B3-4F76-BBED-B639C39F3987}" type="datetimeFigureOut">
              <a:rPr lang="en-AU" smtClean="0"/>
              <a:t>8/12/2021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20045-3E78-4C2A-B6CF-1DA803EB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5350B-EB58-4B14-A874-85345038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3BB-BC84-4213-854B-52C22EE394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253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00F95-18A9-4201-987D-6E4F679EB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E2DA0-D0CF-4A0A-BD31-2BDA31E05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F7D24-4DB2-4482-9B24-9C60BD033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CC7CB-B1B3-4F76-BBED-B639C39F3987}" type="datetimeFigureOut">
              <a:rPr lang="en-AU" smtClean="0"/>
              <a:t>8/12/2021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5301E-BB99-46FC-8008-4E23B4621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DFF49-C23F-4C1C-AFCB-A3C78F467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183BB-BC84-4213-854B-52C22EE394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0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BCABF2-E6F8-44B1-AA12-C2840DB1D8E5}"/>
              </a:ext>
            </a:extLst>
          </p:cNvPr>
          <p:cNvSpPr/>
          <p:nvPr/>
        </p:nvSpPr>
        <p:spPr>
          <a:xfrm>
            <a:off x="466725" y="2266950"/>
            <a:ext cx="1885950" cy="1028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Index.html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12AD5B-57DF-4BD8-801D-0AD0C8186029}"/>
              </a:ext>
            </a:extLst>
          </p:cNvPr>
          <p:cNvSpPr/>
          <p:nvPr/>
        </p:nvSpPr>
        <p:spPr>
          <a:xfrm>
            <a:off x="2924175" y="2266950"/>
            <a:ext cx="1885950" cy="10287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App Component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53F555-200D-4BAD-B242-3017C0AD607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52675" y="2781300"/>
            <a:ext cx="5715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EB0FCFC-A4CE-4DD7-8010-5B77DCA88EA9}"/>
              </a:ext>
            </a:extLst>
          </p:cNvPr>
          <p:cNvSpPr/>
          <p:nvPr/>
        </p:nvSpPr>
        <p:spPr>
          <a:xfrm>
            <a:off x="8443026" y="2065472"/>
            <a:ext cx="1885950" cy="10287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XXX Component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223972-8021-4B0F-8D9D-97417FD90C70}"/>
              </a:ext>
            </a:extLst>
          </p:cNvPr>
          <p:cNvSpPr/>
          <p:nvPr/>
        </p:nvSpPr>
        <p:spPr>
          <a:xfrm>
            <a:off x="5467352" y="4857746"/>
            <a:ext cx="1885950" cy="10287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XXX Component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5BC78E-5BF5-4869-B19B-99B69B40ED22}"/>
              </a:ext>
            </a:extLst>
          </p:cNvPr>
          <p:cNvSpPr/>
          <p:nvPr/>
        </p:nvSpPr>
        <p:spPr>
          <a:xfrm>
            <a:off x="5467352" y="971549"/>
            <a:ext cx="1885950" cy="10287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Welcome Component</a:t>
            </a:r>
          </a:p>
          <a:p>
            <a:pPr algn="ctr"/>
            <a:r>
              <a:rPr lang="en-AU" dirty="0"/>
              <a:t>tbc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16F1A16-3C38-4F95-99EE-643AFB28E6E1}"/>
              </a:ext>
            </a:extLst>
          </p:cNvPr>
          <p:cNvCxnSpPr>
            <a:cxnSpLocks/>
            <a:stCxn id="5" idx="2"/>
            <a:endCxn id="13" idx="1"/>
          </p:cNvCxnSpPr>
          <p:nvPr/>
        </p:nvCxnSpPr>
        <p:spPr>
          <a:xfrm rot="16200000" flipH="1">
            <a:off x="4276728" y="2886072"/>
            <a:ext cx="781047" cy="160020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DEA894A-10BC-4087-98B7-17C90A7ABC29}"/>
              </a:ext>
            </a:extLst>
          </p:cNvPr>
          <p:cNvSpPr/>
          <p:nvPr/>
        </p:nvSpPr>
        <p:spPr>
          <a:xfrm>
            <a:off x="1819275" y="4591051"/>
            <a:ext cx="1885950" cy="10287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DB 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B0D054-61F7-49BE-A246-064A6944F573}"/>
              </a:ext>
            </a:extLst>
          </p:cNvPr>
          <p:cNvSpPr/>
          <p:nvPr/>
        </p:nvSpPr>
        <p:spPr>
          <a:xfrm>
            <a:off x="5467352" y="3562347"/>
            <a:ext cx="1885950" cy="10287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Sidebar Component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782436-87A8-420B-9BB0-0FCBA4D6973B}"/>
              </a:ext>
            </a:extLst>
          </p:cNvPr>
          <p:cNvSpPr/>
          <p:nvPr/>
        </p:nvSpPr>
        <p:spPr>
          <a:xfrm>
            <a:off x="5467352" y="2266948"/>
            <a:ext cx="1885950" cy="10287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Navbar Component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626F78-A658-4759-B040-84CF298D78B8}"/>
              </a:ext>
            </a:extLst>
          </p:cNvPr>
          <p:cNvCxnSpPr>
            <a:stCxn id="5" idx="3"/>
            <a:endCxn id="14" idx="1"/>
          </p:cNvCxnSpPr>
          <p:nvPr/>
        </p:nvCxnSpPr>
        <p:spPr>
          <a:xfrm flipV="1">
            <a:off x="4810125" y="2781298"/>
            <a:ext cx="657227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579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Caparros, Daniel</dc:creator>
  <cp:lastModifiedBy>Caparros, Daniel</cp:lastModifiedBy>
  <cp:revision>4</cp:revision>
  <dcterms:created xsi:type="dcterms:W3CDTF">2021-11-27T09:30:18Z</dcterms:created>
  <dcterms:modified xsi:type="dcterms:W3CDTF">2021-12-08T15:24:08Z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fbb032-08bf-4f1e-af46-2528cd3f96ca_Enabled">
    <vt:lpwstr>true</vt:lpwstr>
  </property>
  <property fmtid="{D5CDD505-2E9C-101B-9397-08002B2CF9AE}" pid="3" name="MSIP_Label_22fbb032-08bf-4f1e-af46-2528cd3f96ca_SetDate">
    <vt:lpwstr>2021-11-27T12:54:18Z</vt:lpwstr>
  </property>
  <property fmtid="{D5CDD505-2E9C-101B-9397-08002B2CF9AE}" pid="4" name="MSIP_Label_22fbb032-08bf-4f1e-af46-2528cd3f96ca_Method">
    <vt:lpwstr>Privileged</vt:lpwstr>
  </property>
  <property fmtid="{D5CDD505-2E9C-101B-9397-08002B2CF9AE}" pid="5" name="MSIP_Label_22fbb032-08bf-4f1e-af46-2528cd3f96ca_Name">
    <vt:lpwstr>22fbb032-08bf-4f1e-af46-2528cd3f96ca</vt:lpwstr>
  </property>
  <property fmtid="{D5CDD505-2E9C-101B-9397-08002B2CF9AE}" pid="6" name="MSIP_Label_22fbb032-08bf-4f1e-af46-2528cd3f96ca_SiteId">
    <vt:lpwstr>adf10e2b-b6e9-41d6-be2f-c12bb566019c</vt:lpwstr>
  </property>
  <property fmtid="{D5CDD505-2E9C-101B-9397-08002B2CF9AE}" pid="7" name="MSIP_Label_22fbb032-08bf-4f1e-af46-2528cd3f96ca_ActionId">
    <vt:lpwstr>63b66733-d35c-45a5-b4b0-76fa559afab5</vt:lpwstr>
  </property>
  <property fmtid="{D5CDD505-2E9C-101B-9397-08002B2CF9AE}" pid="8" name="MSIP_Label_22fbb032-08bf-4f1e-af46-2528cd3f96ca_ContentBits">
    <vt:lpwstr>0</vt:lpwstr>
  </property>
</Properties>
</file>