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started out at about 50 percent but with more data and tweaking our model it is now at 70 percent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5187813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following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sz="1800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1ADF5-D0AE-4FC5-8049-E8EF17A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875280"/>
            <a:ext cx="776224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688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Obstacles: </a:t>
            </a:r>
          </a:p>
          <a:p>
            <a:pPr fontAlgn="base"/>
            <a:r>
              <a:rPr lang="en-US" sz="2400" dirty="0"/>
              <a:t>Iterating over 1800+ listings each with their own </a:t>
            </a:r>
            <a:r>
              <a:rPr lang="en-US" sz="2400" dirty="0" err="1"/>
              <a:t>url</a:t>
            </a:r>
            <a:r>
              <a:rPr lang="en-US" sz="2400" dirty="0"/>
              <a:t>. </a:t>
            </a:r>
          </a:p>
          <a:p>
            <a:pPr fontAlgn="base"/>
            <a:r>
              <a:rPr lang="en-US" sz="2400" dirty="0"/>
              <a:t>Grabbing several different data points over inconsistent html structures</a:t>
            </a:r>
          </a:p>
          <a:p>
            <a:pPr fontAlgn="base"/>
            <a:r>
              <a:rPr lang="en-US" sz="2400" dirty="0"/>
              <a:t>Pop-ups!</a:t>
            </a:r>
            <a:br>
              <a:rPr lang="en-US" sz="2400" dirty="0"/>
            </a:br>
            <a:r>
              <a:rPr lang="en-US" sz="2400" b="1" u="sng" dirty="0"/>
              <a:t>Our “Solutions”:</a:t>
            </a:r>
          </a:p>
          <a:p>
            <a:pPr fontAlgn="base"/>
            <a:r>
              <a:rPr lang="en-US" sz="2400" dirty="0"/>
              <a:t>Create a list of </a:t>
            </a:r>
            <a:r>
              <a:rPr lang="en-US" sz="2400" dirty="0" err="1"/>
              <a:t>urls</a:t>
            </a:r>
            <a:r>
              <a:rPr lang="en-US" sz="2400" dirty="0"/>
              <a:t> (allowed us to scrape only new data on future scrapes)</a:t>
            </a:r>
          </a:p>
          <a:p>
            <a:pPr fontAlgn="base"/>
            <a:r>
              <a:rPr lang="en-US" sz="2400" dirty="0"/>
              <a:t>Try/except and if/else statements to handle inconsistencies</a:t>
            </a:r>
          </a:p>
          <a:p>
            <a:pPr fontAlgn="base"/>
            <a:r>
              <a:rPr lang="en-US" sz="2400" dirty="0"/>
              <a:t>Percentage tracker of scrape in progress (initial scrape took 3+ </a:t>
            </a:r>
            <a:r>
              <a:rPr lang="en-US" sz="2400" dirty="0" err="1"/>
              <a:t>hrs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>
            <a:normAutofit/>
          </a:bodyPr>
          <a:lstStyle/>
          <a:p>
            <a:r>
              <a:rPr lang="en-US" sz="2400" dirty="0"/>
              <a:t>Thankfully the format of each page was more or less uniform</a:t>
            </a:r>
          </a:p>
          <a:p>
            <a:r>
              <a:rPr lang="en-US" sz="2400" dirty="0"/>
              <a:t>Data was then stored as a csv</a:t>
            </a:r>
          </a:p>
          <a:p>
            <a:r>
              <a:rPr lang="en-US" sz="2400" dirty="0"/>
              <a:t>Built a </a:t>
            </a:r>
            <a:r>
              <a:rPr lang="en-US" sz="2400" dirty="0" err="1"/>
              <a:t>rescrape</a:t>
            </a:r>
            <a:r>
              <a:rPr lang="en-US" sz="2400" dirty="0"/>
              <a:t> tool that compares current listings on MLS website to previous </a:t>
            </a:r>
            <a:r>
              <a:rPr lang="en-US" sz="2400" dirty="0" err="1"/>
              <a:t>urls</a:t>
            </a:r>
            <a:r>
              <a:rPr lang="en-US" sz="2400" dirty="0"/>
              <a:t> we scraped. Any new </a:t>
            </a:r>
            <a:r>
              <a:rPr lang="en-US" sz="2400" dirty="0" err="1"/>
              <a:t>url</a:t>
            </a:r>
            <a:r>
              <a:rPr lang="en-US" sz="2400" dirty="0"/>
              <a:t> is scraped and stored into our database. </a:t>
            </a:r>
          </a:p>
          <a:p>
            <a:r>
              <a:rPr lang="en-US" sz="2400" dirty="0"/>
              <a:t>After 3 </a:t>
            </a:r>
            <a:r>
              <a:rPr lang="en-US" sz="2400" dirty="0" err="1"/>
              <a:t>rescrapes</a:t>
            </a:r>
            <a:r>
              <a:rPr lang="en-US" sz="2400" dirty="0"/>
              <a:t> we are up to 2200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</a:t>
            </a:r>
            <a:r>
              <a:rPr lang="en-US" dirty="0" err="1"/>
              <a:t>Sql</a:t>
            </a:r>
            <a:r>
              <a:rPr lang="en-US" dirty="0"/>
              <a:t> database for our machine learning model to use later</a:t>
            </a:r>
          </a:p>
          <a:p>
            <a:r>
              <a:rPr lang="en-US" dirty="0"/>
              <a:t>We used this code with our update scrapes. It allow us to automatically load new listings into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 into four categories</a:t>
            </a:r>
          </a:p>
          <a:p>
            <a:pPr lvl="1"/>
            <a:r>
              <a:rPr lang="en-US" dirty="0"/>
              <a:t>Changed lot size to zero where the house type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Made new data to train the model:</a:t>
            </a:r>
          </a:p>
          <a:p>
            <a:pPr lvl="1" fontAlgn="base"/>
            <a:r>
              <a:rPr lang="en-US" dirty="0"/>
              <a:t>Grouped houses by school district and </a:t>
            </a:r>
            <a:r>
              <a:rPr lang="en-US" dirty="0" err="1"/>
              <a:t>zipcodes</a:t>
            </a:r>
            <a:r>
              <a:rPr lang="en-US" dirty="0"/>
              <a:t> to find average price of homes in those areas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5 price bins (ranges) with equal amount of homes in each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541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24</cp:revision>
  <dcterms:created xsi:type="dcterms:W3CDTF">2020-05-30T17:32:30Z</dcterms:created>
  <dcterms:modified xsi:type="dcterms:W3CDTF">2020-06-02T01:20:40Z</dcterms:modified>
</cp:coreProperties>
</file>