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AF0BC-573F-4CBD-AE55-051582EDAE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illigan" initials="DM" lastIdx="1" clrIdx="0">
    <p:extLst>
      <p:ext uri="{19B8F6BF-5375-455C-9EA6-DF929625EA0E}">
        <p15:presenceInfo xmlns:p15="http://schemas.microsoft.com/office/powerpoint/2012/main" userId="437c63285fc093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n Milligan" userId="437c63285fc0935d" providerId="LiveId" clId="{1A516DEE-3FB5-4A0B-8C7A-9387030B8DA7}"/>
    <pc:docChg chg="undo custSel addSld delSld modSld addSection delSection modSection">
      <pc:chgData name="Devin Milligan" userId="437c63285fc0935d" providerId="LiveId" clId="{1A516DEE-3FB5-4A0B-8C7A-9387030B8DA7}" dt="2020-05-30T20:35:46.330" v="3859" actId="2711"/>
      <pc:docMkLst>
        <pc:docMk/>
      </pc:docMkLst>
      <pc:sldChg chg="addSp delSp modSp mod delDesignElem">
        <pc:chgData name="Devin Milligan" userId="437c63285fc0935d" providerId="LiveId" clId="{1A516DEE-3FB5-4A0B-8C7A-9387030B8DA7}" dt="2020-05-30T18:26:54.887" v="1007"/>
        <pc:sldMkLst>
          <pc:docMk/>
          <pc:sldMk cId="326027647" sldId="256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" creationId="{1B3D4AB6-3E10-420A-ACB8-E5049B5F961E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3" creationId="{BE97607A-A2C3-428B-A78A-88DCB3751826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5" creationId="{9F6380B4-6A1C-481E-8408-B4E6C75B9B81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6" creationId="{657F69E0-C4B0-4BEC-A689-4F8D877F05D4}"/>
          </ac:spMkLst>
        </pc:spChg>
        <pc:spChg chg="add del">
          <ac:chgData name="Devin Milligan" userId="437c63285fc0935d" providerId="LiveId" clId="{1A516DEE-3FB5-4A0B-8C7A-9387030B8DA7}" dt="2020-05-30T18:26:54.887" v="1007"/>
          <ac:spMkLst>
            <pc:docMk/>
            <pc:sldMk cId="326027647" sldId="256"/>
            <ac:spMk id="27" creationId="{8F51725E-A483-43B2-A6F2-C44F502FE033}"/>
          </ac:spMkLst>
        </pc:spChg>
      </pc:sldChg>
      <pc:sldChg chg="modSp mod">
        <pc:chgData name="Devin Milligan" userId="437c63285fc0935d" providerId="LiveId" clId="{1A516DEE-3FB5-4A0B-8C7A-9387030B8DA7}" dt="2020-05-30T18:26:54.887" v="1007"/>
        <pc:sldMkLst>
          <pc:docMk/>
          <pc:sldMk cId="4109316347" sldId="257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4109316347" sldId="257"/>
            <ac:spMk id="3" creationId="{9CFE8F11-E2C5-4ED9-87E0-0CB0267713AE}"/>
          </ac:spMkLst>
        </pc:spChg>
      </pc:sldChg>
      <pc:sldChg chg="modSp">
        <pc:chgData name="Devin Milligan" userId="437c63285fc0935d" providerId="LiveId" clId="{1A516DEE-3FB5-4A0B-8C7A-9387030B8DA7}" dt="2020-05-30T18:26:54.887" v="1007"/>
        <pc:sldMkLst>
          <pc:docMk/>
          <pc:sldMk cId="1260426980" sldId="258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2" creationId="{F229D58E-FE8F-4BA4-AB0C-7B188935E9CC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260426980" sldId="258"/>
            <ac:spMk id="3" creationId="{04EFCDD0-B790-423D-ABB7-6758706F60D7}"/>
          </ac:spMkLst>
        </pc:spChg>
      </pc:sldChg>
      <pc:sldChg chg="addSp delSp modSp mod">
        <pc:chgData name="Devin Milligan" userId="437c63285fc0935d" providerId="LiveId" clId="{1A516DEE-3FB5-4A0B-8C7A-9387030B8DA7}" dt="2020-05-30T18:26:54.887" v="1007"/>
        <pc:sldMkLst>
          <pc:docMk/>
          <pc:sldMk cId="2131479205" sldId="259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2" creationId="{F229D58E-FE8F-4BA4-AB0C-7B188935E9CC}"/>
          </ac:spMkLst>
        </pc:spChg>
        <pc:spChg chg="del">
          <ac:chgData name="Devin Milligan" userId="437c63285fc0935d" providerId="LiveId" clId="{1A516DEE-3FB5-4A0B-8C7A-9387030B8DA7}" dt="2020-05-30T18:04:49.990" v="0" actId="931"/>
          <ac:spMkLst>
            <pc:docMk/>
            <pc:sldMk cId="2131479205" sldId="259"/>
            <ac:spMk id="3" creationId="{04EFCDD0-B790-423D-ABB7-6758706F60D7}"/>
          </ac:spMkLst>
        </pc:spChg>
        <pc:spChg chg="add mod">
          <ac:chgData name="Devin Milligan" userId="437c63285fc0935d" providerId="LiveId" clId="{1A516DEE-3FB5-4A0B-8C7A-9387030B8DA7}" dt="2020-05-30T18:26:54.887" v="1007"/>
          <ac:spMkLst>
            <pc:docMk/>
            <pc:sldMk cId="2131479205" sldId="259"/>
            <ac:spMk id="6" creationId="{386E0B71-5D43-45F7-BF70-ADBD29056E53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2131479205" sldId="259"/>
            <ac:picMk id="5" creationId="{ECC45A5E-B025-4F79-B11C-7DEF7107A70E}"/>
          </ac:picMkLst>
        </pc:picChg>
      </pc:sldChg>
      <pc:sldChg chg="addSp delSp modSp new mod">
        <pc:chgData name="Devin Milligan" userId="437c63285fc0935d" providerId="LiveId" clId="{1A516DEE-3FB5-4A0B-8C7A-9387030B8DA7}" dt="2020-05-30T18:33:09.217" v="1421" actId="20577"/>
        <pc:sldMkLst>
          <pc:docMk/>
          <pc:sldMk cId="1787621477" sldId="260"/>
        </pc:sldMkLst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787621477" sldId="260"/>
            <ac:spMk id="2" creationId="{2EF58804-0D5A-4B74-9767-FE400C9FC381}"/>
          </ac:spMkLst>
        </pc:spChg>
        <pc:spChg chg="del">
          <ac:chgData name="Devin Milligan" userId="437c63285fc0935d" providerId="LiveId" clId="{1A516DEE-3FB5-4A0B-8C7A-9387030B8DA7}" dt="2020-05-30T18:11:34.532" v="474" actId="931"/>
          <ac:spMkLst>
            <pc:docMk/>
            <pc:sldMk cId="1787621477" sldId="260"/>
            <ac:spMk id="3" creationId="{9C6B2439-A5A5-4A7C-813A-B0462A09E16C}"/>
          </ac:spMkLst>
        </pc:spChg>
        <pc:spChg chg="mod">
          <ac:chgData name="Devin Milligan" userId="437c63285fc0935d" providerId="LiveId" clId="{1A516DEE-3FB5-4A0B-8C7A-9387030B8DA7}" dt="2020-05-30T18:33:09.217" v="1421" actId="20577"/>
          <ac:spMkLst>
            <pc:docMk/>
            <pc:sldMk cId="1787621477" sldId="260"/>
            <ac:spMk id="4" creationId="{E713D09E-9D99-4849-AC04-B129BB0A0170}"/>
          </ac:spMkLst>
        </pc:spChg>
        <pc:picChg chg="add mod">
          <ac:chgData name="Devin Milligan" userId="437c63285fc0935d" providerId="LiveId" clId="{1A516DEE-3FB5-4A0B-8C7A-9387030B8DA7}" dt="2020-05-30T18:26:52.082" v="1000"/>
          <ac:picMkLst>
            <pc:docMk/>
            <pc:sldMk cId="1787621477" sldId="260"/>
            <ac:picMk id="6" creationId="{3D586D18-A088-4E2C-8EBB-50275416105D}"/>
          </ac:picMkLst>
        </pc:picChg>
      </pc:sldChg>
      <pc:sldChg chg="modSp new del mod">
        <pc:chgData name="Devin Milligan" userId="437c63285fc0935d" providerId="LiveId" clId="{1A516DEE-3FB5-4A0B-8C7A-9387030B8DA7}" dt="2020-05-30T18:33:15.010" v="1422" actId="2696"/>
        <pc:sldMkLst>
          <pc:docMk/>
          <pc:sldMk cId="1433635176" sldId="261"/>
        </pc:sldMkLst>
        <pc:spChg chg="mod">
          <ac:chgData name="Devin Milligan" userId="437c63285fc0935d" providerId="LiveId" clId="{1A516DEE-3FB5-4A0B-8C7A-9387030B8DA7}" dt="2020-05-30T18:27:13.904" v="1008" actId="2711"/>
          <ac:spMkLst>
            <pc:docMk/>
            <pc:sldMk cId="1433635176" sldId="261"/>
            <ac:spMk id="2" creationId="{06ED2264-5531-4D75-89B1-A37D8B5DAE8D}"/>
          </ac:spMkLst>
        </pc:spChg>
        <pc:spChg chg="mod">
          <ac:chgData name="Devin Milligan" userId="437c63285fc0935d" providerId="LiveId" clId="{1A516DEE-3FB5-4A0B-8C7A-9387030B8DA7}" dt="2020-05-30T18:26:54.887" v="1007"/>
          <ac:spMkLst>
            <pc:docMk/>
            <pc:sldMk cId="1433635176" sldId="261"/>
            <ac:spMk id="3" creationId="{9DA2E42A-D0B8-4140-8D2D-996C8FF71818}"/>
          </ac:spMkLst>
        </pc:spChg>
        <pc:spChg chg="mod">
          <ac:chgData name="Devin Milligan" userId="437c63285fc0935d" providerId="LiveId" clId="{1A516DEE-3FB5-4A0B-8C7A-9387030B8DA7}" dt="2020-05-30T18:29:18.490" v="1326" actId="20577"/>
          <ac:spMkLst>
            <pc:docMk/>
            <pc:sldMk cId="1433635176" sldId="261"/>
            <ac:spMk id="4" creationId="{B3A405DF-B5C7-4AA2-B285-681771CBD6E8}"/>
          </ac:spMkLst>
        </pc:spChg>
      </pc:sldChg>
      <pc:sldChg chg="addSp delSp modSp new mod">
        <pc:chgData name="Devin Milligan" userId="437c63285fc0935d" providerId="LiveId" clId="{1A516DEE-3FB5-4A0B-8C7A-9387030B8DA7}" dt="2020-05-30T18:41:32.740" v="1672"/>
        <pc:sldMkLst>
          <pc:docMk/>
          <pc:sldMk cId="2077051881" sldId="261"/>
        </pc:sldMkLst>
        <pc:spChg chg="mod">
          <ac:chgData name="Devin Milligan" userId="437c63285fc0935d" providerId="LiveId" clId="{1A516DEE-3FB5-4A0B-8C7A-9387030B8DA7}" dt="2020-05-30T18:34:42.608" v="1473" actId="20577"/>
          <ac:spMkLst>
            <pc:docMk/>
            <pc:sldMk cId="2077051881" sldId="261"/>
            <ac:spMk id="2" creationId="{6516AAF0-E23F-46DE-B44E-0B1ED3A138F3}"/>
          </ac:spMkLst>
        </pc:spChg>
        <pc:spChg chg="mod">
          <ac:chgData name="Devin Milligan" userId="437c63285fc0935d" providerId="LiveId" clId="{1A516DEE-3FB5-4A0B-8C7A-9387030B8DA7}" dt="2020-05-30T18:38:57.265" v="1666" actId="20577"/>
          <ac:spMkLst>
            <pc:docMk/>
            <pc:sldMk cId="2077051881" sldId="261"/>
            <ac:spMk id="3" creationId="{AF044E59-BA29-4C06-B5C6-00A5761C4FA5}"/>
          </ac:spMkLst>
        </pc:spChg>
        <pc:spChg chg="del">
          <ac:chgData name="Devin Milligan" userId="437c63285fc0935d" providerId="LiveId" clId="{1A516DEE-3FB5-4A0B-8C7A-9387030B8DA7}" dt="2020-05-30T18:40:15.197" v="1667" actId="931"/>
          <ac:spMkLst>
            <pc:docMk/>
            <pc:sldMk cId="2077051881" sldId="261"/>
            <ac:spMk id="4" creationId="{A34E3A9F-0E17-4BFF-A462-4DF62C731C4E}"/>
          </ac:spMkLst>
        </pc:spChg>
        <pc:picChg chg="add mod">
          <ac:chgData name="Devin Milligan" userId="437c63285fc0935d" providerId="LiveId" clId="{1A516DEE-3FB5-4A0B-8C7A-9387030B8DA7}" dt="2020-05-30T18:41:32.740" v="1672"/>
          <ac:picMkLst>
            <pc:docMk/>
            <pc:sldMk cId="2077051881" sldId="261"/>
            <ac:picMk id="6" creationId="{71357EE4-A520-4E6B-A5A5-7903E2DEF766}"/>
          </ac:picMkLst>
        </pc:picChg>
      </pc:sldChg>
      <pc:sldChg chg="addSp delSp modSp new mod">
        <pc:chgData name="Devin Milligan" userId="437c63285fc0935d" providerId="LiveId" clId="{1A516DEE-3FB5-4A0B-8C7A-9387030B8DA7}" dt="2020-05-30T19:02:09.439" v="2100" actId="20577"/>
        <pc:sldMkLst>
          <pc:docMk/>
          <pc:sldMk cId="3914244944" sldId="262"/>
        </pc:sldMkLst>
        <pc:spChg chg="mod">
          <ac:chgData name="Devin Milligan" userId="437c63285fc0935d" providerId="LiveId" clId="{1A516DEE-3FB5-4A0B-8C7A-9387030B8DA7}" dt="2020-05-30T18:44:05.237" v="1692" actId="20577"/>
          <ac:spMkLst>
            <pc:docMk/>
            <pc:sldMk cId="3914244944" sldId="262"/>
            <ac:spMk id="2" creationId="{D2618B6B-AEE8-4A17-89AA-EAC13E9AD2A1}"/>
          </ac:spMkLst>
        </pc:spChg>
        <pc:spChg chg="mod">
          <ac:chgData name="Devin Milligan" userId="437c63285fc0935d" providerId="LiveId" clId="{1A516DEE-3FB5-4A0B-8C7A-9387030B8DA7}" dt="2020-05-30T19:02:09.439" v="2100" actId="20577"/>
          <ac:spMkLst>
            <pc:docMk/>
            <pc:sldMk cId="3914244944" sldId="262"/>
            <ac:spMk id="3" creationId="{0E18EAA6-E48E-4124-9ED8-FB5258830F20}"/>
          </ac:spMkLst>
        </pc:spChg>
        <pc:spChg chg="del">
          <ac:chgData name="Devin Milligan" userId="437c63285fc0935d" providerId="LiveId" clId="{1A516DEE-3FB5-4A0B-8C7A-9387030B8DA7}" dt="2020-05-30T18:58:43.127" v="1871" actId="931"/>
          <ac:spMkLst>
            <pc:docMk/>
            <pc:sldMk cId="3914244944" sldId="262"/>
            <ac:spMk id="4" creationId="{331A9348-ABE6-4F8E-AF12-2906AB8290E9}"/>
          </ac:spMkLst>
        </pc:spChg>
        <pc:picChg chg="add mod">
          <ac:chgData name="Devin Milligan" userId="437c63285fc0935d" providerId="LiveId" clId="{1A516DEE-3FB5-4A0B-8C7A-9387030B8DA7}" dt="2020-05-30T18:59:20.712" v="1878" actId="14100"/>
          <ac:picMkLst>
            <pc:docMk/>
            <pc:sldMk cId="3914244944" sldId="262"/>
            <ac:picMk id="6" creationId="{59C31939-BF57-4419-ABE9-58003EE99D30}"/>
          </ac:picMkLst>
        </pc:picChg>
      </pc:sldChg>
      <pc:sldChg chg="addSp delSp modSp new mod">
        <pc:chgData name="Devin Milligan" userId="437c63285fc0935d" providerId="LiveId" clId="{1A516DEE-3FB5-4A0B-8C7A-9387030B8DA7}" dt="2020-05-30T19:43:22.813" v="2580" actId="20577"/>
        <pc:sldMkLst>
          <pc:docMk/>
          <pc:sldMk cId="4009297688" sldId="263"/>
        </pc:sldMkLst>
        <pc:spChg chg="mod">
          <ac:chgData name="Devin Milligan" userId="437c63285fc0935d" providerId="LiveId" clId="{1A516DEE-3FB5-4A0B-8C7A-9387030B8DA7}" dt="2020-05-30T19:09:31.172" v="2102"/>
          <ac:spMkLst>
            <pc:docMk/>
            <pc:sldMk cId="4009297688" sldId="263"/>
            <ac:spMk id="2" creationId="{258CFF71-4DA4-43B0-8C1D-0453A28E5CAD}"/>
          </ac:spMkLst>
        </pc:spChg>
        <pc:spChg chg="mod">
          <ac:chgData name="Devin Milligan" userId="437c63285fc0935d" providerId="LiveId" clId="{1A516DEE-3FB5-4A0B-8C7A-9387030B8DA7}" dt="2020-05-30T19:43:22.813" v="2580" actId="20577"/>
          <ac:spMkLst>
            <pc:docMk/>
            <pc:sldMk cId="4009297688" sldId="263"/>
            <ac:spMk id="3" creationId="{AD5A9B68-09FD-4C4C-B9AE-0364C220872B}"/>
          </ac:spMkLst>
        </pc:spChg>
        <pc:spChg chg="del">
          <ac:chgData name="Devin Milligan" userId="437c63285fc0935d" providerId="LiveId" clId="{1A516DEE-3FB5-4A0B-8C7A-9387030B8DA7}" dt="2020-05-30T19:16:51.012" v="2103" actId="931"/>
          <ac:spMkLst>
            <pc:docMk/>
            <pc:sldMk cId="4009297688" sldId="263"/>
            <ac:spMk id="4" creationId="{4B6E28CF-DD21-48A8-A88B-AEDA6B0B58A4}"/>
          </ac:spMkLst>
        </pc:spChg>
        <pc:picChg chg="add mod">
          <ac:chgData name="Devin Milligan" userId="437c63285fc0935d" providerId="LiveId" clId="{1A516DEE-3FB5-4A0B-8C7A-9387030B8DA7}" dt="2020-05-30T19:17:08.725" v="2107" actId="14100"/>
          <ac:picMkLst>
            <pc:docMk/>
            <pc:sldMk cId="4009297688" sldId="263"/>
            <ac:picMk id="6" creationId="{CD1F5A8C-C1A7-42E8-BCE0-9C49FBAF5D4E}"/>
          </ac:picMkLst>
        </pc:picChg>
      </pc:sldChg>
      <pc:sldChg chg="addSp delSp modSp new mod addCm">
        <pc:chgData name="Devin Milligan" userId="437c63285fc0935d" providerId="LiveId" clId="{1A516DEE-3FB5-4A0B-8C7A-9387030B8DA7}" dt="2020-05-30T19:53:13.946" v="2927" actId="1076"/>
        <pc:sldMkLst>
          <pc:docMk/>
          <pc:sldMk cId="3244156914" sldId="264"/>
        </pc:sldMkLst>
        <pc:spChg chg="mod">
          <ac:chgData name="Devin Milligan" userId="437c63285fc0935d" providerId="LiveId" clId="{1A516DEE-3FB5-4A0B-8C7A-9387030B8DA7}" dt="2020-05-30T19:45:05.683" v="2646" actId="20577"/>
          <ac:spMkLst>
            <pc:docMk/>
            <pc:sldMk cId="3244156914" sldId="264"/>
            <ac:spMk id="2" creationId="{3330D2BA-8931-4F9D-AA15-71B4AD819AED}"/>
          </ac:spMkLst>
        </pc:spChg>
        <pc:spChg chg="mod">
          <ac:chgData name="Devin Milligan" userId="437c63285fc0935d" providerId="LiveId" clId="{1A516DEE-3FB5-4A0B-8C7A-9387030B8DA7}" dt="2020-05-30T19:53:06.203" v="2926" actId="20577"/>
          <ac:spMkLst>
            <pc:docMk/>
            <pc:sldMk cId="3244156914" sldId="264"/>
            <ac:spMk id="3" creationId="{52A01CC0-922E-4054-9F2C-934758B4F8E0}"/>
          </ac:spMkLst>
        </pc:spChg>
        <pc:spChg chg="del">
          <ac:chgData name="Devin Milligan" userId="437c63285fc0935d" providerId="LiveId" clId="{1A516DEE-3FB5-4A0B-8C7A-9387030B8DA7}" dt="2020-05-30T19:49:16.661" v="2809" actId="931"/>
          <ac:spMkLst>
            <pc:docMk/>
            <pc:sldMk cId="3244156914" sldId="264"/>
            <ac:spMk id="4" creationId="{5CE46CE6-DEA5-4259-B14E-F7026535E464}"/>
          </ac:spMkLst>
        </pc:spChg>
        <pc:spChg chg="add del mod">
          <ac:chgData name="Devin Milligan" userId="437c63285fc0935d" providerId="LiveId" clId="{1A516DEE-3FB5-4A0B-8C7A-9387030B8DA7}" dt="2020-05-30T19:49:42.952" v="2815" actId="931"/>
          <ac:spMkLst>
            <pc:docMk/>
            <pc:sldMk cId="3244156914" sldId="264"/>
            <ac:spMk id="10" creationId="{300299BB-8FFB-43CE-840A-B2410C8BD014}"/>
          </ac:spMkLst>
        </pc:sp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6" creationId="{9777E8D7-2113-4B04-994F-917378009DE6}"/>
          </ac:picMkLst>
        </pc:picChg>
        <pc:picChg chg="add del mod">
          <ac:chgData name="Devin Milligan" userId="437c63285fc0935d" providerId="LiveId" clId="{1A516DEE-3FB5-4A0B-8C7A-9387030B8DA7}" dt="2020-05-30T19:49:34.383" v="2814" actId="21"/>
          <ac:picMkLst>
            <pc:docMk/>
            <pc:sldMk cId="3244156914" sldId="264"/>
            <ac:picMk id="8" creationId="{02DFA928-3770-4FB4-9C06-E375F2B2D526}"/>
          </ac:picMkLst>
        </pc:picChg>
        <pc:picChg chg="add mod">
          <ac:chgData name="Devin Milligan" userId="437c63285fc0935d" providerId="LiveId" clId="{1A516DEE-3FB5-4A0B-8C7A-9387030B8DA7}" dt="2020-05-30T19:51:59.821" v="2835" actId="14100"/>
          <ac:picMkLst>
            <pc:docMk/>
            <pc:sldMk cId="3244156914" sldId="264"/>
            <ac:picMk id="12" creationId="{D211C4D8-D30A-4B7C-8328-C611F518753D}"/>
          </ac:picMkLst>
        </pc:picChg>
        <pc:picChg chg="add mod">
          <ac:chgData name="Devin Milligan" userId="437c63285fc0935d" providerId="LiveId" clId="{1A516DEE-3FB5-4A0B-8C7A-9387030B8DA7}" dt="2020-05-30T19:53:13.946" v="2927" actId="1076"/>
          <ac:picMkLst>
            <pc:docMk/>
            <pc:sldMk cId="3244156914" sldId="264"/>
            <ac:picMk id="13" creationId="{F8691F4E-F293-4A96-A2C7-8F390AD818D2}"/>
          </ac:picMkLst>
        </pc:picChg>
      </pc:sldChg>
      <pc:sldChg chg="addSp delSp modSp new mod">
        <pc:chgData name="Devin Milligan" userId="437c63285fc0935d" providerId="LiveId" clId="{1A516DEE-3FB5-4A0B-8C7A-9387030B8DA7}" dt="2020-05-30T20:00:33.353" v="3040" actId="1076"/>
        <pc:sldMkLst>
          <pc:docMk/>
          <pc:sldMk cId="2590325880" sldId="265"/>
        </pc:sldMkLst>
        <pc:spChg chg="mod">
          <ac:chgData name="Devin Milligan" userId="437c63285fc0935d" providerId="LiveId" clId="{1A516DEE-3FB5-4A0B-8C7A-9387030B8DA7}" dt="2020-05-30T19:54:40.016" v="2945" actId="20577"/>
          <ac:spMkLst>
            <pc:docMk/>
            <pc:sldMk cId="2590325880" sldId="265"/>
            <ac:spMk id="2" creationId="{5B8E26B8-3800-4A09-A22F-A60C946C1C2A}"/>
          </ac:spMkLst>
        </pc:spChg>
        <pc:spChg chg="mod">
          <ac:chgData name="Devin Milligan" userId="437c63285fc0935d" providerId="LiveId" clId="{1A516DEE-3FB5-4A0B-8C7A-9387030B8DA7}" dt="2020-05-30T19:59:12.162" v="3033" actId="20577"/>
          <ac:spMkLst>
            <pc:docMk/>
            <pc:sldMk cId="2590325880" sldId="265"/>
            <ac:spMk id="3" creationId="{825692B6-9DA7-48D2-B254-F7E2578A71DB}"/>
          </ac:spMkLst>
        </pc:spChg>
        <pc:spChg chg="del">
          <ac:chgData name="Devin Milligan" userId="437c63285fc0935d" providerId="LiveId" clId="{1A516DEE-3FB5-4A0B-8C7A-9387030B8DA7}" dt="2020-05-30T19:57:27.902" v="2946"/>
          <ac:spMkLst>
            <pc:docMk/>
            <pc:sldMk cId="2590325880" sldId="265"/>
            <ac:spMk id="4" creationId="{5224B330-45C0-4708-866A-F2E629AF97A1}"/>
          </ac:spMkLst>
        </pc:spChg>
        <pc:picChg chg="add mod">
          <ac:chgData name="Devin Milligan" userId="437c63285fc0935d" providerId="LiveId" clId="{1A516DEE-3FB5-4A0B-8C7A-9387030B8DA7}" dt="2020-05-30T19:57:38.880" v="2950" actId="14100"/>
          <ac:picMkLst>
            <pc:docMk/>
            <pc:sldMk cId="2590325880" sldId="265"/>
            <ac:picMk id="5" creationId="{29B94DBF-AFC5-44CA-84C2-A399F1612FF5}"/>
          </ac:picMkLst>
        </pc:picChg>
        <pc:picChg chg="add mod">
          <ac:chgData name="Devin Milligan" userId="437c63285fc0935d" providerId="LiveId" clId="{1A516DEE-3FB5-4A0B-8C7A-9387030B8DA7}" dt="2020-05-30T20:00:33.353" v="3040" actId="1076"/>
          <ac:picMkLst>
            <pc:docMk/>
            <pc:sldMk cId="2590325880" sldId="265"/>
            <ac:picMk id="6" creationId="{E168EE27-29BB-4B51-BDA5-18A4D503973E}"/>
          </ac:picMkLst>
        </pc:picChg>
      </pc:sldChg>
      <pc:sldChg chg="addSp delSp modSp new mod">
        <pc:chgData name="Devin Milligan" userId="437c63285fc0935d" providerId="LiveId" clId="{1A516DEE-3FB5-4A0B-8C7A-9387030B8DA7}" dt="2020-05-30T20:12:12.808" v="3294" actId="14100"/>
        <pc:sldMkLst>
          <pc:docMk/>
          <pc:sldMk cId="3495787835" sldId="266"/>
        </pc:sldMkLst>
        <pc:spChg chg="mod">
          <ac:chgData name="Devin Milligan" userId="437c63285fc0935d" providerId="LiveId" clId="{1A516DEE-3FB5-4A0B-8C7A-9387030B8DA7}" dt="2020-05-30T19:58:12.203" v="2987" actId="20577"/>
          <ac:spMkLst>
            <pc:docMk/>
            <pc:sldMk cId="3495787835" sldId="266"/>
            <ac:spMk id="2" creationId="{54ADACC9-E2CE-49A3-8046-E0EB00649509}"/>
          </ac:spMkLst>
        </pc:spChg>
        <pc:spChg chg="mod">
          <ac:chgData name="Devin Milligan" userId="437c63285fc0935d" providerId="LiveId" clId="{1A516DEE-3FB5-4A0B-8C7A-9387030B8DA7}" dt="2020-05-30T20:02:39.294" v="3288" actId="20577"/>
          <ac:spMkLst>
            <pc:docMk/>
            <pc:sldMk cId="3495787835" sldId="266"/>
            <ac:spMk id="3" creationId="{97CE16AC-A5FD-46A6-9089-58BF6A2C72AB}"/>
          </ac:spMkLst>
        </pc:spChg>
        <pc:spChg chg="del">
          <ac:chgData name="Devin Milligan" userId="437c63285fc0935d" providerId="LiveId" clId="{1A516DEE-3FB5-4A0B-8C7A-9387030B8DA7}" dt="2020-05-30T20:11:55.380" v="3289"/>
          <ac:spMkLst>
            <pc:docMk/>
            <pc:sldMk cId="3495787835" sldId="266"/>
            <ac:spMk id="4" creationId="{AABCFEA6-C4DA-4D6F-ADCB-39E93625FB22}"/>
          </ac:spMkLst>
        </pc:spChg>
        <pc:picChg chg="add mod">
          <ac:chgData name="Devin Milligan" userId="437c63285fc0935d" providerId="LiveId" clId="{1A516DEE-3FB5-4A0B-8C7A-9387030B8DA7}" dt="2020-05-30T20:12:12.808" v="3294" actId="14100"/>
          <ac:picMkLst>
            <pc:docMk/>
            <pc:sldMk cId="3495787835" sldId="266"/>
            <ac:picMk id="5" creationId="{365751A0-AF1E-4601-A6B3-F94C7246D778}"/>
          </ac:picMkLst>
        </pc:picChg>
      </pc:sldChg>
      <pc:sldChg chg="addSp delSp modSp new mod">
        <pc:chgData name="Devin Milligan" userId="437c63285fc0935d" providerId="LiveId" clId="{1A516DEE-3FB5-4A0B-8C7A-9387030B8DA7}" dt="2020-05-30T20:23:40.124" v="3508" actId="14100"/>
        <pc:sldMkLst>
          <pc:docMk/>
          <pc:sldMk cId="2592545222" sldId="267"/>
        </pc:sldMkLst>
        <pc:spChg chg="mod">
          <ac:chgData name="Devin Milligan" userId="437c63285fc0935d" providerId="LiveId" clId="{1A516DEE-3FB5-4A0B-8C7A-9387030B8DA7}" dt="2020-05-30T20:15:43.783" v="3300" actId="20577"/>
          <ac:spMkLst>
            <pc:docMk/>
            <pc:sldMk cId="2592545222" sldId="267"/>
            <ac:spMk id="2" creationId="{9A6F1B29-F165-493E-B497-2DEF2E6CB4DE}"/>
          </ac:spMkLst>
        </pc:spChg>
        <pc:spChg chg="mod">
          <ac:chgData name="Devin Milligan" userId="437c63285fc0935d" providerId="LiveId" clId="{1A516DEE-3FB5-4A0B-8C7A-9387030B8DA7}" dt="2020-05-30T20:18:41.202" v="3506" actId="20577"/>
          <ac:spMkLst>
            <pc:docMk/>
            <pc:sldMk cId="2592545222" sldId="267"/>
            <ac:spMk id="3" creationId="{C7DAD7DC-B23C-4571-AB95-8658AAD0FFD2}"/>
          </ac:spMkLst>
        </pc:spChg>
        <pc:spChg chg="del">
          <ac:chgData name="Devin Milligan" userId="437c63285fc0935d" providerId="LiveId" clId="{1A516DEE-3FB5-4A0B-8C7A-9387030B8DA7}" dt="2020-05-30T20:23:35.150" v="3507"/>
          <ac:spMkLst>
            <pc:docMk/>
            <pc:sldMk cId="2592545222" sldId="267"/>
            <ac:spMk id="4" creationId="{799E5CD1-B03A-4675-96CE-649928442074}"/>
          </ac:spMkLst>
        </pc:spChg>
        <pc:picChg chg="add mod">
          <ac:chgData name="Devin Milligan" userId="437c63285fc0935d" providerId="LiveId" clId="{1A516DEE-3FB5-4A0B-8C7A-9387030B8DA7}" dt="2020-05-30T20:23:40.124" v="3508" actId="14100"/>
          <ac:picMkLst>
            <pc:docMk/>
            <pc:sldMk cId="2592545222" sldId="267"/>
            <ac:picMk id="5" creationId="{9BFC4F1A-E893-405B-AE40-FE0220047054}"/>
          </ac:picMkLst>
        </pc:picChg>
      </pc:sldChg>
      <pc:sldChg chg="addSp delSp modSp new mod">
        <pc:chgData name="Devin Milligan" userId="437c63285fc0935d" providerId="LiveId" clId="{1A516DEE-3FB5-4A0B-8C7A-9387030B8DA7}" dt="2020-05-30T20:33:45.910" v="3759" actId="14100"/>
        <pc:sldMkLst>
          <pc:docMk/>
          <pc:sldMk cId="2235171919" sldId="268"/>
        </pc:sldMkLst>
        <pc:spChg chg="mod">
          <ac:chgData name="Devin Milligan" userId="437c63285fc0935d" providerId="LiveId" clId="{1A516DEE-3FB5-4A0B-8C7A-9387030B8DA7}" dt="2020-05-30T20:26:52.450" v="3515" actId="2711"/>
          <ac:spMkLst>
            <pc:docMk/>
            <pc:sldMk cId="2235171919" sldId="268"/>
            <ac:spMk id="2" creationId="{3F182CFC-99CD-493C-AF24-3CA7DDED5A05}"/>
          </ac:spMkLst>
        </pc:spChg>
        <pc:spChg chg="mod">
          <ac:chgData name="Devin Milligan" userId="437c63285fc0935d" providerId="LiveId" clId="{1A516DEE-3FB5-4A0B-8C7A-9387030B8DA7}" dt="2020-05-30T20:31:05.814" v="3745" actId="14100"/>
          <ac:spMkLst>
            <pc:docMk/>
            <pc:sldMk cId="2235171919" sldId="268"/>
            <ac:spMk id="3" creationId="{8FB93C24-3434-4F81-AFB0-168F340B3387}"/>
          </ac:spMkLst>
        </pc:spChg>
        <pc:spChg chg="del">
          <ac:chgData name="Devin Milligan" userId="437c63285fc0935d" providerId="LiveId" clId="{1A516DEE-3FB5-4A0B-8C7A-9387030B8DA7}" dt="2020-05-30T20:30:34.672" v="3739"/>
          <ac:spMkLst>
            <pc:docMk/>
            <pc:sldMk cId="2235171919" sldId="268"/>
            <ac:spMk id="4" creationId="{775E01CE-64D5-45F6-8124-3BAB66C8C110}"/>
          </ac:spMkLst>
        </pc:spChg>
        <pc:picChg chg="add mod">
          <ac:chgData name="Devin Milligan" userId="437c63285fc0935d" providerId="LiveId" clId="{1A516DEE-3FB5-4A0B-8C7A-9387030B8DA7}" dt="2020-05-30T20:31:46.243" v="3752" actId="1076"/>
          <ac:picMkLst>
            <pc:docMk/>
            <pc:sldMk cId="2235171919" sldId="268"/>
            <ac:picMk id="5" creationId="{472C4EC6-CA0B-4B4A-B7A2-828782FA7513}"/>
          </ac:picMkLst>
        </pc:picChg>
        <pc:picChg chg="add mod">
          <ac:chgData name="Devin Milligan" userId="437c63285fc0935d" providerId="LiveId" clId="{1A516DEE-3FB5-4A0B-8C7A-9387030B8DA7}" dt="2020-05-30T20:33:45.910" v="3759" actId="14100"/>
          <ac:picMkLst>
            <pc:docMk/>
            <pc:sldMk cId="2235171919" sldId="268"/>
            <ac:picMk id="6" creationId="{08C09BAA-2864-4830-9CE9-0F584D34A43C}"/>
          </ac:picMkLst>
        </pc:picChg>
      </pc:sldChg>
      <pc:sldChg chg="modSp new mod">
        <pc:chgData name="Devin Milligan" userId="437c63285fc0935d" providerId="LiveId" clId="{1A516DEE-3FB5-4A0B-8C7A-9387030B8DA7}" dt="2020-05-30T20:35:15.032" v="3844" actId="20577"/>
        <pc:sldMkLst>
          <pc:docMk/>
          <pc:sldMk cId="2602008759" sldId="269"/>
        </pc:sldMkLst>
        <pc:spChg chg="mod">
          <ac:chgData name="Devin Milligan" userId="437c63285fc0935d" providerId="LiveId" clId="{1A516DEE-3FB5-4A0B-8C7A-9387030B8DA7}" dt="2020-05-30T20:35:15.032" v="3844" actId="20577"/>
          <ac:spMkLst>
            <pc:docMk/>
            <pc:sldMk cId="2602008759" sldId="269"/>
            <ac:spMk id="2" creationId="{820A9321-9739-4C99-B43C-C8E3BE15A773}"/>
          </ac:spMkLst>
        </pc:spChg>
      </pc:sldChg>
      <pc:sldChg chg="modSp new mod">
        <pc:chgData name="Devin Milligan" userId="437c63285fc0935d" providerId="LiveId" clId="{1A516DEE-3FB5-4A0B-8C7A-9387030B8DA7}" dt="2020-05-30T20:35:46.330" v="3859" actId="2711"/>
        <pc:sldMkLst>
          <pc:docMk/>
          <pc:sldMk cId="1970685843" sldId="270"/>
        </pc:sldMkLst>
        <pc:spChg chg="mod">
          <ac:chgData name="Devin Milligan" userId="437c63285fc0935d" providerId="LiveId" clId="{1A516DEE-3FB5-4A0B-8C7A-9387030B8DA7}" dt="2020-05-30T20:35:46.330" v="3859" actId="2711"/>
          <ac:spMkLst>
            <pc:docMk/>
            <pc:sldMk cId="1970685843" sldId="270"/>
            <ac:spMk id="2" creationId="{32CFC2E1-DB04-4A12-A7E3-22E9C6AFD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7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7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rtlandmlsdirec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CB22E12-9FD7-4212-A311-829289533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132" r="-1" b="1584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D4AB6-3E10-420A-ACB8-E5049B5F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60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Machine Learning in the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7607A-A2C3-428B-A78A-88DCB375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Project by Tristan Holmes, Daniel Love, and Devin Milligan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26B8-3800-4A09-A22F-A60C946C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92B6-9DA7-48D2-B254-F7E2578A7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  <a:p>
            <a:r>
              <a:rPr lang="en-US" dirty="0"/>
              <a:t>Our Accuracy started out at about 50 percent but with more data and tweaking our model it is now at 70 percent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94DBF-AFC5-44CA-84C2-A399F1612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29384"/>
            <a:ext cx="5926016" cy="4791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8EE27-29BB-4B51-BDA5-18A4D503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8" y="5187813"/>
            <a:ext cx="6023911" cy="99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ACC9-E2CE-49A3-8046-E0EB0064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16AC-A5FD-46A6-9089-58BF6A2C7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Model is ready to predict</a:t>
            </a:r>
          </a:p>
          <a:p>
            <a:r>
              <a:rPr lang="en-US" dirty="0"/>
              <a:t>And we are ready to introduce it to some html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751A0-AF1E-4601-A6B3-F94C7246D7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6945" y="1929384"/>
            <a:ext cx="571373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1B29-F165-493E-B497-2DEF2E6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D7DC-B23C-4571-AB95-8658AAD0F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bootstrap to create the bones of the website</a:t>
            </a:r>
          </a:p>
          <a:p>
            <a:r>
              <a:rPr lang="en-US" dirty="0"/>
              <a:t>Then used the “post method” to store data from the input fields when the submit button was clicked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C4F1A-E893-405B-AE40-FE022004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813" y="1928813"/>
            <a:ext cx="5042374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2CFC-99CD-493C-AF24-3CA7DDED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3C24-3434-4F81-AFB0-168F340B3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2" y="1929384"/>
            <a:ext cx="11315700" cy="4251960"/>
          </a:xfrm>
        </p:spPr>
        <p:txBody>
          <a:bodyPr>
            <a:normAutofit/>
          </a:bodyPr>
          <a:lstStyle/>
          <a:p>
            <a:r>
              <a:rPr lang="en-US" sz="2800" dirty="0"/>
              <a:t>Once we obtain information input in the fields to our flask app we can run the data through our saved machine learning model.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C4EC6-CA0B-4B4A-B7A2-828782FA75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462" y="2519776"/>
            <a:ext cx="5389683" cy="412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9BAA-2864-4830-9CE9-0F584D34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2519776"/>
            <a:ext cx="5462954" cy="41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9321-9739-4C99-B43C-C8E3BE15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910531"/>
            <a:ext cx="10295792" cy="409229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The Finished Product</a:t>
            </a:r>
          </a:p>
        </p:txBody>
      </p:sp>
    </p:spTree>
    <p:extLst>
      <p:ext uri="{BB962C8B-B14F-4D97-AF65-F5344CB8AC3E}">
        <p14:creationId xmlns:p14="http://schemas.microsoft.com/office/powerpoint/2010/main" val="26020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2E1-DB04-4A12-A7E3-22E9C6AF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AA2-1672-48E3-AF4F-54EB3CE1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8F11-E2C5-4ED9-87E0-0CB0267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We Have built a housing tool that takes user input about qualities of a house they are interested in and returns a predicted price based on those inputs using the these tools…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Web Scraping using Beautiful Soup and Splinter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SQLite Databases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Pandas cleaning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Scikit Machine Learning Models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Html and Flask</a:t>
            </a:r>
          </a:p>
        </p:txBody>
      </p:sp>
    </p:spTree>
    <p:extLst>
      <p:ext uri="{BB962C8B-B14F-4D97-AF65-F5344CB8AC3E}">
        <p14:creationId xmlns:p14="http://schemas.microsoft.com/office/powerpoint/2010/main" val="4109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CDD0-B790-423D-ABB7-6758706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 Narrow" panose="020B0606020202030204" pitchFamily="34" charset="0"/>
              </a:rPr>
              <a:t>First we need Data! </a:t>
            </a:r>
          </a:p>
          <a:p>
            <a:r>
              <a:rPr lang="en-US" sz="1800" dirty="0">
                <a:latin typeface="Arial Narrow" panose="020B0606020202030204" pitchFamily="34" charset="0"/>
              </a:rPr>
              <a:t>The best route was to scrape the Portland MLS(multiple listing service) website: </a:t>
            </a:r>
            <a:r>
              <a:rPr lang="en-US" sz="1800" dirty="0">
                <a:latin typeface="Arial Narrow" panose="020B0606020202030204" pitchFamily="34" charset="0"/>
                <a:hlinkClick r:id="rId2"/>
              </a:rPr>
              <a:t>https://www.portlandmlsdirect.com/</a:t>
            </a:r>
            <a:endParaRPr lang="en-US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01ADF5-D0AE-4FC5-8049-E8EF17AC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2875280"/>
            <a:ext cx="776224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58E-FE8F-4BA4-AB0C-7B188935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45A5E-B025-4F79-B11C-7DEF7107A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724"/>
            <a:ext cx="6019801" cy="503627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0B71-5D43-45F7-BF70-ADBD2905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688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Obstacles: </a:t>
            </a:r>
          </a:p>
          <a:p>
            <a:pPr fontAlgn="base"/>
            <a:r>
              <a:rPr lang="en-US" sz="2400" dirty="0"/>
              <a:t>Iterating over 1800+ listings each with their own </a:t>
            </a:r>
            <a:r>
              <a:rPr lang="en-US" sz="2400" dirty="0" err="1"/>
              <a:t>url</a:t>
            </a:r>
            <a:r>
              <a:rPr lang="en-US" sz="2400" dirty="0"/>
              <a:t>. </a:t>
            </a:r>
          </a:p>
          <a:p>
            <a:pPr fontAlgn="base"/>
            <a:r>
              <a:rPr lang="en-US" sz="2400" dirty="0"/>
              <a:t>Grabbing several different data points over inconsistent html structures</a:t>
            </a:r>
          </a:p>
          <a:p>
            <a:pPr fontAlgn="base"/>
            <a:r>
              <a:rPr lang="en-US" sz="2400" dirty="0"/>
              <a:t>Pop-ups!</a:t>
            </a:r>
            <a:br>
              <a:rPr lang="en-US" sz="2400" dirty="0"/>
            </a:br>
            <a:r>
              <a:rPr lang="en-US" sz="2400" b="1" u="sng" dirty="0"/>
              <a:t>Our “Solutions”:</a:t>
            </a:r>
          </a:p>
          <a:p>
            <a:pPr fontAlgn="base"/>
            <a:r>
              <a:rPr lang="en-US" sz="2400" dirty="0"/>
              <a:t>Create a list of </a:t>
            </a:r>
            <a:r>
              <a:rPr lang="en-US" sz="2400" dirty="0" err="1"/>
              <a:t>urls</a:t>
            </a:r>
            <a:r>
              <a:rPr lang="en-US" sz="2400" dirty="0"/>
              <a:t> (allowed us to scrape only new data on future scrapes)</a:t>
            </a:r>
          </a:p>
          <a:p>
            <a:pPr fontAlgn="base"/>
            <a:r>
              <a:rPr lang="en-US" sz="2400" dirty="0"/>
              <a:t>Try/except and if/else statements to handle inconsistencies</a:t>
            </a:r>
          </a:p>
          <a:p>
            <a:pPr fontAlgn="base"/>
            <a:r>
              <a:rPr lang="en-US" sz="2400" dirty="0"/>
              <a:t>Percentage tracker of scrape in progress (initial scrape took 3+ </a:t>
            </a:r>
            <a:r>
              <a:rPr lang="en-US" sz="2400" dirty="0" err="1"/>
              <a:t>hrs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14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8804-0D5A-4B74-9767-FE400C9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Scraping The Web for 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586D18-A088-4E2C-8EBB-502754161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534"/>
            <a:ext cx="6128349" cy="50229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3D09E-9D99-4849-AC04-B129BB0A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752770"/>
          </a:xfrm>
        </p:spPr>
        <p:txBody>
          <a:bodyPr>
            <a:normAutofit/>
          </a:bodyPr>
          <a:lstStyle/>
          <a:p>
            <a:r>
              <a:rPr lang="en-US" sz="2400" dirty="0"/>
              <a:t>Thankfully the format of each page was more or less uniform</a:t>
            </a:r>
          </a:p>
          <a:p>
            <a:r>
              <a:rPr lang="en-US" sz="2400" dirty="0"/>
              <a:t>Data was then stored as a csv</a:t>
            </a:r>
          </a:p>
          <a:p>
            <a:r>
              <a:rPr lang="en-US" sz="2400" dirty="0"/>
              <a:t>Built a </a:t>
            </a:r>
            <a:r>
              <a:rPr lang="en-US" sz="2400" dirty="0" err="1"/>
              <a:t>rescrape</a:t>
            </a:r>
            <a:r>
              <a:rPr lang="en-US" sz="2400" dirty="0"/>
              <a:t> tool that compares current listings on MLS website to previous </a:t>
            </a:r>
            <a:r>
              <a:rPr lang="en-US" sz="2400" dirty="0" err="1"/>
              <a:t>urls</a:t>
            </a:r>
            <a:r>
              <a:rPr lang="en-US" sz="2400" dirty="0"/>
              <a:t> we scraped. Any new </a:t>
            </a:r>
            <a:r>
              <a:rPr lang="en-US" sz="2400" dirty="0" err="1"/>
              <a:t>url</a:t>
            </a:r>
            <a:r>
              <a:rPr lang="en-US" sz="2400" dirty="0"/>
              <a:t> is scraped and stored into our database. </a:t>
            </a:r>
          </a:p>
          <a:p>
            <a:r>
              <a:rPr lang="en-US" sz="2400" dirty="0"/>
              <a:t>After 3 </a:t>
            </a:r>
            <a:r>
              <a:rPr lang="en-US" sz="2400" dirty="0" err="1"/>
              <a:t>rescrapes</a:t>
            </a:r>
            <a:r>
              <a:rPr lang="en-US" sz="2400" dirty="0"/>
              <a:t> we are up to 2200 points of data</a:t>
            </a:r>
          </a:p>
        </p:txBody>
      </p:sp>
    </p:spTree>
    <p:extLst>
      <p:ext uri="{BB962C8B-B14F-4D97-AF65-F5344CB8AC3E}">
        <p14:creationId xmlns:p14="http://schemas.microsoft.com/office/powerpoint/2010/main" val="17876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AF0-E23F-46DE-B44E-0B1ED3A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Making a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4E59-BA29-4C06-B5C6-00A5761C4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csv that we created from our scraper we made a </a:t>
            </a:r>
            <a:r>
              <a:rPr lang="en-US" dirty="0" err="1"/>
              <a:t>Sql</a:t>
            </a:r>
            <a:r>
              <a:rPr lang="en-US" dirty="0"/>
              <a:t> database for our machine learning model to use later</a:t>
            </a:r>
          </a:p>
          <a:p>
            <a:r>
              <a:rPr lang="en-US" dirty="0"/>
              <a:t>We used this code with our update scrapes. It allow us to automatically load new listings into database.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357EE4-A520-4E6B-A5A5-7903E2DEF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846385"/>
            <a:ext cx="4325815" cy="4997812"/>
          </a:xfrm>
        </p:spPr>
      </p:pic>
    </p:spTree>
    <p:extLst>
      <p:ext uri="{BB962C8B-B14F-4D97-AF65-F5344CB8AC3E}">
        <p14:creationId xmlns:p14="http://schemas.microsoft.com/office/powerpoint/2010/main" val="20770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8B6B-AEE8-4A17-89AA-EAC13E9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AA6-E48E-4124-9ED8-FB5258830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077" y="1929384"/>
            <a:ext cx="5181600" cy="4251960"/>
          </a:xfrm>
        </p:spPr>
        <p:txBody>
          <a:bodyPr/>
          <a:lstStyle/>
          <a:p>
            <a:r>
              <a:rPr lang="en-US" dirty="0"/>
              <a:t>After viewing our data we noticed that we were getting some erroneous data</a:t>
            </a:r>
          </a:p>
          <a:p>
            <a:pPr lvl="1"/>
            <a:r>
              <a:rPr lang="en-US" dirty="0"/>
              <a:t>High School held a handful of “Current Price” Entries</a:t>
            </a:r>
          </a:p>
          <a:p>
            <a:pPr lvl="1"/>
            <a:r>
              <a:rPr lang="en-US" dirty="0"/>
              <a:t>The housing types had a lot of sub types which we simplified into four categories</a:t>
            </a:r>
          </a:p>
          <a:p>
            <a:pPr lvl="1"/>
            <a:r>
              <a:rPr lang="en-US" dirty="0"/>
              <a:t>Changed lot size to zero where the house type was floating or condo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C31939-BF57-4419-ABE9-58003EE99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1802422"/>
            <a:ext cx="6558241" cy="5055577"/>
          </a:xfrm>
        </p:spPr>
      </p:pic>
    </p:spTree>
    <p:extLst>
      <p:ext uri="{BB962C8B-B14F-4D97-AF65-F5344CB8AC3E}">
        <p14:creationId xmlns:p14="http://schemas.microsoft.com/office/powerpoint/2010/main" val="391424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F71-4DA4-43B0-8C1D-0453A28E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Cleaning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9B68-09FD-4C4C-B9AE-0364C2208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7731" y="1929384"/>
            <a:ext cx="5712069" cy="475277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Made new data to train the model:</a:t>
            </a:r>
          </a:p>
          <a:p>
            <a:pPr lvl="1" fontAlgn="base"/>
            <a:r>
              <a:rPr lang="en-US" dirty="0"/>
              <a:t>Grouped houses by school district and </a:t>
            </a:r>
            <a:r>
              <a:rPr lang="en-US" dirty="0" err="1"/>
              <a:t>zipcodes</a:t>
            </a:r>
            <a:r>
              <a:rPr lang="en-US" dirty="0"/>
              <a:t> to find average price of homes in those areas</a:t>
            </a:r>
          </a:p>
          <a:p>
            <a:r>
              <a:rPr lang="en-US" dirty="0"/>
              <a:t>Researched what schools were in what districts and made a district column which we also ranked by mean housing price</a:t>
            </a:r>
          </a:p>
          <a:p>
            <a:r>
              <a:rPr lang="en-US" dirty="0"/>
              <a:t>Created 5 price bins (ranges) with equal amount of homes in each</a:t>
            </a:r>
          </a:p>
          <a:p>
            <a:r>
              <a:rPr lang="en-US" dirty="0"/>
              <a:t>With clean data we are ready to use Machine Learning!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F5A8C-C1A7-42E8-BCE0-9C49FBAF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54" y="1846385"/>
            <a:ext cx="6120946" cy="5022775"/>
          </a:xfrm>
        </p:spPr>
      </p:pic>
    </p:spTree>
    <p:extLst>
      <p:ext uri="{BB962C8B-B14F-4D97-AF65-F5344CB8AC3E}">
        <p14:creationId xmlns:p14="http://schemas.microsoft.com/office/powerpoint/2010/main" val="40092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2BA-8931-4F9D-AA15-71B4AD8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1CC0-922E-4054-9F2C-934758B4F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7" y="1801893"/>
            <a:ext cx="5181600" cy="4251960"/>
          </a:xfrm>
        </p:spPr>
        <p:txBody>
          <a:bodyPr/>
          <a:lstStyle/>
          <a:p>
            <a:r>
              <a:rPr lang="en-US" dirty="0"/>
              <a:t>Split our data into test and train</a:t>
            </a:r>
          </a:p>
          <a:p>
            <a:r>
              <a:rPr lang="en-US" dirty="0"/>
              <a:t>Then use a Random Forest to determine importance</a:t>
            </a:r>
          </a:p>
          <a:p>
            <a:r>
              <a:rPr lang="en-US" dirty="0"/>
              <a:t>Unsurprisingly square footage is a significant factor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11C4D8-D30A-4B7C-8328-C611F5187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6" y="1837062"/>
            <a:ext cx="6574607" cy="48011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91F4E-F293-4A96-A2C7-8F390AD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3" y="4360985"/>
            <a:ext cx="5451231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541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Book Antiqua</vt:lpstr>
      <vt:lpstr>Bookman Old Style</vt:lpstr>
      <vt:lpstr>Modern Love</vt:lpstr>
      <vt:lpstr>The Hand</vt:lpstr>
      <vt:lpstr>SketchyVTI</vt:lpstr>
      <vt:lpstr>Machine Learning in the Housing Market</vt:lpstr>
      <vt:lpstr>Introduction</vt:lpstr>
      <vt:lpstr>Scraping The Web for Data</vt:lpstr>
      <vt:lpstr>Scraping The Web for Data</vt:lpstr>
      <vt:lpstr>Scraping The Web for Data</vt:lpstr>
      <vt:lpstr>Making a Database</vt:lpstr>
      <vt:lpstr>Cleaning Data</vt:lpstr>
      <vt:lpstr>Cleaning Data</vt:lpstr>
      <vt:lpstr>Machine Learning</vt:lpstr>
      <vt:lpstr>Machine Learning</vt:lpstr>
      <vt:lpstr>Machine Learning</vt:lpstr>
      <vt:lpstr>HTML</vt:lpstr>
      <vt:lpstr>Flask</vt:lpstr>
      <vt:lpstr>The Finished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the Housing Market</dc:title>
  <dc:creator>Devin Milligan</dc:creator>
  <cp:lastModifiedBy>Devin Milligan</cp:lastModifiedBy>
  <cp:revision>25</cp:revision>
  <dcterms:created xsi:type="dcterms:W3CDTF">2020-05-30T17:32:30Z</dcterms:created>
  <dcterms:modified xsi:type="dcterms:W3CDTF">2020-07-24T23:07:01Z</dcterms:modified>
</cp:coreProperties>
</file>