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72" r:id="rId12"/>
    <p:sldId id="274" r:id="rId13"/>
    <p:sldId id="273" r:id="rId14"/>
    <p:sldId id="278" r:id="rId15"/>
    <p:sldId id="265" r:id="rId16"/>
    <p:sldId id="275" r:id="rId17"/>
    <p:sldId id="276" r:id="rId18"/>
    <p:sldId id="277" r:id="rId19"/>
    <p:sldId id="266" r:id="rId20"/>
    <p:sldId id="267" r:id="rId21"/>
    <p:sldId id="268" r:id="rId22"/>
    <p:sldId id="269" r:id="rId23"/>
    <p:sldId id="27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 Thomson" initials="CT" lastIdx="1" clrIdx="0">
    <p:extLst>
      <p:ext uri="{19B8F6BF-5375-455C-9EA6-DF929625EA0E}">
        <p15:presenceInfo xmlns:p15="http://schemas.microsoft.com/office/powerpoint/2012/main" userId="0ae40461ea53af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27T19:12:52.091" idx="1">
    <p:pos x="10" y="10"/>
    <p:text/>
    <p:extLst>
      <p:ext uri="{C676402C-5697-4E1C-873F-D02D1690AC5C}">
        <p15:threadingInfo xmlns:p15="http://schemas.microsoft.com/office/powerpoint/2012/main" timeZoneBias="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1BFEBA-444E-4D21-BCF8-C3853CB4E1DB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EE7C2-D695-4AAA-9E42-80CCB42FD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661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believed that restaurants that cost more had better health inspection scores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all deiced that the biggest thing we had in common was food.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Portland is a foody town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We like to eat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Perception of higher cost = better experience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0EE7C2-D695-4AAA-9E42-80CCB42FD6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96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195A5-E29B-424B-84BD-BFD83C2263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53AB9B-7508-4629-9B0B-657EEAAED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BBC0B-CDEC-4BC8-AC2F-75589AC28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E8E4-3066-4D41-B9D9-DFF0E291FC3A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57A13-676D-4676-AB4D-47D7CE10B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CE898-3C58-444D-B229-64E6A2DC4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A749-C220-4311-8059-7D1F1503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379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F4187-968D-43DE-A492-41E181F1A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CF7EE-265F-413E-ACE6-21DA044A8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216CD-5ECA-4591-A9EA-12955D7C1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E8E4-3066-4D41-B9D9-DFF0E291FC3A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D1115-DA9C-4DA7-AB96-95BA3ECF6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B4167-4205-4B15-A8EE-691D5E961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A749-C220-4311-8059-7D1F1503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42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3EDA75-B6F4-4D3D-A3B3-EFAC82C39B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285ACB-930B-4E1D-A10F-40ED9EE9C3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A47D5-DB38-4229-AAA7-2C5C90D36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E8E4-3066-4D41-B9D9-DFF0E291FC3A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4C41E-D54E-4466-A64A-8874BE3A7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15555-48BB-4CF5-B643-18208EB5F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A749-C220-4311-8059-7D1F1503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6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C3B66-3487-461E-BA5D-CE585BC85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F36E9-8EB2-4969-862C-B087F71A2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E774A-2364-4059-9E69-FCBDDA493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E8E4-3066-4D41-B9D9-DFF0E291FC3A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15B41-53CD-413C-9762-6C787242A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13901-63A7-4041-A86C-2195BA55F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A749-C220-4311-8059-7D1F1503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085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FA686-5CB6-4457-8A27-7B47F7D8C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73797-DE7A-4814-8820-9E994F2AF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174E7-B3A0-4A95-94A9-E65536D30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E8E4-3066-4D41-B9D9-DFF0E291FC3A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6D180-C219-4C09-94F7-AB4E68894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6BA85-6D67-40CA-9BCF-31EACCDF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A749-C220-4311-8059-7D1F1503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48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0CE01-1B27-46AF-B219-C44405D71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A1A92-6F7E-4327-BCEC-9929EB62DA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644285-6D33-4B89-84AC-BCAEBDE5A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C8A546-6569-42D7-96AD-993989A57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E8E4-3066-4D41-B9D9-DFF0E291FC3A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29C54-9C00-4FFE-B8B8-C063E900B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0D04A4-CF38-42FA-89CD-FC93FC156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A749-C220-4311-8059-7D1F1503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882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954C8-C608-410B-92E4-0CE0E6DF2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84B9A-0CEC-4C24-A848-D14B75E46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85AD8-74DB-4B19-B7BF-6DF0D7ACA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C9DCC5-E8AF-40D0-A25B-CF01922459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621F03-AD31-49E9-B44B-C06589A774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91BE86-CFE6-4BB7-9F0E-84C2D2291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E8E4-3066-4D41-B9D9-DFF0E291FC3A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FF580F-18B0-48C6-B818-AAC83899F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414080-3996-401A-9AE0-1DB29DE34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A749-C220-4311-8059-7D1F1503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61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8B9B3-6273-4FBE-A35A-C5FF88BC1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CD9B5A-E0A4-4FB4-9744-6F7AA3610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E8E4-3066-4D41-B9D9-DFF0E291FC3A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674EFC-7E99-4690-A6C7-8BEBF8884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7BF13C-2A4B-4147-85AD-B06C06AFF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A749-C220-4311-8059-7D1F1503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548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FDB8B5-8D32-4721-AF9C-6E1CA4898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E8E4-3066-4D41-B9D9-DFF0E291FC3A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DF110D-9755-4FB8-99AE-954B2C4CA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63D75B-CD35-4177-86D0-2FF34B546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A749-C220-4311-8059-7D1F1503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43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FA460-9A94-451F-AA52-A0ADACFFE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47FD5-8B3A-492B-928A-181F2B1D8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EC022-5C4F-4B24-B26A-3391AE85D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3856F-9A44-409D-B257-DEA1B1981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E8E4-3066-4D41-B9D9-DFF0E291FC3A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DD734-97B8-4DEC-8FFB-D30C81F3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E3ECD-2D53-409C-AD1C-B54400E58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A749-C220-4311-8059-7D1F1503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893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3E0E6-439F-4E16-82D0-C0C38A816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B7E308-65E2-4506-9670-36912C8288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2F365A-5EC5-44BA-8D57-20A387AB7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C05F00-B3F0-4CBB-9A68-401794DD6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E8E4-3066-4D41-B9D9-DFF0E291FC3A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7C79C-31A6-4636-903C-DFE88ACEC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85BDD-B052-4901-ACE2-E34F73959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A749-C220-4311-8059-7D1F1503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30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55A3D-B4E8-4933-BA35-63B259F4A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AA095-AC9B-48BF-A06F-D5631DA48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6DBCE-D7CA-4D1B-BC93-C7C56D6701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2E8E4-3066-4D41-B9D9-DFF0E291FC3A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91316-8B80-47B3-B59F-B2B0A7B450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7AE5F-3C9D-41D1-A339-108BE2836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1A749-C220-4311-8059-7D1F1503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57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4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65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E2970-5D84-4888-B6F0-F460559714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 more expensive restaurant have better health inspections scores?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6AC11-49BA-48A2-B760-9CEC9EEFF8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9962"/>
            <a:ext cx="9144000" cy="2827337"/>
          </a:xfrm>
        </p:spPr>
        <p:txBody>
          <a:bodyPr>
            <a:normAutofit fontScale="62500" lnSpcReduction="20000"/>
          </a:bodyPr>
          <a:lstStyle/>
          <a:p>
            <a:endParaRPr lang="en-US" sz="5100" dirty="0"/>
          </a:p>
          <a:p>
            <a:endParaRPr lang="en-US" sz="5100" dirty="0"/>
          </a:p>
          <a:p>
            <a:r>
              <a:rPr lang="en-US" sz="5100" dirty="0"/>
              <a:t>Group 5</a:t>
            </a:r>
          </a:p>
          <a:p>
            <a:pPr>
              <a:spcBef>
                <a:spcPts val="0"/>
              </a:spcBef>
            </a:pPr>
            <a:endParaRPr lang="en-US" sz="2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2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Weylin Lam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Delvin Milligan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Nancy Mathur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Christian Thomson </a:t>
            </a:r>
          </a:p>
        </p:txBody>
      </p:sp>
    </p:spTree>
    <p:extLst>
      <p:ext uri="{BB962C8B-B14F-4D97-AF65-F5344CB8AC3E}">
        <p14:creationId xmlns:p14="http://schemas.microsoft.com/office/powerpoint/2010/main" val="3914687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6FF52-D128-4824-9D45-17EF5E6F3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AD2EF-AEB3-48C3-811F-999DED58B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Started to read the documentation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Tried to understand what information we got back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Changed our scope once we looked at the data in more depth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684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200C6-F082-4405-9028-167892126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used a phone and got some info from the County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C0979-4DB2-4750-8F6B-EC6FA53E7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8DF819-4128-41F0-A3F8-2D7EE0D25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423" y="1690688"/>
            <a:ext cx="9973633" cy="503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299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3946B-8F15-4BE2-B39C-CF90B4293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changed direction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E5A79C5-C511-4B70-80AE-1ACD32A6D2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9477" y="1690688"/>
            <a:ext cx="10515600" cy="427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371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F8EB5-8BF6-44E5-BDEE-30985B396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needed more columns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AD1A4D-5EB3-405E-A5FB-B457E814D3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126894" cy="506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030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C7554-DB8B-4815-91BB-642E5025A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 used            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2B42DE-171C-47EC-B4A5-134382D029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102" y="2080591"/>
            <a:ext cx="10830730" cy="377687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46D6892-90DD-4277-8132-CE2BDB881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1525" y="365125"/>
            <a:ext cx="1811387" cy="117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978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1E77A-E9A7-46EC-9C9E-29D0AAB37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asked the world for 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FCDA6-8B92-4F64-B3EC-314EF44B7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F3DEF3-ACF0-4549-B7CF-6DB71F706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112" y="1690688"/>
            <a:ext cx="6400311" cy="444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740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499BD-B941-4183-A602-AA8DF9B9C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added some data to columns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131FAE9-E89C-4359-9EAB-D24E193702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1159"/>
            <a:ext cx="10873658" cy="416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645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27B26-6E00-4C3E-BA56-0F4EA7E0D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got rid of rows with not enough info our Data is clean!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F4370C-1104-4B6E-BDDD-EB4AB2031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407" y="1690688"/>
            <a:ext cx="9089185" cy="508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205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828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650F-4A31-4D48-93E3-037272A0D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it was time to analyze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49705-1058-43F1-9BDE-1FD54A1C8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found …</a:t>
            </a:r>
          </a:p>
          <a:p>
            <a:pPr lvl="1"/>
            <a:r>
              <a:rPr lang="en-US" dirty="0"/>
              <a:t>Try to point to a part of our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2"/>
            <a:r>
              <a:rPr lang="en-US" dirty="0" err="1"/>
              <a:t>jupyter</a:t>
            </a:r>
            <a:r>
              <a:rPr lang="en-US" dirty="0"/>
              <a:t> notebook reference </a:t>
            </a:r>
          </a:p>
          <a:p>
            <a:pPr lvl="2"/>
            <a:endParaRPr lang="en-US" dirty="0"/>
          </a:p>
          <a:p>
            <a:endParaRPr lang="en-US" dirty="0"/>
          </a:p>
          <a:p>
            <a:r>
              <a:rPr lang="en-US" dirty="0"/>
              <a:t>We didn’t expect to find …</a:t>
            </a:r>
          </a:p>
          <a:p>
            <a:pPr lvl="1"/>
            <a:r>
              <a:rPr lang="en-US" dirty="0"/>
              <a:t>Try to point to a part of our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2"/>
            <a:r>
              <a:rPr lang="en-US" dirty="0" err="1"/>
              <a:t>jupyter</a:t>
            </a:r>
            <a:r>
              <a:rPr lang="en-US" dirty="0"/>
              <a:t> notebook reference 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629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9A8393-91F5-442D-9974-0D441FBD1D97}"/>
              </a:ext>
            </a:extLst>
          </p:cNvPr>
          <p:cNvSpPr txBox="1"/>
          <p:nvPr/>
        </p:nvSpPr>
        <p:spPr>
          <a:xfrm>
            <a:off x="1320800" y="736600"/>
            <a:ext cx="101727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Do more expensive restaurant have (better health inspections scores)?</a:t>
            </a:r>
          </a:p>
        </p:txBody>
      </p:sp>
    </p:spTree>
    <p:extLst>
      <p:ext uri="{BB962C8B-B14F-4D97-AF65-F5344CB8AC3E}">
        <p14:creationId xmlns:p14="http://schemas.microsoft.com/office/powerpoint/2010/main" val="2715542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1C1E6-F0EC-495A-9CD4-93351601C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are right if we 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8205A-18BD-4DD1-926B-646A04B07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Our assumption was the more expensive a restaurant is the better the health score.</a:t>
            </a:r>
          </a:p>
          <a:p>
            <a:endParaRPr lang="en-US" dirty="0"/>
          </a:p>
          <a:p>
            <a:r>
              <a:rPr lang="en-US" dirty="0"/>
              <a:t>What we found was (X) of business with an expensive rating scored (X%) on a health inspection</a:t>
            </a:r>
          </a:p>
          <a:p>
            <a:endParaRPr lang="en-US" dirty="0"/>
          </a:p>
          <a:p>
            <a:r>
              <a:rPr lang="en-US" dirty="0"/>
              <a:t>We found that (X) business with less expensive rating scored (X%) on a health inspection</a:t>
            </a:r>
          </a:p>
          <a:p>
            <a:endParaRPr lang="en-US" dirty="0"/>
          </a:p>
          <a:p>
            <a:r>
              <a:rPr lang="en-US" dirty="0"/>
              <a:t>We found that (X) business with an average expense rate scored (X%) on a health inspection </a:t>
            </a:r>
          </a:p>
        </p:txBody>
      </p:sp>
    </p:spTree>
    <p:extLst>
      <p:ext uri="{BB962C8B-B14F-4D97-AF65-F5344CB8AC3E}">
        <p14:creationId xmlns:p14="http://schemas.microsoft.com/office/powerpoint/2010/main" val="3958127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17ECB-5E16-4022-857C-6CEAE4953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8FD03-AB9D-4B90-BDFF-D05313DD5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Things that went really well</a:t>
            </a:r>
          </a:p>
          <a:p>
            <a:r>
              <a:rPr lang="en-US" dirty="0"/>
              <a:t>Things that well</a:t>
            </a:r>
          </a:p>
          <a:p>
            <a:r>
              <a:rPr lang="en-US" dirty="0"/>
              <a:t>Things that did what they did</a:t>
            </a:r>
          </a:p>
          <a:p>
            <a:r>
              <a:rPr lang="en-US" dirty="0"/>
              <a:t>Things that became a pain</a:t>
            </a:r>
          </a:p>
          <a:p>
            <a:r>
              <a:rPr lang="en-US" dirty="0"/>
              <a:t>Things that sucked</a:t>
            </a:r>
          </a:p>
        </p:txBody>
      </p:sp>
    </p:spTree>
    <p:extLst>
      <p:ext uri="{BB962C8B-B14F-4D97-AF65-F5344CB8AC3E}">
        <p14:creationId xmlns:p14="http://schemas.microsoft.com/office/powerpoint/2010/main" val="4228927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D6126-F040-4F9D-84C9-7C668D0CF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wish we could have looked 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771E1-3D21-4B7C-8DD3-7356F754A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had more time</a:t>
            </a:r>
          </a:p>
          <a:p>
            <a:pPr lvl="1"/>
            <a:r>
              <a:rPr lang="en-US" dirty="0"/>
              <a:t>A</a:t>
            </a:r>
          </a:p>
          <a:p>
            <a:pPr lvl="1"/>
            <a:r>
              <a:rPr lang="en-US" dirty="0"/>
              <a:t>B</a:t>
            </a:r>
          </a:p>
          <a:p>
            <a:pPr lvl="1"/>
            <a:r>
              <a:rPr lang="en-US" dirty="0"/>
              <a:t>C</a:t>
            </a:r>
          </a:p>
          <a:p>
            <a:r>
              <a:rPr lang="en-US" dirty="0"/>
              <a:t>If we had more recourse</a:t>
            </a:r>
          </a:p>
          <a:p>
            <a:pPr lvl="1"/>
            <a:r>
              <a:rPr lang="en-US" dirty="0"/>
              <a:t>A</a:t>
            </a:r>
          </a:p>
          <a:p>
            <a:pPr lvl="1"/>
            <a:r>
              <a:rPr lang="en-US" dirty="0"/>
              <a:t>B</a:t>
            </a:r>
          </a:p>
          <a:p>
            <a:pPr lvl="1"/>
            <a:r>
              <a:rPr lang="en-US" dirty="0"/>
              <a:t>C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035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AE8E9-C55C-4C82-AD35-1A3784C07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936875"/>
          </a:xfrm>
        </p:spPr>
        <p:txBody>
          <a:bodyPr/>
          <a:lstStyle/>
          <a:p>
            <a:pPr algn="ctr"/>
            <a:r>
              <a:rPr lang="en-US" dirty="0"/>
              <a:t>Thank you for your time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5687A-BB1B-41E3-B254-00E156B17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21200"/>
            <a:ext cx="10515600" cy="1612900"/>
          </a:xfrm>
        </p:spPr>
        <p:txBody>
          <a:bodyPr/>
          <a:lstStyle/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7658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97F1B-C30B-4F56-A9B5-0A85B7C3C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cares?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C3E3C-A7FA-4B96-AF2E-4740DF287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chose this topic because</a:t>
            </a:r>
          </a:p>
          <a:p>
            <a:endParaRPr lang="en-US" dirty="0"/>
          </a:p>
          <a:p>
            <a:r>
              <a:rPr lang="en-US" dirty="0"/>
              <a:t>We wanted to know if price influences the outcome of an (inspection / better rating)</a:t>
            </a:r>
          </a:p>
          <a:p>
            <a:endParaRPr lang="en-US" dirty="0"/>
          </a:p>
          <a:p>
            <a:r>
              <a:rPr lang="en-US" dirty="0"/>
              <a:t>What we found to be true is</a:t>
            </a:r>
          </a:p>
        </p:txBody>
      </p:sp>
    </p:spTree>
    <p:extLst>
      <p:ext uri="{BB962C8B-B14F-4D97-AF65-F5344CB8AC3E}">
        <p14:creationId xmlns:p14="http://schemas.microsoft.com/office/powerpoint/2010/main" val="3771910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21DC1-D417-4B82-A2CA-45D22EB69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believe our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07224-CFA9-4AF8-8C47-8684CC4B7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is where a data frame of our imported data will be housed.</a:t>
            </a:r>
          </a:p>
        </p:txBody>
      </p:sp>
    </p:spTree>
    <p:extLst>
      <p:ext uri="{BB962C8B-B14F-4D97-AF65-F5344CB8AC3E}">
        <p14:creationId xmlns:p14="http://schemas.microsoft.com/office/powerpoint/2010/main" val="829699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36E98-E3AF-4360-87E7-EF4DA8E5A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didn’t we care 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518DE-2991-47B9-A882-E3790081D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Show code about columns we left out?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jupyter</a:t>
            </a:r>
            <a:r>
              <a:rPr lang="en-US" dirty="0"/>
              <a:t> notebook reference</a:t>
            </a:r>
          </a:p>
          <a:p>
            <a:pPr marL="0" indent="0">
              <a:buNone/>
            </a:pPr>
            <a:r>
              <a:rPr lang="en-US" dirty="0"/>
              <a:t>Show code about what we brought in?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jupyter</a:t>
            </a:r>
            <a:r>
              <a:rPr lang="en-US" dirty="0"/>
              <a:t> notebook reference </a:t>
            </a:r>
          </a:p>
          <a:p>
            <a:pPr marL="0" indent="0">
              <a:buNone/>
            </a:pPr>
            <a:r>
              <a:rPr lang="en-US" dirty="0"/>
              <a:t># Be able to link this data to our code we might want to have some indexing where it is located for quick identification.   We could use a markdown item number in </a:t>
            </a:r>
            <a:r>
              <a:rPr lang="en-US" dirty="0" err="1"/>
              <a:t>Jupyter</a:t>
            </a:r>
            <a:r>
              <a:rPr lang="en-US" dirty="0"/>
              <a:t> for a quick reference?</a:t>
            </a:r>
          </a:p>
        </p:txBody>
      </p:sp>
    </p:spTree>
    <p:extLst>
      <p:ext uri="{BB962C8B-B14F-4D97-AF65-F5344CB8AC3E}">
        <p14:creationId xmlns:p14="http://schemas.microsoft.com/office/powerpoint/2010/main" val="4211972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566FC-C8EA-4093-B6C8-D8CE94856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the first relationships we looked 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E1BC8-718F-4CF7-ABBD-863D2B22E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Insert graphs</a:t>
            </a:r>
          </a:p>
        </p:txBody>
      </p:sp>
    </p:spTree>
    <p:extLst>
      <p:ext uri="{BB962C8B-B14F-4D97-AF65-F5344CB8AC3E}">
        <p14:creationId xmlns:p14="http://schemas.microsoft.com/office/powerpoint/2010/main" val="3630897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EAD5E-F809-49AA-B574-EA32265AA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Eureka!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92C5E-0EC0-4656-B6C6-B16472F0C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insights you had while exploring the data that you didn't anticipate</a:t>
            </a:r>
          </a:p>
        </p:txBody>
      </p:sp>
    </p:spTree>
    <p:extLst>
      <p:ext uri="{BB962C8B-B14F-4D97-AF65-F5344CB8AC3E}">
        <p14:creationId xmlns:p14="http://schemas.microsoft.com/office/powerpoint/2010/main" val="2307058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081E5-166A-4403-A27A-CC6CA48FC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Did think that would happen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693D1-BCE9-4209-AB82-111FFDBCB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problems that arose after exploring the data, and how you resolved them</a:t>
            </a:r>
          </a:p>
        </p:txBody>
      </p:sp>
    </p:spTree>
    <p:extLst>
      <p:ext uri="{BB962C8B-B14F-4D97-AF65-F5344CB8AC3E}">
        <p14:creationId xmlns:p14="http://schemas.microsoft.com/office/powerpoint/2010/main" val="1156222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EBE13-48B3-435A-916C-E5C2875C6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2043D-B4B9-49BD-8B6A-C2125EBA7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3725"/>
            <a:ext cx="10515600" cy="4351338"/>
          </a:xfrm>
        </p:spPr>
        <p:txBody>
          <a:bodyPr/>
          <a:lstStyle/>
          <a:p>
            <a:r>
              <a:rPr lang="en-US" dirty="0"/>
              <a:t>Find a couple of things in </a:t>
            </a:r>
            <a:r>
              <a:rPr lang="en-US" dirty="0" err="1"/>
              <a:t>Jupyter</a:t>
            </a:r>
            <a:r>
              <a:rPr lang="en-US" dirty="0"/>
              <a:t> that are worth talking about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 notebook reference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089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506</Words>
  <Application>Microsoft Office PowerPoint</Application>
  <PresentationFormat>Widescreen</PresentationFormat>
  <Paragraphs>86</Paragraphs>
  <Slides>23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Do more expensive restaurant have better health inspections scores?</vt:lpstr>
      <vt:lpstr>PowerPoint Presentation</vt:lpstr>
      <vt:lpstr>Who cares?</vt:lpstr>
      <vt:lpstr>Why we believe our outcome</vt:lpstr>
      <vt:lpstr>What didn’t we care about</vt:lpstr>
      <vt:lpstr>What was the first relationships we looked at?</vt:lpstr>
      <vt:lpstr>Eureka!</vt:lpstr>
      <vt:lpstr>Did think that would happen</vt:lpstr>
      <vt:lpstr>interesting figures</vt:lpstr>
      <vt:lpstr>PowerPoint Presentation</vt:lpstr>
      <vt:lpstr>We used a phone and got some info from the County</vt:lpstr>
      <vt:lpstr>We changed direction</vt:lpstr>
      <vt:lpstr>We needed more columns </vt:lpstr>
      <vt:lpstr>We used              </vt:lpstr>
      <vt:lpstr>We asked the world for results </vt:lpstr>
      <vt:lpstr>We added some data to columns</vt:lpstr>
      <vt:lpstr>We got rid of rows with not enough info our Data is clean!</vt:lpstr>
      <vt:lpstr>PowerPoint Presentation</vt:lpstr>
      <vt:lpstr>When it was time to analyze the data</vt:lpstr>
      <vt:lpstr>Why we are right if we are?</vt:lpstr>
      <vt:lpstr>Memories </vt:lpstr>
      <vt:lpstr>What do we wish we could have looked at</vt:lpstr>
      <vt:lpstr>Thank you for your time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more expensive restaurant have better health inspections scores?</dc:title>
  <dc:creator>Chris Thomson</dc:creator>
  <cp:lastModifiedBy>Chris Thomson</cp:lastModifiedBy>
  <cp:revision>19</cp:revision>
  <dcterms:created xsi:type="dcterms:W3CDTF">2020-01-28T03:04:39Z</dcterms:created>
  <dcterms:modified xsi:type="dcterms:W3CDTF">2020-02-04T04:00:28Z</dcterms:modified>
</cp:coreProperties>
</file>