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1" r:id="rId4"/>
    <p:sldId id="272" r:id="rId5"/>
    <p:sldId id="273" r:id="rId6"/>
    <p:sldId id="274" r:id="rId7"/>
    <p:sldId id="278" r:id="rId8"/>
    <p:sldId id="265" r:id="rId9"/>
    <p:sldId id="275" r:id="rId10"/>
    <p:sldId id="276" r:id="rId11"/>
    <p:sldId id="282" r:id="rId12"/>
    <p:sldId id="279" r:id="rId13"/>
    <p:sldId id="286" r:id="rId14"/>
    <p:sldId id="280" r:id="rId15"/>
    <p:sldId id="285" r:id="rId16"/>
    <p:sldId id="283" r:id="rId17"/>
    <p:sldId id="284" r:id="rId18"/>
    <p:sldId id="261" r:id="rId19"/>
    <p:sldId id="288" r:id="rId20"/>
    <p:sldId id="287" r:id="rId21"/>
    <p:sldId id="267" r:id="rId22"/>
    <p:sldId id="268" r:id="rId23"/>
    <p:sldId id="269" r:id="rId24"/>
    <p:sldId id="262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FEBA-444E-4D21-BCF8-C3853CB4E1DB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EE7C2-D695-4AAA-9E42-80CCB42F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believed that restaurants that cost more had better health inspection scores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all deiced that the biggest thing we had in common was food.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Portland is a foody town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like to eat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Perception of higher cost = better experience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out the county was able to give a CSV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reach out to Multnomah County for Health inspection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Got some info from the County via a CSV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found 4500 restaurants in Multnomah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5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the API to find additional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Used to populate information from API into our Data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Started to use the physical address as a params in the Yelp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Found the name might be a better choice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results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Data when we asked.</a:t>
            </a:r>
          </a:p>
          <a:p>
            <a:r>
              <a:rPr lang="en-US" dirty="0"/>
              <a:t>I think the team worked well together</a:t>
            </a:r>
          </a:p>
          <a:p>
            <a:r>
              <a:rPr lang="en-US" dirty="0"/>
              <a:t>Delegated strengths </a:t>
            </a:r>
          </a:p>
          <a:p>
            <a:endParaRPr lang="en-US" dirty="0"/>
          </a:p>
          <a:p>
            <a:r>
              <a:rPr lang="en-US" dirty="0"/>
              <a:t>Our scope</a:t>
            </a:r>
          </a:p>
          <a:p>
            <a:r>
              <a:rPr lang="en-US" dirty="0"/>
              <a:t>Misunderstanding </a:t>
            </a:r>
          </a:p>
          <a:p>
            <a:r>
              <a:rPr lang="en-US" dirty="0"/>
              <a:t>Not as many expensive restaurants </a:t>
            </a:r>
          </a:p>
          <a:p>
            <a:endParaRPr lang="en-US" dirty="0"/>
          </a:p>
          <a:p>
            <a:r>
              <a:rPr lang="en-US" dirty="0"/>
              <a:t>Git bash</a:t>
            </a:r>
          </a:p>
          <a:p>
            <a:r>
              <a:rPr lang="en-US" dirty="0"/>
              <a:t>Conflict errors</a:t>
            </a:r>
          </a:p>
          <a:p>
            <a:r>
              <a:rPr lang="en-US" dirty="0"/>
              <a:t>Understanding yelp API restrictions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EE7C2-D695-4AAA-9E42-80CCB42FD6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96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Milligan88/Project1Repo/blob/nancybranch/analysis_project1.ipyn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SRk_Q7geI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space.com/Clients/Oregon/Multnomah/Web.nsf/home.x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Do more expensive restaurants have better health inspection scores?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Delvin 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B26-6E00-4C3E-BA56-0F4EA7E0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rid of rows with not enough info our Data is clean!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1B843-E2FA-4446-9D14-5537C088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55" y="1690688"/>
            <a:ext cx="7464490" cy="50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0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9AED-B75A-44F1-BE8C-AD2352F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started to look at 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9361-FEFC-42D6-9396-9CB46CF2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  <a:p>
            <a:endParaRPr lang="en-US" dirty="0"/>
          </a:p>
          <a:p>
            <a:r>
              <a:rPr lang="en-US" dirty="0"/>
              <a:t>Numerically </a:t>
            </a:r>
          </a:p>
          <a:p>
            <a:endParaRPr lang="en-US" dirty="0"/>
          </a:p>
          <a:p>
            <a:r>
              <a:rPr lang="en-US" dirty="0"/>
              <a:t>Figuratively </a:t>
            </a:r>
          </a:p>
        </p:txBody>
      </p:sp>
    </p:spTree>
    <p:extLst>
      <p:ext uri="{BB962C8B-B14F-4D97-AF65-F5344CB8AC3E}">
        <p14:creationId xmlns:p14="http://schemas.microsoft.com/office/powerpoint/2010/main" val="392906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EE065D5-9F21-48D8-A98A-77FB9FB662F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0" y="122853"/>
            <a:ext cx="9918440" cy="6612293"/>
          </a:xfrm>
        </p:spPr>
      </p:pic>
    </p:spTree>
    <p:extLst>
      <p:ext uri="{BB962C8B-B14F-4D97-AF65-F5344CB8AC3E}">
        <p14:creationId xmlns:p14="http://schemas.microsoft.com/office/powerpoint/2010/main" val="169840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ABC99-D4DF-4F28-B68C-643879B6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1438642" y="245259"/>
            <a:ext cx="9314716" cy="63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5DA85-0D7B-4926-BFBE-2AC67D37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6358" cy="28975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E718F5-FA7D-440D-9251-B2BABFC48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12" y="2171057"/>
            <a:ext cx="4268975" cy="284598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60A9B-D56D-4C09-92D3-25D978478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25" y="4012017"/>
            <a:ext cx="4268975" cy="28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1513B4-5D55-46FE-B231-E57612D3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98" y="407132"/>
            <a:ext cx="9065603" cy="60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0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40A0ED-568F-4B06-AF6D-86F676E80BFC}"/>
              </a:ext>
            </a:extLst>
          </p:cNvPr>
          <p:cNvSpPr txBox="1"/>
          <p:nvPr/>
        </p:nvSpPr>
        <p:spPr>
          <a:xfrm>
            <a:off x="881606" y="164854"/>
            <a:ext cx="7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Cheap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A836F-DB04-4288-B0FE-6554304B4AB8}"/>
              </a:ext>
            </a:extLst>
          </p:cNvPr>
          <p:cNvSpPr txBox="1"/>
          <p:nvPr/>
        </p:nvSpPr>
        <p:spPr>
          <a:xfrm>
            <a:off x="3610949" y="2329599"/>
            <a:ext cx="5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17C6C-DF73-49EB-8AE4-00B7A81459C8}"/>
              </a:ext>
            </a:extLst>
          </p:cNvPr>
          <p:cNvSpPr txBox="1"/>
          <p:nvPr/>
        </p:nvSpPr>
        <p:spPr>
          <a:xfrm>
            <a:off x="6096000" y="4553133"/>
            <a:ext cx="11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Expensive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1C329D-551D-4674-A19C-4DB20324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74" y="2671232"/>
            <a:ext cx="6210300" cy="1847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1C24D-0B0E-4E67-B939-6B869D02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32" y="481749"/>
            <a:ext cx="6305550" cy="1847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D10408-0F0D-4759-A56E-3F3B2DDDD5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3000"/>
          </a:blip>
          <a:stretch>
            <a:fillRect/>
          </a:stretch>
        </p:blipFill>
        <p:spPr>
          <a:xfrm>
            <a:off x="5384541" y="4922465"/>
            <a:ext cx="6629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0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3AE1B-30B2-4CBB-A2FD-410A9C6D8B6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https://github.com/DCMilligan88/Project1Repo/blob/nancybranch/analysis_project1.ipynb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55F68-64BF-4917-BC21-271CC026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looked like</a:t>
            </a:r>
          </a:p>
        </p:txBody>
      </p:sp>
    </p:spTree>
    <p:extLst>
      <p:ext uri="{BB962C8B-B14F-4D97-AF65-F5344CB8AC3E}">
        <p14:creationId xmlns:p14="http://schemas.microsoft.com/office/powerpoint/2010/main" val="97459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Didn’t think that would happen?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EA69E-B828-40C2-AFBD-89925F84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" y="1308755"/>
            <a:ext cx="4656938" cy="310462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D177B3-9145-4F2F-AD5F-ACA4D52F0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03" y="4610222"/>
            <a:ext cx="2823980" cy="188265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8D004-BEEC-41B9-A09F-1FE7EE144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53" y="3330903"/>
            <a:ext cx="3039161" cy="20261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6CE1E1-4847-46F1-BB19-FA2ADD281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54" y="1831269"/>
            <a:ext cx="3371631" cy="2247754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0ADC3D-8EE8-42F5-959D-9FC49DCCB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68" y="4480303"/>
            <a:ext cx="3213736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CF36D-8E94-4629-8AC3-C6861B04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8126629" y="3973070"/>
            <a:ext cx="3876675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C562C-63BC-4B50-9DEF-7E63FC06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72" y="2308311"/>
            <a:ext cx="39528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6462B-43C7-4973-BD5F-665E80EF6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5" y="270933"/>
            <a:ext cx="38004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chose this topic</a:t>
            </a:r>
          </a:p>
          <a:p>
            <a:endParaRPr lang="en-US" dirty="0"/>
          </a:p>
          <a:p>
            <a:r>
              <a:rPr lang="en-US" dirty="0"/>
              <a:t>We wanted to know if price is related to the outcome of a Health Inspection</a:t>
            </a:r>
          </a:p>
          <a:p>
            <a:endParaRPr lang="en-US" dirty="0"/>
          </a:p>
          <a:p>
            <a:r>
              <a:rPr lang="en-US" dirty="0"/>
              <a:t>Our hypothesis</a:t>
            </a:r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53EC5-50C0-4FDD-AD89-CA251110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</a:blip>
          <a:stretch>
            <a:fillRect/>
          </a:stretch>
        </p:blipFill>
        <p:spPr>
          <a:xfrm>
            <a:off x="970688" y="276012"/>
            <a:ext cx="10250623" cy="63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87 business with an Expensive rating scored 94% on a health inspection</a:t>
            </a:r>
          </a:p>
          <a:p>
            <a:endParaRPr lang="en-US" dirty="0"/>
          </a:p>
          <a:p>
            <a:r>
              <a:rPr lang="en-US" dirty="0"/>
              <a:t>We found that 855business with cheap rating scored 95% on a health inspection</a:t>
            </a:r>
          </a:p>
          <a:p>
            <a:endParaRPr lang="en-US" dirty="0"/>
          </a:p>
          <a:p>
            <a:r>
              <a:rPr lang="en-US" dirty="0"/>
              <a:t>We found that 1153 business with a Mid rating scored 94%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well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happened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that became a pain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More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Insights you had while exploring the data that you didn't anticipate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It just doesn't matter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F52-D128-4824-9D45-17EF5E6F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D2EF-AEB3-48C3-811F-999DED58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Started to read the documentation</a:t>
            </a:r>
          </a:p>
          <a:p>
            <a:r>
              <a:rPr lang="en-US" dirty="0"/>
              <a:t>Tried to understand what information we got back</a:t>
            </a:r>
          </a:p>
          <a:p>
            <a:r>
              <a:rPr lang="en-US" dirty="0"/>
              <a:t>Changed our scope once we looked at the data in more depth</a:t>
            </a:r>
          </a:p>
          <a:p>
            <a:r>
              <a:rPr lang="en-US" dirty="0"/>
              <a:t>Decided on our data sources</a:t>
            </a:r>
          </a:p>
          <a:p>
            <a:pPr lvl="1"/>
            <a:r>
              <a:rPr lang="en-US" dirty="0">
                <a:hlinkClick r:id="rId3"/>
              </a:rPr>
              <a:t>County website </a:t>
            </a:r>
            <a:endParaRPr lang="en-US" dirty="0"/>
          </a:p>
          <a:p>
            <a:pPr lvl="1"/>
            <a:r>
              <a:rPr lang="en-US" dirty="0"/>
              <a:t>County CSV</a:t>
            </a:r>
          </a:p>
          <a:p>
            <a:pPr lvl="1"/>
            <a:r>
              <a:rPr lang="en-US" dirty="0"/>
              <a:t>Yelp API</a:t>
            </a:r>
          </a:p>
          <a:p>
            <a:r>
              <a:rPr lang="en-US" dirty="0"/>
              <a:t>Looked at Health Inspection scores / Price rating </a:t>
            </a:r>
          </a:p>
          <a:p>
            <a:r>
              <a:rPr lang="en-US" dirty="0"/>
              <a:t>Distribution of inspect to rating</a:t>
            </a:r>
          </a:p>
          <a:p>
            <a:r>
              <a:rPr lang="en-US" dirty="0"/>
              <a:t>Distribution of restaurants with similar scores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8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00C6-F082-4405-9028-1678921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got a CSV from the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0979-4DB2-4750-8F6B-EC6FA53E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DF819-4128-41F0-A3F8-2D7EE0D2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750"/>
            <a:ext cx="9104884" cy="46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8EB5-8BF6-44E5-BDEE-30985B39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needed more columns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AD1A4D-5EB3-405E-A5FB-B457E814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9126894" cy="50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3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946B-8F15-4BE2-B39C-CF90B429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used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A79C5-C511-4B70-80AE-1ACD32A6D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9477" y="1690688"/>
            <a:ext cx="10515600" cy="427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30B64-54E5-447A-AAFE-DE9CDC15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30" y="299223"/>
            <a:ext cx="1811387" cy="11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7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554-DB8B-4815-91BB-642E5025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changed direction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B42DE-171C-47EC-B4A5-134382D0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02" y="2080591"/>
            <a:ext cx="10830730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asked the world for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DEF3-ACF0-4549-B7CF-6DB71F70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2" y="1690688"/>
            <a:ext cx="6400311" cy="44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9BD-B941-4183-A602-AA8DF9B9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added some data to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9BE49-D903-45B5-97DE-91888A47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51" y="1625374"/>
            <a:ext cx="9341498" cy="5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466</Words>
  <Application>Microsoft Office PowerPoint</Application>
  <PresentationFormat>Widescreen</PresentationFormat>
  <Paragraphs>108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Do more expensive restaurants have better health inspection scores?</vt:lpstr>
      <vt:lpstr>Why do you care?</vt:lpstr>
      <vt:lpstr>Our process </vt:lpstr>
      <vt:lpstr>We got a CSV from the County</vt:lpstr>
      <vt:lpstr>We needed more columns </vt:lpstr>
      <vt:lpstr>We used  </vt:lpstr>
      <vt:lpstr>We changed direction</vt:lpstr>
      <vt:lpstr>We asked the world for results </vt:lpstr>
      <vt:lpstr>We added some data to columns</vt:lpstr>
      <vt:lpstr>We got rid of rows with not enough info our Data is clean!</vt:lpstr>
      <vt:lpstr>We started to look at our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it looked like</vt:lpstr>
      <vt:lpstr>Didn’t think that would happen?</vt:lpstr>
      <vt:lpstr>PowerPoint Presentation</vt:lpstr>
      <vt:lpstr>PowerPoint Presentation</vt:lpstr>
      <vt:lpstr>Why we are right if we are?</vt:lpstr>
      <vt:lpstr>Memories </vt:lpstr>
      <vt:lpstr>What do we wish we could have looked at</vt:lpstr>
      <vt:lpstr>Eureka!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restaurants have better health inspection scores?</dc:title>
  <dc:creator>Chris Thomson</dc:creator>
  <cp:lastModifiedBy>Chris Thomson</cp:lastModifiedBy>
  <cp:revision>15</cp:revision>
  <dcterms:created xsi:type="dcterms:W3CDTF">2020-02-05T02:15:17Z</dcterms:created>
  <dcterms:modified xsi:type="dcterms:W3CDTF">2020-02-05T05:08:36Z</dcterms:modified>
</cp:coreProperties>
</file>