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5" r:id="rId3"/>
    <p:sldId id="258" r:id="rId4"/>
    <p:sldId id="271" r:id="rId5"/>
    <p:sldId id="272" r:id="rId6"/>
    <p:sldId id="273" r:id="rId7"/>
    <p:sldId id="274" r:id="rId8"/>
    <p:sldId id="278" r:id="rId9"/>
    <p:sldId id="265" r:id="rId10"/>
    <p:sldId id="275" r:id="rId11"/>
    <p:sldId id="276" r:id="rId12"/>
    <p:sldId id="282" r:id="rId13"/>
    <p:sldId id="279" r:id="rId14"/>
    <p:sldId id="277" r:id="rId15"/>
    <p:sldId id="280" r:id="rId16"/>
    <p:sldId id="283" r:id="rId17"/>
    <p:sldId id="284" r:id="rId18"/>
    <p:sldId id="261" r:id="rId19"/>
    <p:sldId id="267" r:id="rId20"/>
    <p:sldId id="268" r:id="rId21"/>
    <p:sldId id="269" r:id="rId22"/>
    <p:sldId id="262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Thomson" initials="CT" lastIdx="1" clrIdx="0">
    <p:extLst>
      <p:ext uri="{19B8F6BF-5375-455C-9EA6-DF929625EA0E}">
        <p15:presenceInfo xmlns:p15="http://schemas.microsoft.com/office/powerpoint/2012/main" userId="0ae40461ea53af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BFEBA-444E-4D21-BCF8-C3853CB4E1D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EE7C2-D695-4AAA-9E42-80CCB42F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believed that restaurants that cost more had better health inspection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all deiced that the biggest thing we had in common was food.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Portland is a foody town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like to eat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Perception of higher cost = better experience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reach out to Multnomah County for Health inspection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Got some info from the County via a CSV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found 4500 restaurants in Multnomah County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the API to find additional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to populate information from API into our Data 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Started to use the physical address as a params in the Yelp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Found the name might be a better choice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results worked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95A5-E29B-424B-84BD-BFD83C226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3AB9B-7508-4629-9B0B-657EEAAED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BC0B-CDEC-4BC8-AC2F-75589AC2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7A13-676D-4676-AB4D-47D7CE10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E898-3C58-444D-B229-64E6A2DC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87-968D-43DE-A492-41E181F1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CF7EE-265F-413E-ACE6-21DA044A8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16CD-5ECA-4591-A9EA-12955D7C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1115-DA9C-4DA7-AB96-95BA3ECF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4167-4205-4B15-A8EE-691D5E96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75-B6F4-4D3D-A3B3-EFAC82C39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5ACB-930B-4E1D-A10F-40ED9EE9C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47D5-DB38-4229-AAA7-2C5C90D3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C41E-D54E-4466-A64A-8874BE3A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5555-48BB-4CF5-B643-18208EB5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3B66-3487-461E-BA5D-CE585BC8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36E9-8EB2-4969-862C-B087F71A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74A-2364-4059-9E69-FCBDDA4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5B41-53CD-413C-9762-6C787242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3901-63A7-4041-A86C-2195BA55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A686-5CB6-4457-8A27-7B47F7D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3797-DE7A-4814-8820-9E994F2A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74E7-B3A0-4A95-94A9-E65536D3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D180-C219-4C09-94F7-AB4E6889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BA85-6D67-40CA-9BCF-31EACCDF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E01-1B27-46AF-B219-C44405D7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1A92-6F7E-4327-BCEC-9929EB62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44285-6D33-4B89-84AC-BCAEBDE5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A546-6569-42D7-96AD-993989A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9C54-9C00-4FFE-B8B8-C063E900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D04A4-CF38-42FA-89CD-FC93FC15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54C8-C608-410B-92E4-0CE0E6DF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4B9A-0CEC-4C24-A848-D14B75E4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5AD8-74DB-4B19-B7BF-6DF0D7AC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9DCC5-E8AF-40D0-A25B-CF019224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21F03-AD31-49E9-B44B-C06589A77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1BE86-CFE6-4BB7-9F0E-84C2D229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F580F-18B0-48C6-B818-AAC83899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14080-3996-401A-9AE0-1DB29DE3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B9B3-6273-4FBE-A35A-C5FF88BC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D9B5A-E0A4-4FB4-9744-6F7AA36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74EFC-7E99-4690-A6C7-8BEBF888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BF13C-2A4B-4147-85AD-B06C06AF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B8B5-8D32-4721-AF9C-6E1CA489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F110D-9755-4FB8-99AE-954B2C4C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3D75B-CD35-4177-86D0-2FF34B54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A460-9A94-451F-AA52-A0ADACFF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7FD5-8B3A-492B-928A-181F2B1D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C022-5C4F-4B24-B26A-3391AE85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3856F-9A44-409D-B257-DEA1B198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D734-97B8-4DEC-8FFB-D30C81F3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3ECD-2D53-409C-AD1C-B54400E5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E0E6-439F-4E16-82D0-C0C38A81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7E308-65E2-4506-9670-36912C828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F365A-5EC5-44BA-8D57-20A387AB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05F00-B3F0-4CBB-9A68-401794DD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C79C-31A6-4636-903C-DFE88AC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5BDD-B052-4901-ACE2-E34F7395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965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55A3D-B4E8-4933-BA35-63B259F4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A095-AC9B-48BF-A06F-D5631DA4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DBCE-D7CA-4D1B-BC93-C7C56D670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1316-8B80-47B3-B59F-B2B0A7B4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AE5F-3C9D-41D1-A339-108BE28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Milligan88/Project1Repo/blob/nancybranch/analysis_project1.ipyn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SRk_Q7geI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2970-5D84-4888-B6F0-F46055971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Expensive restaurant and health inspections scores.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6AC11-49BA-48A2-B760-9CEC9EEFF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2827337"/>
          </a:xfrm>
        </p:spPr>
        <p:txBody>
          <a:bodyPr>
            <a:normAutofit fontScale="62500" lnSpcReduction="20000"/>
          </a:bodyPr>
          <a:lstStyle/>
          <a:p>
            <a:endParaRPr lang="en-US" sz="5100" dirty="0"/>
          </a:p>
          <a:p>
            <a:endParaRPr lang="en-US" sz="5100" dirty="0"/>
          </a:p>
          <a:p>
            <a:r>
              <a:rPr lang="en-US" sz="5100" dirty="0"/>
              <a:t>Group 5</a:t>
            </a:r>
          </a:p>
          <a:p>
            <a:pPr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Weylin Lam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Delvin Milligan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Nancy Mathur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Christian Thomson </a:t>
            </a:r>
          </a:p>
        </p:txBody>
      </p:sp>
    </p:spTree>
    <p:extLst>
      <p:ext uri="{BB962C8B-B14F-4D97-AF65-F5344CB8AC3E}">
        <p14:creationId xmlns:p14="http://schemas.microsoft.com/office/powerpoint/2010/main" val="391468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99BD-B941-4183-A602-AA8DF9B9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added some data to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9BE49-D903-45B5-97DE-91888A47A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251" y="1625374"/>
            <a:ext cx="9341498" cy="50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4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7B26-6E00-4C3E-BA56-0F4EA7E0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got rid of rows with not enough info our Data is clean!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1B843-E2FA-4446-9D14-5537C088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55" y="1690688"/>
            <a:ext cx="7464490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0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9AED-B75A-44F1-BE8C-AD2352F0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started to look at 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9361-FEFC-42D6-9396-9CB46CF2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Graphically</a:t>
            </a:r>
          </a:p>
          <a:p>
            <a:endParaRPr lang="en-US" dirty="0"/>
          </a:p>
          <a:p>
            <a:r>
              <a:rPr lang="en-US" dirty="0"/>
              <a:t>Numerically </a:t>
            </a:r>
          </a:p>
          <a:p>
            <a:endParaRPr lang="en-US" dirty="0"/>
          </a:p>
          <a:p>
            <a:r>
              <a:rPr lang="en-US" dirty="0"/>
              <a:t>Figuratively </a:t>
            </a:r>
          </a:p>
        </p:txBody>
      </p:sp>
    </p:spTree>
    <p:extLst>
      <p:ext uri="{BB962C8B-B14F-4D97-AF65-F5344CB8AC3E}">
        <p14:creationId xmlns:p14="http://schemas.microsoft.com/office/powerpoint/2010/main" val="392906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C9E1-C6DA-45E6-9197-A0476A5D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was the first relationships we looked at?</a:t>
            </a:r>
            <a:endParaRPr lang="en-US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EE065D5-9F21-48D8-A98A-77FB9FB66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696" y="1690688"/>
            <a:ext cx="7820608" cy="5213738"/>
          </a:xfrm>
        </p:spPr>
      </p:pic>
    </p:spTree>
    <p:extLst>
      <p:ext uri="{BB962C8B-B14F-4D97-AF65-F5344CB8AC3E}">
        <p14:creationId xmlns:p14="http://schemas.microsoft.com/office/powerpoint/2010/main" val="169840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E5672F-6412-493D-961B-EEB1EF79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99" y="643466"/>
            <a:ext cx="83566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A5DA85-0D7B-4926-BFBE-2AC67D379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46358" cy="289757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E718F5-FA7D-440D-9251-B2BABFC48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12" y="2171057"/>
            <a:ext cx="4268975" cy="284598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360A9B-D56D-4C09-92D3-25D978478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25" y="4012017"/>
            <a:ext cx="4268975" cy="28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6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BA6D4-1A34-4CCA-BA59-415112DA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855" y="4877091"/>
            <a:ext cx="6600825" cy="1190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B0A5AC-5966-4261-B3C8-CB3AC59E3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2814637"/>
            <a:ext cx="6515100" cy="122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8DD45-8C09-4C31-AE38-303731C5D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52" y="780758"/>
            <a:ext cx="6248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0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53AE1B-30B2-4CBB-A2FD-410A9C6D8B68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https://github.com/DCMilligan88/Project1Repo/blob/nancybranch/analysis_project1.ipynb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155F68-64BF-4917-BC21-271CC026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looked like</a:t>
            </a:r>
          </a:p>
        </p:txBody>
      </p:sp>
    </p:spTree>
    <p:extLst>
      <p:ext uri="{BB962C8B-B14F-4D97-AF65-F5344CB8AC3E}">
        <p14:creationId xmlns:p14="http://schemas.microsoft.com/office/powerpoint/2010/main" val="97459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66FC-C8EA-4093-B6C8-D8CE9485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Didn’t think that would happen?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BEA69E-B828-40C2-AFBD-89925F848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" y="1308755"/>
            <a:ext cx="4656938" cy="310462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D177B3-9145-4F2F-AD5F-ACA4D52F0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03" y="4610222"/>
            <a:ext cx="2823980" cy="188265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8D004-BEEC-41B9-A09F-1FE7EE144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53" y="3330903"/>
            <a:ext cx="3039161" cy="202610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6CE1E1-4847-46F1-BB19-FA2ADD281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554" y="1831269"/>
            <a:ext cx="3371631" cy="224775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0ADC3D-8EE8-42F5-959D-9FC49DCCB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68" y="4480303"/>
            <a:ext cx="3213736" cy="21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C1E6-F0EC-495A-9CD4-93351601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right if we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205A-18BD-4DD1-926B-646A04B0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assumption was the more expensive a restaurant is the better the health score.</a:t>
            </a:r>
          </a:p>
          <a:p>
            <a:endParaRPr lang="en-US" dirty="0"/>
          </a:p>
          <a:p>
            <a:r>
              <a:rPr lang="en-US" dirty="0"/>
              <a:t>What we found was (X) of business with an expensive rating scored (X%) on a health inspection</a:t>
            </a:r>
          </a:p>
          <a:p>
            <a:endParaRPr lang="en-US" dirty="0"/>
          </a:p>
          <a:p>
            <a:r>
              <a:rPr lang="en-US" dirty="0"/>
              <a:t>We found that (X) business with less expensive rating scored (X%) on a health inspection</a:t>
            </a:r>
          </a:p>
          <a:p>
            <a:endParaRPr lang="en-US" dirty="0"/>
          </a:p>
          <a:p>
            <a:r>
              <a:rPr lang="en-US" dirty="0"/>
              <a:t>We found that (X) business with an average expense rate scored (X%) on a health inspection </a:t>
            </a:r>
          </a:p>
        </p:txBody>
      </p:sp>
    </p:spTree>
    <p:extLst>
      <p:ext uri="{BB962C8B-B14F-4D97-AF65-F5344CB8AC3E}">
        <p14:creationId xmlns:p14="http://schemas.microsoft.com/office/powerpoint/2010/main" val="395812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718-DF5F-48C4-AC67-3A29A062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Our 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F5C4-6D6E-4668-916F-81447166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Restaurants that are more expensive have higher health inspection scores.</a:t>
            </a:r>
          </a:p>
        </p:txBody>
      </p:sp>
    </p:spTree>
    <p:extLst>
      <p:ext uri="{BB962C8B-B14F-4D97-AF65-F5344CB8AC3E}">
        <p14:creationId xmlns:p14="http://schemas.microsoft.com/office/powerpoint/2010/main" val="3594637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7ECB-5E16-4022-857C-6CEAE49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FD03-AB9D-4B90-BDFF-D05313DD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that well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Things that did what they did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Things that became a pain</a:t>
            </a:r>
          </a:p>
        </p:txBody>
      </p:sp>
    </p:spTree>
    <p:extLst>
      <p:ext uri="{BB962C8B-B14F-4D97-AF65-F5344CB8AC3E}">
        <p14:creationId xmlns:p14="http://schemas.microsoft.com/office/powerpoint/2010/main" val="422892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6126-F040-4F9D-84C9-7C668D0C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wish we could have looked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71E1-3D21-4B7C-8DD3-7356F754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more time</a:t>
            </a:r>
          </a:p>
          <a:p>
            <a:pPr lvl="1"/>
            <a:r>
              <a:rPr lang="en-US" dirty="0"/>
              <a:t>Normal distribution of health inspection to price category.</a:t>
            </a:r>
          </a:p>
          <a:p>
            <a:pPr lvl="1"/>
            <a:r>
              <a:rPr lang="en-US" dirty="0"/>
              <a:t>We focused on Portland not enough expensive restaurants.</a:t>
            </a:r>
          </a:p>
          <a:p>
            <a:pPr lvl="1"/>
            <a:r>
              <a:rPr lang="en-US" dirty="0"/>
              <a:t>More Data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35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AD5E-F809-49AA-B574-EA32265A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Eureka!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2C5E-0EC0-4656-B6C6-B16472F0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Insights you had while exploring the data that you didn't anticipate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It just doesn't matter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58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8E9-C55C-4C82-AD35-1A3784C0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36875"/>
          </a:xfrm>
        </p:spPr>
        <p:txBody>
          <a:bodyPr/>
          <a:lstStyle/>
          <a:p>
            <a:pPr algn="ctr"/>
            <a:r>
              <a:rPr lang="en-US" dirty="0"/>
              <a:t>Thank you for your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687A-BB1B-41E3-B254-00E156B1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1200"/>
            <a:ext cx="10515600" cy="1612900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5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7F1B-C30B-4F56-A9B5-0A85B7C3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3E3C-A7FA-4B96-AF2E-4740DF28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chose this topic</a:t>
            </a:r>
          </a:p>
          <a:p>
            <a:endParaRPr lang="en-US" dirty="0"/>
          </a:p>
          <a:p>
            <a:r>
              <a:rPr lang="en-US" dirty="0"/>
              <a:t>We wanted to know if price influences the outcome of a Health Inspection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we found to be true is</a:t>
            </a:r>
          </a:p>
        </p:txBody>
      </p:sp>
    </p:spTree>
    <p:extLst>
      <p:ext uri="{BB962C8B-B14F-4D97-AF65-F5344CB8AC3E}">
        <p14:creationId xmlns:p14="http://schemas.microsoft.com/office/powerpoint/2010/main" val="37719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FF52-D128-4824-9D45-17EF5E6F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D2EF-AEB3-48C3-811F-999DED58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Started to read the documentation</a:t>
            </a:r>
          </a:p>
          <a:p>
            <a:r>
              <a:rPr lang="en-US" dirty="0"/>
              <a:t>Tried to understand what information we got back</a:t>
            </a:r>
          </a:p>
          <a:p>
            <a:r>
              <a:rPr lang="en-US" dirty="0"/>
              <a:t>Changed our scope once we looked at the data in more depth</a:t>
            </a:r>
          </a:p>
          <a:p>
            <a:r>
              <a:rPr lang="en-US" dirty="0"/>
              <a:t>Decided on our data sources</a:t>
            </a:r>
          </a:p>
          <a:p>
            <a:pPr lvl="1"/>
            <a:r>
              <a:rPr lang="en-US" dirty="0"/>
              <a:t>County website </a:t>
            </a:r>
          </a:p>
          <a:p>
            <a:pPr lvl="1"/>
            <a:r>
              <a:rPr lang="en-US" dirty="0"/>
              <a:t>County CSV</a:t>
            </a:r>
          </a:p>
          <a:p>
            <a:pPr lvl="1"/>
            <a:r>
              <a:rPr lang="en-US" dirty="0"/>
              <a:t>Yelp API</a:t>
            </a:r>
          </a:p>
          <a:p>
            <a:r>
              <a:rPr lang="en-US" dirty="0"/>
              <a:t>Looked at Health Inspection scores / Price rating </a:t>
            </a:r>
          </a:p>
          <a:p>
            <a:r>
              <a:rPr lang="en-US" dirty="0"/>
              <a:t>Distribution of inspect to rating</a:t>
            </a:r>
          </a:p>
          <a:p>
            <a:r>
              <a:rPr lang="en-US" dirty="0"/>
              <a:t>Distribution of restaurants with similar scores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8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00C6-F082-4405-9028-1678921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got a CSV from the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0979-4DB2-4750-8F6B-EC6FA53E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DF819-4128-41F0-A3F8-2D7EE0D2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23" y="1690688"/>
            <a:ext cx="9973633" cy="50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9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8EB5-8BF6-44E5-BDEE-30985B39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needed more columns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D1A4D-5EB3-405E-A5FB-B457E814D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126894" cy="50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946B-8F15-4BE2-B39C-CF90B429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used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5A79C5-C511-4B70-80AE-1ACD32A6D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477" y="1690688"/>
            <a:ext cx="10515600" cy="4278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30B64-54E5-447A-AAFE-DE9CDC15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430" y="299223"/>
            <a:ext cx="1811387" cy="1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7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7554-DB8B-4815-91BB-642E5025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changed direction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B42DE-171C-47EC-B4A5-134382D02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102" y="2080591"/>
            <a:ext cx="10830730" cy="37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7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E77A-E9A7-46EC-9C9E-29D0AAB3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asked the world for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CDA6-8B92-4F64-B3EC-314EF44B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DEF3-ACF0-4549-B7CF-6DB71F70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2" y="1690688"/>
            <a:ext cx="6400311" cy="44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4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478</Words>
  <Application>Microsoft Office PowerPoint</Application>
  <PresentationFormat>Widescreen</PresentationFormat>
  <Paragraphs>98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Expensive restaurant and health inspections scores.</vt:lpstr>
      <vt:lpstr>Our Hypothesis </vt:lpstr>
      <vt:lpstr>Who cares?</vt:lpstr>
      <vt:lpstr>Our process </vt:lpstr>
      <vt:lpstr>We got a CSV from the County</vt:lpstr>
      <vt:lpstr>We needed more columns </vt:lpstr>
      <vt:lpstr>We used  </vt:lpstr>
      <vt:lpstr>We changed direction</vt:lpstr>
      <vt:lpstr>We asked the world for results </vt:lpstr>
      <vt:lpstr>We added some data to columns</vt:lpstr>
      <vt:lpstr>We got rid of rows with not enough info our Data is clean!</vt:lpstr>
      <vt:lpstr>We started to look at our results</vt:lpstr>
      <vt:lpstr>What was the first relationships we looked at?</vt:lpstr>
      <vt:lpstr>PowerPoint Presentation</vt:lpstr>
      <vt:lpstr>PowerPoint Presentation</vt:lpstr>
      <vt:lpstr>PowerPoint Presentation</vt:lpstr>
      <vt:lpstr>What it looked like</vt:lpstr>
      <vt:lpstr>Didn’t think that would happen?</vt:lpstr>
      <vt:lpstr>Why we are right if we are?</vt:lpstr>
      <vt:lpstr>Memories </vt:lpstr>
      <vt:lpstr>What do we wish we could have looked at</vt:lpstr>
      <vt:lpstr>Eureka!</vt:lpstr>
      <vt:lpstr>Thank you for your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more expensive restaurant have better health inspections scores?</dc:title>
  <dc:creator>Chris Thomson</dc:creator>
  <cp:lastModifiedBy>Chris Thomson</cp:lastModifiedBy>
  <cp:revision>16</cp:revision>
  <dcterms:created xsi:type="dcterms:W3CDTF">2020-02-04T04:45:40Z</dcterms:created>
  <dcterms:modified xsi:type="dcterms:W3CDTF">2020-02-05T23:38:49Z</dcterms:modified>
</cp:coreProperties>
</file>