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Thomson" initials="CT" lastIdx="1" clrIdx="0">
    <p:extLst>
      <p:ext uri="{19B8F6BF-5375-455C-9EA6-DF929625EA0E}">
        <p15:presenceInfo xmlns:p15="http://schemas.microsoft.com/office/powerpoint/2012/main" userId="0ae40461ea53af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27T19:12:52.091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95A5-E29B-424B-84BD-BFD83C226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3AB9B-7508-4629-9B0B-657EEAAED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BC0B-CDEC-4BC8-AC2F-75589AC2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7A13-676D-4676-AB4D-47D7CE10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E898-3C58-444D-B229-64E6A2DC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7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4187-968D-43DE-A492-41E181F1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CF7EE-265F-413E-ACE6-21DA044A8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16CD-5ECA-4591-A9EA-12955D7C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1115-DA9C-4DA7-AB96-95BA3ECF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4167-4205-4B15-A8EE-691D5E96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DA75-B6F4-4D3D-A3B3-EFAC82C39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85ACB-930B-4E1D-A10F-40ED9EE9C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A47D5-DB38-4229-AAA7-2C5C90D3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4C41E-D54E-4466-A64A-8874BE3A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5555-48BB-4CF5-B643-18208EB5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6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3B66-3487-461E-BA5D-CE585BC8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36E9-8EB2-4969-862C-B087F71A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774A-2364-4059-9E69-FCBDDA4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5B41-53CD-413C-9762-6C787242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13901-63A7-4041-A86C-2195BA55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A686-5CB6-4457-8A27-7B47F7D8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73797-DE7A-4814-8820-9E994F2A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74E7-B3A0-4A95-94A9-E65536D3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D180-C219-4C09-94F7-AB4E6889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BA85-6D67-40CA-9BCF-31EACCDF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E01-1B27-46AF-B219-C44405D7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1A92-6F7E-4327-BCEC-9929EB62D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44285-6D33-4B89-84AC-BCAEBDE5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8A546-6569-42D7-96AD-993989A5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29C54-9C00-4FFE-B8B8-C063E900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D04A4-CF38-42FA-89CD-FC93FC15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54C8-C608-410B-92E4-0CE0E6DF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84B9A-0CEC-4C24-A848-D14B75E4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85AD8-74DB-4B19-B7BF-6DF0D7ACA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9DCC5-E8AF-40D0-A25B-CF019224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21F03-AD31-49E9-B44B-C06589A77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1BE86-CFE6-4BB7-9F0E-84C2D229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F580F-18B0-48C6-B818-AAC83899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14080-3996-401A-9AE0-1DB29DE3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B9B3-6273-4FBE-A35A-C5FF88BC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D9B5A-E0A4-4FB4-9744-6F7AA36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74EFC-7E99-4690-A6C7-8BEBF888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BF13C-2A4B-4147-85AD-B06C06AF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DB8B5-8D32-4721-AF9C-6E1CA4898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F110D-9755-4FB8-99AE-954B2C4C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3D75B-CD35-4177-86D0-2FF34B54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4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A460-9A94-451F-AA52-A0ADACFF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7FD5-8B3A-492B-928A-181F2B1D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EC022-5C4F-4B24-B26A-3391AE85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3856F-9A44-409D-B257-DEA1B198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D734-97B8-4DEC-8FFB-D30C81F3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E3ECD-2D53-409C-AD1C-B54400E5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E0E6-439F-4E16-82D0-C0C38A81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7E308-65E2-4506-9670-36912C828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F365A-5EC5-44BA-8D57-20A387AB7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05F00-B3F0-4CBB-9A68-401794DD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E8E4-3066-4D41-B9D9-DFF0E291FC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7C79C-31A6-4636-903C-DFE88ACE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85BDD-B052-4901-ACE2-E34F7395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55A3D-B4E8-4933-BA35-63B259F4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A095-AC9B-48BF-A06F-D5631DA4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6DBCE-D7CA-4D1B-BC93-C7C56D670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E8E4-3066-4D41-B9D9-DFF0E291FC3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1316-8B80-47B3-B59F-B2B0A7B4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AE5F-3C9D-41D1-A339-108BE2836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A749-C220-4311-8059-7D1F15038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2970-5D84-4888-B6F0-F46055971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more expensive restaurant have better health inspections scores?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6AC11-49BA-48A2-B760-9CEC9EEFF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2"/>
            <a:ext cx="9144000" cy="2827337"/>
          </a:xfrm>
        </p:spPr>
        <p:txBody>
          <a:bodyPr>
            <a:normAutofit fontScale="62500" lnSpcReduction="20000"/>
          </a:bodyPr>
          <a:lstStyle/>
          <a:p>
            <a:endParaRPr lang="en-US" sz="5100" dirty="0"/>
          </a:p>
          <a:p>
            <a:endParaRPr lang="en-US" sz="5100" dirty="0"/>
          </a:p>
          <a:p>
            <a:r>
              <a:rPr lang="en-US" sz="5100" dirty="0"/>
              <a:t>Group 5</a:t>
            </a:r>
          </a:p>
          <a:p>
            <a:pPr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Weylin Lam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Delvin Milligan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Nancy Mathur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Christian Thomson </a:t>
            </a:r>
          </a:p>
        </p:txBody>
      </p:sp>
    </p:spTree>
    <p:extLst>
      <p:ext uri="{BB962C8B-B14F-4D97-AF65-F5344CB8AC3E}">
        <p14:creationId xmlns:p14="http://schemas.microsoft.com/office/powerpoint/2010/main" val="391468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E77A-E9A7-46EC-9C9E-29D0AAB3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CDA6-8B92-4F64-B3EC-314EF44B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Found our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Started to read the documentation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Tried to understand what information we got 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Changed our scope once we looked at the data in more depth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4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650F-4A31-4D48-93E3-037272A0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 was time to analyze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9705-1058-43F1-9BDE-1FD54A1C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…</a:t>
            </a:r>
          </a:p>
          <a:p>
            <a:pPr lvl="1"/>
            <a:r>
              <a:rPr lang="en-US" dirty="0"/>
              <a:t>Try to point to a part of our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2"/>
            <a:r>
              <a:rPr lang="en-US" dirty="0" err="1"/>
              <a:t>jupyter</a:t>
            </a:r>
            <a:r>
              <a:rPr lang="en-US" dirty="0"/>
              <a:t> notebook reference </a:t>
            </a:r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/>
              <a:t>We didn’t expect to find …</a:t>
            </a:r>
          </a:p>
          <a:p>
            <a:pPr lvl="1"/>
            <a:r>
              <a:rPr lang="en-US" dirty="0"/>
              <a:t>Try to point to a part of our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2"/>
            <a:r>
              <a:rPr lang="en-US" dirty="0" err="1"/>
              <a:t>jupyter</a:t>
            </a:r>
            <a:r>
              <a:rPr lang="en-US" dirty="0"/>
              <a:t> notebook reference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2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C1E6-F0EC-495A-9CD4-93351601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right if we 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205A-18BD-4DD1-926B-646A04B0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assumption was the more expensive a restaurant is the better the health score.</a:t>
            </a:r>
          </a:p>
          <a:p>
            <a:endParaRPr lang="en-US" dirty="0"/>
          </a:p>
          <a:p>
            <a:r>
              <a:rPr lang="en-US" dirty="0"/>
              <a:t>What we found was (X) of business with an expensive rating scored (X%) on a health inspection</a:t>
            </a:r>
          </a:p>
          <a:p>
            <a:endParaRPr lang="en-US" dirty="0"/>
          </a:p>
          <a:p>
            <a:r>
              <a:rPr lang="en-US" dirty="0"/>
              <a:t>We found that (X) business with less expensive rating scored (X%) on a health inspection</a:t>
            </a:r>
          </a:p>
          <a:p>
            <a:endParaRPr lang="en-US" dirty="0"/>
          </a:p>
          <a:p>
            <a:r>
              <a:rPr lang="en-US" dirty="0"/>
              <a:t>We found that (X) business with an average expense rate scored (X%) on a health inspection </a:t>
            </a:r>
          </a:p>
        </p:txBody>
      </p:sp>
    </p:spTree>
    <p:extLst>
      <p:ext uri="{BB962C8B-B14F-4D97-AF65-F5344CB8AC3E}">
        <p14:creationId xmlns:p14="http://schemas.microsoft.com/office/powerpoint/2010/main" val="395812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7ECB-5E16-4022-857C-6CEAE495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FD03-AB9D-4B90-BDFF-D05313DD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that went really well</a:t>
            </a:r>
          </a:p>
          <a:p>
            <a:r>
              <a:rPr lang="en-US" dirty="0"/>
              <a:t>Things that well</a:t>
            </a:r>
          </a:p>
          <a:p>
            <a:r>
              <a:rPr lang="en-US" dirty="0"/>
              <a:t>Things that did what they did</a:t>
            </a:r>
          </a:p>
          <a:p>
            <a:r>
              <a:rPr lang="en-US" dirty="0"/>
              <a:t>Things that became a pain</a:t>
            </a:r>
          </a:p>
          <a:p>
            <a:r>
              <a:rPr lang="en-US" dirty="0"/>
              <a:t>Things that sucked</a:t>
            </a:r>
          </a:p>
        </p:txBody>
      </p:sp>
    </p:spTree>
    <p:extLst>
      <p:ext uri="{BB962C8B-B14F-4D97-AF65-F5344CB8AC3E}">
        <p14:creationId xmlns:p14="http://schemas.microsoft.com/office/powerpoint/2010/main" val="42289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6126-F040-4F9D-84C9-7C668D0C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wish we could have looked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71E1-3D21-4B7C-8DD3-7356F754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more time</a:t>
            </a:r>
          </a:p>
          <a:p>
            <a:pPr lvl="1"/>
            <a:r>
              <a:rPr lang="en-US" dirty="0"/>
              <a:t>A</a:t>
            </a:r>
          </a:p>
          <a:p>
            <a:pPr lvl="1"/>
            <a:r>
              <a:rPr lang="en-US" dirty="0"/>
              <a:t>B</a:t>
            </a:r>
          </a:p>
          <a:p>
            <a:pPr lvl="1"/>
            <a:r>
              <a:rPr lang="en-US" dirty="0"/>
              <a:t>C</a:t>
            </a:r>
          </a:p>
          <a:p>
            <a:r>
              <a:rPr lang="en-US" dirty="0"/>
              <a:t>If we had more recourse</a:t>
            </a:r>
          </a:p>
          <a:p>
            <a:pPr lvl="1"/>
            <a:r>
              <a:rPr lang="en-US" dirty="0"/>
              <a:t>A</a:t>
            </a:r>
          </a:p>
          <a:p>
            <a:pPr lvl="1"/>
            <a:r>
              <a:rPr lang="en-US" dirty="0"/>
              <a:t>B</a:t>
            </a:r>
          </a:p>
          <a:p>
            <a:pPr lvl="1"/>
            <a:r>
              <a:rPr lang="en-US" dirty="0"/>
              <a:t>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3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E8E9-C55C-4C82-AD35-1A3784C0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36875"/>
          </a:xfrm>
        </p:spPr>
        <p:txBody>
          <a:bodyPr/>
          <a:lstStyle/>
          <a:p>
            <a:pPr algn="ctr"/>
            <a:r>
              <a:rPr lang="en-US" dirty="0"/>
              <a:t>Thank you for your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687A-BB1B-41E3-B254-00E156B1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1200"/>
            <a:ext cx="10515600" cy="1612900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65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A8393-91F5-442D-9974-0D441FBD1D97}"/>
              </a:ext>
            </a:extLst>
          </p:cNvPr>
          <p:cNvSpPr txBox="1"/>
          <p:nvPr/>
        </p:nvSpPr>
        <p:spPr>
          <a:xfrm>
            <a:off x="1320800" y="736600"/>
            <a:ext cx="10172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Do more expensive restaurant have (better health inspections scores / better ratings)?</a:t>
            </a:r>
          </a:p>
        </p:txBody>
      </p:sp>
    </p:spTree>
    <p:extLst>
      <p:ext uri="{BB962C8B-B14F-4D97-AF65-F5344CB8AC3E}">
        <p14:creationId xmlns:p14="http://schemas.microsoft.com/office/powerpoint/2010/main" val="271554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7F1B-C30B-4F56-A9B5-0A85B7C3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3E3C-A7FA-4B96-AF2E-4740DF287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chose this topic because</a:t>
            </a:r>
          </a:p>
          <a:p>
            <a:endParaRPr lang="en-US" dirty="0"/>
          </a:p>
          <a:p>
            <a:r>
              <a:rPr lang="en-US" dirty="0"/>
              <a:t>We wanted to know if price influences the outcome of an (inspection / better rating)</a:t>
            </a:r>
          </a:p>
          <a:p>
            <a:endParaRPr lang="en-US" dirty="0"/>
          </a:p>
          <a:p>
            <a:r>
              <a:rPr lang="en-US" dirty="0"/>
              <a:t>What we found to be true is</a:t>
            </a:r>
          </a:p>
        </p:txBody>
      </p:sp>
    </p:spTree>
    <p:extLst>
      <p:ext uri="{BB962C8B-B14F-4D97-AF65-F5344CB8AC3E}">
        <p14:creationId xmlns:p14="http://schemas.microsoft.com/office/powerpoint/2010/main" val="37719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1DC1-D417-4B82-A2CA-45D22EB6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believe our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7224-CFA9-4AF8-8C47-8684CC4B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where a data frame of our imported data will be housed.</a:t>
            </a:r>
          </a:p>
        </p:txBody>
      </p:sp>
    </p:spTree>
    <p:extLst>
      <p:ext uri="{BB962C8B-B14F-4D97-AF65-F5344CB8AC3E}">
        <p14:creationId xmlns:p14="http://schemas.microsoft.com/office/powerpoint/2010/main" val="82969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6E98-E3AF-4360-87E7-EF4DA8E5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didn’t we care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518DE-2991-47B9-A882-E3790081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 code about columns we left out?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jupyter</a:t>
            </a:r>
            <a:r>
              <a:rPr lang="en-US" dirty="0"/>
              <a:t> notebook reference</a:t>
            </a:r>
          </a:p>
          <a:p>
            <a:pPr marL="0" indent="0">
              <a:buNone/>
            </a:pPr>
            <a:r>
              <a:rPr lang="en-US" dirty="0"/>
              <a:t>Show code about what we brought in?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jupyter</a:t>
            </a:r>
            <a:r>
              <a:rPr lang="en-US" dirty="0"/>
              <a:t> notebook reference </a:t>
            </a:r>
          </a:p>
          <a:p>
            <a:pPr marL="0" indent="0">
              <a:buNone/>
            </a:pPr>
            <a:r>
              <a:rPr lang="en-US" dirty="0"/>
              <a:t># Be able to link this data to our code we might want to have some indexing where it is located for quick identification.   We could use a markdown item number in </a:t>
            </a:r>
            <a:r>
              <a:rPr lang="en-US" dirty="0" err="1"/>
              <a:t>Jupyter</a:t>
            </a:r>
            <a:r>
              <a:rPr lang="en-US" dirty="0"/>
              <a:t> for a quick reference?</a:t>
            </a:r>
          </a:p>
        </p:txBody>
      </p:sp>
    </p:spTree>
    <p:extLst>
      <p:ext uri="{BB962C8B-B14F-4D97-AF65-F5344CB8AC3E}">
        <p14:creationId xmlns:p14="http://schemas.microsoft.com/office/powerpoint/2010/main" val="421197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66FC-C8EA-4093-B6C8-D8CE9485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first relationships we looked 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1BC8-718F-4CF7-ABBD-863D2B22E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graphs</a:t>
            </a:r>
          </a:p>
        </p:txBody>
      </p:sp>
    </p:spTree>
    <p:extLst>
      <p:ext uri="{BB962C8B-B14F-4D97-AF65-F5344CB8AC3E}">
        <p14:creationId xmlns:p14="http://schemas.microsoft.com/office/powerpoint/2010/main" val="3630897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AD5E-F809-49AA-B574-EA32265A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Eureka!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2C5E-0EC0-4656-B6C6-B16472F0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 you had while exploring the data that you didn't anticipate</a:t>
            </a:r>
          </a:p>
        </p:txBody>
      </p:sp>
    </p:spTree>
    <p:extLst>
      <p:ext uri="{BB962C8B-B14F-4D97-AF65-F5344CB8AC3E}">
        <p14:creationId xmlns:p14="http://schemas.microsoft.com/office/powerpoint/2010/main" val="230705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81E5-166A-4403-A27A-CC6CA48F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Did think that would happen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93D1-BCE9-4209-AB82-111FFDBC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problems that arose after exploring the data, and how you resolved them</a:t>
            </a:r>
          </a:p>
        </p:txBody>
      </p:sp>
    </p:spTree>
    <p:extLst>
      <p:ext uri="{BB962C8B-B14F-4D97-AF65-F5344CB8AC3E}">
        <p14:creationId xmlns:p14="http://schemas.microsoft.com/office/powerpoint/2010/main" val="115622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BE13-48B3-435A-916C-E5C2875C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043D-B4B9-49BD-8B6A-C2125EBA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725"/>
            <a:ext cx="10515600" cy="4351338"/>
          </a:xfrm>
        </p:spPr>
        <p:txBody>
          <a:bodyPr/>
          <a:lstStyle/>
          <a:p>
            <a:r>
              <a:rPr lang="en-US" dirty="0"/>
              <a:t>Find a couple of things in </a:t>
            </a:r>
            <a:r>
              <a:rPr lang="en-US" dirty="0" err="1"/>
              <a:t>Jupyter</a:t>
            </a:r>
            <a:r>
              <a:rPr lang="en-US" dirty="0"/>
              <a:t> that are worth talking about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reference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8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425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Do more expensive restaurant have better health inspections scores?</vt:lpstr>
      <vt:lpstr>PowerPoint Presentation</vt:lpstr>
      <vt:lpstr>Who cares?</vt:lpstr>
      <vt:lpstr>Why we believe our outcome</vt:lpstr>
      <vt:lpstr>What didn’t we care about</vt:lpstr>
      <vt:lpstr>What was the first relationships we looked at?</vt:lpstr>
      <vt:lpstr>Eureka!</vt:lpstr>
      <vt:lpstr>Did think that would happen</vt:lpstr>
      <vt:lpstr>interesting figures</vt:lpstr>
      <vt:lpstr>Our steps</vt:lpstr>
      <vt:lpstr>When it was time to analyze the data</vt:lpstr>
      <vt:lpstr>Why we are right if we are?</vt:lpstr>
      <vt:lpstr>Memories </vt:lpstr>
      <vt:lpstr>What do we wish we could have looked at</vt:lpstr>
      <vt:lpstr>Thank you for your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more expensive restaurant have better health inspections scores?</dc:title>
  <dc:creator>Chris Thomson</dc:creator>
  <cp:lastModifiedBy>Chris Thomson</cp:lastModifiedBy>
  <cp:revision>9</cp:revision>
  <dcterms:created xsi:type="dcterms:W3CDTF">2020-01-28T03:04:39Z</dcterms:created>
  <dcterms:modified xsi:type="dcterms:W3CDTF">2020-01-28T04:29:39Z</dcterms:modified>
</cp:coreProperties>
</file>