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58" r:id="rId4"/>
    <p:sldId id="271" r:id="rId5"/>
    <p:sldId id="272" r:id="rId6"/>
    <p:sldId id="273" r:id="rId7"/>
    <p:sldId id="274" r:id="rId8"/>
    <p:sldId id="278" r:id="rId9"/>
    <p:sldId id="265" r:id="rId10"/>
    <p:sldId id="275" r:id="rId11"/>
    <p:sldId id="276" r:id="rId12"/>
    <p:sldId id="282" r:id="rId13"/>
    <p:sldId id="279" r:id="rId14"/>
    <p:sldId id="277" r:id="rId15"/>
    <p:sldId id="280" r:id="rId16"/>
    <p:sldId id="283" r:id="rId17"/>
    <p:sldId id="284" r:id="rId18"/>
    <p:sldId id="261" r:id="rId19"/>
    <p:sldId id="267" r:id="rId20"/>
    <p:sldId id="268" r:id="rId21"/>
    <p:sldId id="269" r:id="rId22"/>
    <p:sldId id="262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EBA-444E-4D21-BCF8-C3853CB4E1DB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E7C2-D695-4AAA-9E42-80CCB42F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that restaurants that cost more had better health inspection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all deiced that the biggest thing we had in common was food.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Portland is a foody town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like to eat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Perception of higher cost = better experience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reach out to Multnomah County for Health inspection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Got some info from the County via a 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found 4500 restaurants in Multnomah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the API to find 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to populate information from API into our Data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to use the physical address as a params in the Yelp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the name might be a better choice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results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6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Milligan88/Project1Repo/blob/nancybranch/analysis_project1.ipyn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SRk_Q7geI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Expensive restaurant and health inspections scores.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Delvin 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9BE49-D903-45B5-97DE-91888A47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51" y="1625374"/>
            <a:ext cx="9341498" cy="5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1B843-E2FA-4446-9D14-5537C088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55" y="1690688"/>
            <a:ext cx="7464490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AED-B75A-44F1-BE8C-AD2352F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started to look at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9361-FEFC-42D6-9396-9CB46C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  <a:p>
            <a:endParaRPr lang="en-US" dirty="0"/>
          </a:p>
          <a:p>
            <a:r>
              <a:rPr lang="en-US" dirty="0"/>
              <a:t>Numerically </a:t>
            </a:r>
          </a:p>
          <a:p>
            <a:endParaRPr lang="en-US" dirty="0"/>
          </a:p>
          <a:p>
            <a:r>
              <a:rPr lang="en-US" dirty="0"/>
              <a:t>Figuratively </a:t>
            </a:r>
          </a:p>
        </p:txBody>
      </p:sp>
    </p:spTree>
    <p:extLst>
      <p:ext uri="{BB962C8B-B14F-4D97-AF65-F5344CB8AC3E}">
        <p14:creationId xmlns:p14="http://schemas.microsoft.com/office/powerpoint/2010/main" val="392906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C9E1-C6DA-45E6-9197-A0476A5D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was the first relationships we looked at?</a:t>
            </a:r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E065D5-9F21-48D8-A98A-77FB9FB66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96" y="1690688"/>
            <a:ext cx="7820608" cy="5213738"/>
          </a:xfrm>
        </p:spPr>
      </p:pic>
    </p:spTree>
    <p:extLst>
      <p:ext uri="{BB962C8B-B14F-4D97-AF65-F5344CB8AC3E}">
        <p14:creationId xmlns:p14="http://schemas.microsoft.com/office/powerpoint/2010/main" val="16984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5672F-6412-493D-961B-EEB1EF79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99" y="643466"/>
            <a:ext cx="83566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5DA85-0D7B-4926-BFBE-2AC67D37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6358" cy="28975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18F5-FA7D-440D-9251-B2BABFC48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2" y="2171057"/>
            <a:ext cx="4268975" cy="284598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60A9B-D56D-4C09-92D3-25D978478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5" y="4012017"/>
            <a:ext cx="4268975" cy="28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BA6D4-1A34-4CCA-BA59-415112DA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55" y="4877091"/>
            <a:ext cx="6600825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B0A5AC-5966-4261-B3C8-CB3AC59E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2814637"/>
            <a:ext cx="6515100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8DD45-8C09-4C31-AE38-303731C5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2" y="780758"/>
            <a:ext cx="6248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3AE1B-30B2-4CBB-A2FD-410A9C6D8B6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https://github.com/DCMilligan88/Project1Repo/blob/nancybranch/analysis_project1.ipynb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55F68-64BF-4917-BC21-271CC026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looked like</a:t>
            </a:r>
          </a:p>
        </p:txBody>
      </p:sp>
    </p:spTree>
    <p:extLst>
      <p:ext uri="{BB962C8B-B14F-4D97-AF65-F5344CB8AC3E}">
        <p14:creationId xmlns:p14="http://schemas.microsoft.com/office/powerpoint/2010/main" val="97459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think that would happen?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EA69E-B828-40C2-AFBD-89925F84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" y="1308755"/>
            <a:ext cx="4656938" cy="31046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177B3-9145-4F2F-AD5F-ACA4D52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3" y="4610222"/>
            <a:ext cx="2823980" cy="18826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8D004-BEEC-41B9-A09F-1FE7EE144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53" y="3330903"/>
            <a:ext cx="3039161" cy="20261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CE1E1-4847-46F1-BB19-FA2ADD281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54" y="1831269"/>
            <a:ext cx="3371631" cy="224775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DC3D-8EE8-42F5-959D-9FC49DCCB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68" y="4480303"/>
            <a:ext cx="3213736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(X) of business with an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less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an average expense rate scored (X%)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718-DF5F-48C4-AC67-3A29A062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Our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F5C4-6D6E-4668-916F-81447166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Restaurants that are more expensive have higher health inspection scores.</a:t>
            </a:r>
          </a:p>
        </p:txBody>
      </p:sp>
    </p:spTree>
    <p:extLst>
      <p:ext uri="{BB962C8B-B14F-4D97-AF65-F5344CB8AC3E}">
        <p14:creationId xmlns:p14="http://schemas.microsoft.com/office/powerpoint/2010/main" val="3594637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well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did what they did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became a pain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  <a:p>
            <a:pPr lvl="1"/>
            <a:r>
              <a:rPr lang="en-US" dirty="0"/>
              <a:t>Normal distribution of health inspection to price category.</a:t>
            </a:r>
          </a:p>
          <a:p>
            <a:pPr lvl="1"/>
            <a:r>
              <a:rPr lang="en-US" dirty="0"/>
              <a:t>We focused on Portland not enough expensive restaurants.</a:t>
            </a:r>
          </a:p>
          <a:p>
            <a:pPr lvl="1"/>
            <a:r>
              <a:rPr lang="en-US" dirty="0"/>
              <a:t>More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Insights you had while exploring the data that you didn't anticipate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It just doesn't matter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  <a:p>
            <a:endParaRPr lang="en-US" dirty="0"/>
          </a:p>
          <a:p>
            <a:r>
              <a:rPr lang="en-US" dirty="0"/>
              <a:t>We wanted to know if price influences the outcome of a Health Inspection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we found to be true is</a:t>
            </a:r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to read the documentation</a:t>
            </a:r>
          </a:p>
          <a:p>
            <a:r>
              <a:rPr lang="en-US" dirty="0"/>
              <a:t>Tried to understand what information we got back</a:t>
            </a:r>
          </a:p>
          <a:p>
            <a:r>
              <a:rPr lang="en-US" dirty="0"/>
              <a:t>Changed our scope once we looked at the data in more depth</a:t>
            </a:r>
          </a:p>
          <a:p>
            <a:r>
              <a:rPr lang="en-US" dirty="0"/>
              <a:t>Decided on our data sources</a:t>
            </a:r>
          </a:p>
          <a:p>
            <a:pPr lvl="1"/>
            <a:r>
              <a:rPr lang="en-US" dirty="0"/>
              <a:t>County website </a:t>
            </a:r>
          </a:p>
          <a:p>
            <a:pPr lvl="1"/>
            <a:r>
              <a:rPr lang="en-US" dirty="0"/>
              <a:t>County CSV</a:t>
            </a:r>
          </a:p>
          <a:p>
            <a:pPr lvl="1"/>
            <a:r>
              <a:rPr lang="en-US" dirty="0"/>
              <a:t>Yelp API</a:t>
            </a:r>
          </a:p>
          <a:p>
            <a:r>
              <a:rPr lang="en-US" dirty="0"/>
              <a:t>Looked at Health Inspection scores / Price rating </a:t>
            </a:r>
          </a:p>
          <a:p>
            <a:r>
              <a:rPr lang="en-US" dirty="0"/>
              <a:t>Distribution of inspect to rating</a:t>
            </a:r>
          </a:p>
          <a:p>
            <a:r>
              <a:rPr lang="en-US" dirty="0"/>
              <a:t>Distribution of restaurants with similar scores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a CSV from the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DF819-4128-41F0-A3F8-2D7EE0D2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23" y="1690688"/>
            <a:ext cx="9973633" cy="50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0B64-54E5-447A-AAFE-DE9CDC15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30" y="299223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changed direction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478</Words>
  <Application>Microsoft Office PowerPoint</Application>
  <PresentationFormat>Widescreen</PresentationFormat>
  <Paragraphs>98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Expensive restaurant and health inspections scores.</vt:lpstr>
      <vt:lpstr>Our Hypothesis </vt:lpstr>
      <vt:lpstr>Who cares?</vt:lpstr>
      <vt:lpstr>Our process </vt:lpstr>
      <vt:lpstr>We got a CSV from the County</vt:lpstr>
      <vt:lpstr>We needed more columns </vt:lpstr>
      <vt:lpstr>We used  </vt:lpstr>
      <vt:lpstr>We changed direction</vt:lpstr>
      <vt:lpstr>We asked the world for results </vt:lpstr>
      <vt:lpstr>We added some data to columns</vt:lpstr>
      <vt:lpstr>We got rid of rows with not enough info our Data is clean!</vt:lpstr>
      <vt:lpstr>We started to look at our results</vt:lpstr>
      <vt:lpstr>What was the first relationships we looked at?</vt:lpstr>
      <vt:lpstr>PowerPoint Presentation</vt:lpstr>
      <vt:lpstr>PowerPoint Presentation</vt:lpstr>
      <vt:lpstr>PowerPoint Presentation</vt:lpstr>
      <vt:lpstr>What it looked like</vt:lpstr>
      <vt:lpstr>Didn’t think that would happen?</vt:lpstr>
      <vt:lpstr>Why we are right if we are?</vt:lpstr>
      <vt:lpstr>Memories </vt:lpstr>
      <vt:lpstr>What do we wish we could have looked at</vt:lpstr>
      <vt:lpstr>Eureka!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 have better health inspections scores?</dc:title>
  <dc:creator>Chris Thomson</dc:creator>
  <cp:lastModifiedBy>Chris Thomson</cp:lastModifiedBy>
  <cp:revision>16</cp:revision>
  <dcterms:created xsi:type="dcterms:W3CDTF">2020-02-04T04:45:40Z</dcterms:created>
  <dcterms:modified xsi:type="dcterms:W3CDTF">2020-02-05T23:45:40Z</dcterms:modified>
</cp:coreProperties>
</file>