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5" r:id="rId13"/>
    <p:sldId id="278" r:id="rId14"/>
    <p:sldId id="274" r:id="rId15"/>
    <p:sldId id="275" r:id="rId16"/>
    <p:sldId id="276" r:id="rId17"/>
    <p:sldId id="277" r:id="rId18"/>
    <p:sldId id="271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7T19:12:52.091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more expensive restaurant have better health inspections scores?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Delvin 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00C6-F082-4405-9028-1678921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a phone and got some info from the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0979-4DB2-4750-8F6B-EC6FA53E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17F10-DD3F-408E-9222-99186286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84" y="1825625"/>
            <a:ext cx="8274431" cy="49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EB5-8BF6-44E5-BDEE-30985B39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needed more columns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D1A4D-5EB3-405E-A5FB-B457E814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126894" cy="50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asked the world for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EF3-ACF0-4549-B7CF-6DB71F70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2" y="1690688"/>
            <a:ext cx="6400311" cy="44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554-DB8B-4815-91BB-642E502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used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B42DE-171C-47EC-B4A5-134382D0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02" y="2080591"/>
            <a:ext cx="10830730" cy="3776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6D6892-90DD-4277-8132-CE2BDB88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25" y="365125"/>
            <a:ext cx="1811387" cy="1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46B-8F15-4BE2-B39C-CF90B429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answers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A79C5-C511-4B70-80AE-1ACD32A6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77" y="1690688"/>
            <a:ext cx="10515600" cy="42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9BD-B941-4183-A602-AA8DF9B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added some data to columns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31FAE9-E89C-4359-9EAB-D24E1937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159"/>
            <a:ext cx="10873658" cy="41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B26-6E00-4C3E-BA56-0F4EA7E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rid of rows with not enough info our Data is clean!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CDE64-94A1-4914-B41E-456C64696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9029" cy="40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1E60-DA7D-434B-8574-9BBEDCDE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BE10-7A7A-4954-AB42-1C74470C7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F52-D128-4824-9D45-17EF5E6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D2EF-AEB3-48C3-811F-999DED58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Started to read the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Tried to understand what information we got 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Changed our scope once we looked at the data in more depth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650F-4A31-4D48-93E3-037272A0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was time to analyze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9705-1058-43F1-9BDE-1FD54A1C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…</a:t>
            </a:r>
          </a:p>
          <a:p>
            <a:pPr lvl="1"/>
            <a:r>
              <a:rPr lang="en-US" dirty="0"/>
              <a:t>Try to point to a part of 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We didn’t expect to find …</a:t>
            </a:r>
          </a:p>
          <a:p>
            <a:pPr lvl="1"/>
            <a:r>
              <a:rPr lang="en-US" dirty="0"/>
              <a:t>Try to point to a part of 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2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A8393-91F5-442D-9974-0D441FBD1D97}"/>
              </a:ext>
            </a:extLst>
          </p:cNvPr>
          <p:cNvSpPr txBox="1"/>
          <p:nvPr/>
        </p:nvSpPr>
        <p:spPr>
          <a:xfrm>
            <a:off x="1320800" y="736600"/>
            <a:ext cx="10172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Do more expensive restaurant have (better health inspections scores / better ratings)?</a:t>
            </a:r>
          </a:p>
        </p:txBody>
      </p:sp>
    </p:spTree>
    <p:extLst>
      <p:ext uri="{BB962C8B-B14F-4D97-AF65-F5344CB8AC3E}">
        <p14:creationId xmlns:p14="http://schemas.microsoft.com/office/powerpoint/2010/main" val="271554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(X) of business with an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less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an average expense rate scored (X%)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went really well</a:t>
            </a:r>
          </a:p>
          <a:p>
            <a:r>
              <a:rPr lang="en-US" dirty="0"/>
              <a:t>Things that well</a:t>
            </a:r>
          </a:p>
          <a:p>
            <a:r>
              <a:rPr lang="en-US" dirty="0"/>
              <a:t>Things that did what they did</a:t>
            </a:r>
          </a:p>
          <a:p>
            <a:r>
              <a:rPr lang="en-US" dirty="0"/>
              <a:t>Things that became a pain</a:t>
            </a:r>
          </a:p>
          <a:p>
            <a:r>
              <a:rPr lang="en-US" dirty="0"/>
              <a:t>Things that sucked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  <a:p>
            <a:pPr lvl="1"/>
            <a:r>
              <a:rPr lang="en-US" dirty="0"/>
              <a:t>C</a:t>
            </a:r>
          </a:p>
          <a:p>
            <a:r>
              <a:rPr lang="en-US" dirty="0"/>
              <a:t>If we had more recourse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  <a:p>
            <a:pPr lvl="1"/>
            <a:r>
              <a:rPr lang="en-US" dirty="0"/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this topic because</a:t>
            </a:r>
          </a:p>
          <a:p>
            <a:endParaRPr lang="en-US" dirty="0"/>
          </a:p>
          <a:p>
            <a:r>
              <a:rPr lang="en-US" dirty="0"/>
              <a:t>We wanted to know if price influences the outcome of an (inspection / better rating)</a:t>
            </a:r>
          </a:p>
          <a:p>
            <a:endParaRPr lang="en-US" dirty="0"/>
          </a:p>
          <a:p>
            <a:r>
              <a:rPr lang="en-US" dirty="0"/>
              <a:t>What we found to be true is</a:t>
            </a:r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DC1-D417-4B82-A2CA-45D22EB6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believe our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7224-CFA9-4AF8-8C47-8684CC4B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where a data frame of our imported data will be housed.</a:t>
            </a:r>
          </a:p>
        </p:txBody>
      </p:sp>
    </p:spTree>
    <p:extLst>
      <p:ext uri="{BB962C8B-B14F-4D97-AF65-F5344CB8AC3E}">
        <p14:creationId xmlns:p14="http://schemas.microsoft.com/office/powerpoint/2010/main" val="8296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6E98-E3AF-4360-87E7-EF4DA8E5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we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18DE-2991-47B9-A882-E3790081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code about columns we left out?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jupyter</a:t>
            </a:r>
            <a:r>
              <a:rPr lang="en-US" dirty="0"/>
              <a:t> notebook reference</a:t>
            </a:r>
          </a:p>
          <a:p>
            <a:pPr marL="0" indent="0">
              <a:buNone/>
            </a:pPr>
            <a:r>
              <a:rPr lang="en-US" dirty="0"/>
              <a:t>Show code about what we brought in?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marL="0" indent="0">
              <a:buNone/>
            </a:pPr>
            <a:r>
              <a:rPr lang="en-US" dirty="0"/>
              <a:t># Be able to link this data to our code we might want to have some indexing where it is located for quick identification.   We could use a markdown item number in </a:t>
            </a:r>
            <a:r>
              <a:rPr lang="en-US" dirty="0" err="1"/>
              <a:t>Jupyter</a:t>
            </a:r>
            <a:r>
              <a:rPr lang="en-US" dirty="0"/>
              <a:t> for a quick reference?</a:t>
            </a:r>
          </a:p>
        </p:txBody>
      </p:sp>
    </p:spTree>
    <p:extLst>
      <p:ext uri="{BB962C8B-B14F-4D97-AF65-F5344CB8AC3E}">
        <p14:creationId xmlns:p14="http://schemas.microsoft.com/office/powerpoint/2010/main" val="42119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first relationships we looked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1BC8-718F-4CF7-ABBD-863D2B22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graphs</a:t>
            </a:r>
          </a:p>
        </p:txBody>
      </p:sp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you had while exploring the data that you didn't anticipate</a:t>
            </a:r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81E5-166A-4403-A27A-CC6CA48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think that would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93D1-BCE9-4209-AB82-111FFDBC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problems that arose after exploring the data, and how you resolved them</a:t>
            </a:r>
          </a:p>
        </p:txBody>
      </p:sp>
    </p:spTree>
    <p:extLst>
      <p:ext uri="{BB962C8B-B14F-4D97-AF65-F5344CB8AC3E}">
        <p14:creationId xmlns:p14="http://schemas.microsoft.com/office/powerpoint/2010/main" val="115622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BE13-48B3-435A-916C-E5C2875C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043D-B4B9-49BD-8B6A-C2125EB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r>
              <a:rPr lang="en-US" dirty="0"/>
              <a:t>Find a couple of things in </a:t>
            </a:r>
            <a:r>
              <a:rPr lang="en-US" dirty="0" err="1"/>
              <a:t>Jupyter</a:t>
            </a:r>
            <a:r>
              <a:rPr lang="en-US" dirty="0"/>
              <a:t> that are worth talking about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8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466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Do more expensive restaurant have better health inspections scores?</vt:lpstr>
      <vt:lpstr>PowerPoint Presentation</vt:lpstr>
      <vt:lpstr>Who cares?</vt:lpstr>
      <vt:lpstr>Why we believe our outcome</vt:lpstr>
      <vt:lpstr>What didn’t we care about</vt:lpstr>
      <vt:lpstr>What was the first relationships we looked at?</vt:lpstr>
      <vt:lpstr>Eureka!</vt:lpstr>
      <vt:lpstr>Did think that would happen</vt:lpstr>
      <vt:lpstr>interesting figures</vt:lpstr>
      <vt:lpstr>We used a phone and got some info from the County</vt:lpstr>
      <vt:lpstr>We needed more columns </vt:lpstr>
      <vt:lpstr>We asked the world for results </vt:lpstr>
      <vt:lpstr>We used              </vt:lpstr>
      <vt:lpstr>We got answers</vt:lpstr>
      <vt:lpstr>We added some data to columns</vt:lpstr>
      <vt:lpstr>We got rid of rows with not enough info our Data is clean!</vt:lpstr>
      <vt:lpstr>PowerPoint Presentation</vt:lpstr>
      <vt:lpstr>PowerPoint Presentation</vt:lpstr>
      <vt:lpstr>When it was time to analyze the data</vt:lpstr>
      <vt:lpstr>Why we are right if we are?</vt:lpstr>
      <vt:lpstr>Memories </vt:lpstr>
      <vt:lpstr>What do we wish we could have looked at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 have better health inspections scores?</dc:title>
  <dc:creator>Chris Thomson</dc:creator>
  <cp:lastModifiedBy>Chris Thomson</cp:lastModifiedBy>
  <cp:revision>14</cp:revision>
  <dcterms:created xsi:type="dcterms:W3CDTF">2020-01-28T03:04:39Z</dcterms:created>
  <dcterms:modified xsi:type="dcterms:W3CDTF">2020-02-03T22:03:25Z</dcterms:modified>
</cp:coreProperties>
</file>