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6"/>
  </p:notesMasterIdLst>
  <p:handoutMasterIdLst>
    <p:handoutMasterId r:id="rId7"/>
  </p:handoutMasterIdLst>
  <p:sldIdLst>
    <p:sldId id="257" r:id="rId5"/>
  </p:sldIdLst>
  <p:sldSz cx="43891200" cy="21945600"/>
  <p:notesSz cx="39600188" cy="39600188"/>
  <p:custDataLst>
    <p:tags r:id="rId8"/>
  </p:custDataLst>
  <p:defaultTextStyle>
    <a:defPPr>
      <a:defRPr lang="en-AU"/>
    </a:defPPr>
    <a:lvl1pPr algn="l" rtl="0" eaLnBrk="0" fontAlgn="base" hangingPunct="0">
      <a:spcBef>
        <a:spcPct val="0"/>
      </a:spcBef>
      <a:spcAft>
        <a:spcPct val="0"/>
      </a:spcAft>
      <a:defRPr sz="1600" kern="1200">
        <a:solidFill>
          <a:schemeClr val="tx1"/>
        </a:solidFill>
        <a:latin typeface="Times" charset="0"/>
        <a:ea typeface="+mn-ea"/>
        <a:cs typeface="+mn-cs"/>
      </a:defRPr>
    </a:lvl1pPr>
    <a:lvl2pPr marL="304770" algn="l" rtl="0" eaLnBrk="0" fontAlgn="base" hangingPunct="0">
      <a:spcBef>
        <a:spcPct val="0"/>
      </a:spcBef>
      <a:spcAft>
        <a:spcPct val="0"/>
      </a:spcAft>
      <a:defRPr sz="1600" kern="1200">
        <a:solidFill>
          <a:schemeClr val="tx1"/>
        </a:solidFill>
        <a:latin typeface="Times" charset="0"/>
        <a:ea typeface="+mn-ea"/>
        <a:cs typeface="+mn-cs"/>
      </a:defRPr>
    </a:lvl2pPr>
    <a:lvl3pPr marL="609539" algn="l" rtl="0" eaLnBrk="0" fontAlgn="base" hangingPunct="0">
      <a:spcBef>
        <a:spcPct val="0"/>
      </a:spcBef>
      <a:spcAft>
        <a:spcPct val="0"/>
      </a:spcAft>
      <a:defRPr sz="1600" kern="1200">
        <a:solidFill>
          <a:schemeClr val="tx1"/>
        </a:solidFill>
        <a:latin typeface="Times" charset="0"/>
        <a:ea typeface="+mn-ea"/>
        <a:cs typeface="+mn-cs"/>
      </a:defRPr>
    </a:lvl3pPr>
    <a:lvl4pPr marL="914309" algn="l" rtl="0" eaLnBrk="0" fontAlgn="base" hangingPunct="0">
      <a:spcBef>
        <a:spcPct val="0"/>
      </a:spcBef>
      <a:spcAft>
        <a:spcPct val="0"/>
      </a:spcAft>
      <a:defRPr sz="1600" kern="1200">
        <a:solidFill>
          <a:schemeClr val="tx1"/>
        </a:solidFill>
        <a:latin typeface="Times" charset="0"/>
        <a:ea typeface="+mn-ea"/>
        <a:cs typeface="+mn-cs"/>
      </a:defRPr>
    </a:lvl4pPr>
    <a:lvl5pPr marL="1219078" algn="l" rtl="0" eaLnBrk="0" fontAlgn="base" hangingPunct="0">
      <a:spcBef>
        <a:spcPct val="0"/>
      </a:spcBef>
      <a:spcAft>
        <a:spcPct val="0"/>
      </a:spcAft>
      <a:defRPr sz="1600" kern="1200">
        <a:solidFill>
          <a:schemeClr val="tx1"/>
        </a:solidFill>
        <a:latin typeface="Times" charset="0"/>
        <a:ea typeface="+mn-ea"/>
        <a:cs typeface="+mn-cs"/>
      </a:defRPr>
    </a:lvl5pPr>
    <a:lvl6pPr marL="1523848" algn="l" defTabSz="609539" rtl="0" eaLnBrk="1" latinLnBrk="0" hangingPunct="1">
      <a:defRPr sz="1600" kern="1200">
        <a:solidFill>
          <a:schemeClr val="tx1"/>
        </a:solidFill>
        <a:latin typeface="Times" charset="0"/>
        <a:ea typeface="+mn-ea"/>
        <a:cs typeface="+mn-cs"/>
      </a:defRPr>
    </a:lvl6pPr>
    <a:lvl7pPr marL="1828617" algn="l" defTabSz="609539" rtl="0" eaLnBrk="1" latinLnBrk="0" hangingPunct="1">
      <a:defRPr sz="1600" kern="1200">
        <a:solidFill>
          <a:schemeClr val="tx1"/>
        </a:solidFill>
        <a:latin typeface="Times" charset="0"/>
        <a:ea typeface="+mn-ea"/>
        <a:cs typeface="+mn-cs"/>
      </a:defRPr>
    </a:lvl7pPr>
    <a:lvl8pPr marL="2133387" algn="l" defTabSz="609539" rtl="0" eaLnBrk="1" latinLnBrk="0" hangingPunct="1">
      <a:defRPr sz="1600" kern="1200">
        <a:solidFill>
          <a:schemeClr val="tx1"/>
        </a:solidFill>
        <a:latin typeface="Times" charset="0"/>
        <a:ea typeface="+mn-ea"/>
        <a:cs typeface="+mn-cs"/>
      </a:defRPr>
    </a:lvl8pPr>
    <a:lvl9pPr marL="2438156" algn="l" defTabSz="609539" rtl="0" eaLnBrk="1" latinLnBrk="0" hangingPunct="1">
      <a:defRPr sz="16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13609" userDrawn="1">
          <p15:clr>
            <a:srgbClr val="A4A3A4"/>
          </p15:clr>
        </p15:guide>
        <p15:guide id="2" orient="horz" pos="1294" userDrawn="1">
          <p15:clr>
            <a:srgbClr val="A4A3A4"/>
          </p15:clr>
        </p15:guide>
        <p15:guide id="3" orient="horz" pos="3241" userDrawn="1">
          <p15:clr>
            <a:srgbClr val="A4A3A4"/>
          </p15:clr>
        </p15:guide>
        <p15:guide id="4" orient="horz" pos="10560" userDrawn="1">
          <p15:clr>
            <a:srgbClr val="A4A3A4"/>
          </p15:clr>
        </p15:guide>
        <p15:guide id="5" orient="horz" pos="2555" userDrawn="1">
          <p15:clr>
            <a:srgbClr val="A4A3A4"/>
          </p15:clr>
        </p15:guide>
        <p15:guide id="6" orient="horz" pos="13472" userDrawn="1">
          <p15:clr>
            <a:srgbClr val="A4A3A4"/>
          </p15:clr>
        </p15:guide>
        <p15:guide id="7" pos="27219" userDrawn="1">
          <p15:clr>
            <a:srgbClr val="A4A3A4"/>
          </p15:clr>
        </p15:guide>
        <p15:guide id="8" pos="18661" userDrawn="1">
          <p15:clr>
            <a:srgbClr val="A4A3A4"/>
          </p15:clr>
        </p15:guide>
        <p15:guide id="9" pos="393" userDrawn="1">
          <p15:clr>
            <a:srgbClr val="A4A3A4"/>
          </p15:clr>
        </p15:guide>
        <p15:guide id="10" pos="8951" userDrawn="1">
          <p15:clr>
            <a:srgbClr val="A4A3A4"/>
          </p15:clr>
        </p15:guide>
        <p15:guide id="11" pos="9555" userDrawn="1">
          <p15:clr>
            <a:srgbClr val="A4A3A4"/>
          </p15:clr>
        </p15:guide>
        <p15:guide id="12" pos="18112" userDrawn="1">
          <p15:clr>
            <a:srgbClr val="A4A3A4"/>
          </p15:clr>
        </p15:guide>
        <p15:guide id="13" pos="9829" userDrawn="1">
          <p15:clr>
            <a:srgbClr val="A4A3A4"/>
          </p15:clr>
        </p15:guide>
        <p15:guide id="14" pos="1783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chin Ulhas Arakeri" initials="SUA" lastIdx="1" clrIdx="0">
    <p:extLst>
      <p:ext uri="{19B8F6BF-5375-455C-9EA6-DF929625EA0E}">
        <p15:presenceInfo xmlns:p15="http://schemas.microsoft.com/office/powerpoint/2012/main" userId="Sachin Ulhas Araker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B991"/>
    <a:srgbClr val="B1810B"/>
    <a:srgbClr val="DDC69A"/>
    <a:srgbClr val="035FA0"/>
    <a:srgbClr val="D23A43"/>
    <a:srgbClr val="10253F"/>
    <a:srgbClr val="DEC699"/>
    <a:srgbClr val="1F497D"/>
    <a:srgbClr val="131873"/>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613295-8E7C-9E4C-A11B-628DFF48200F}" v="25" dt="2022-03-29T18:43:11.678"/>
    <p1510:client id="{B8BD47EC-6317-4E6A-91AE-307EC8445C96}" v="2" dt="2022-03-29T18:41:50.084"/>
    <p1510:client id="{D269587C-8A3A-4BD8-A807-810918573A0F}" v="7" dt="2022-03-29T18:39:22.2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3609"/>
        <p:guide orient="horz" pos="1294"/>
        <p:guide orient="horz" pos="3241"/>
        <p:guide orient="horz" pos="10560"/>
        <p:guide orient="horz" pos="2555"/>
        <p:guide orient="horz" pos="13472"/>
        <p:guide pos="27219"/>
        <p:guide pos="18661"/>
        <p:guide pos="393"/>
        <p:guide pos="8951"/>
        <p:guide pos="9555"/>
        <p:guide pos="18112"/>
        <p:guide pos="9829"/>
        <p:guide pos="17839"/>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yan Egbert" userId="S::regbert@purdue.edu::bd4417c6-4d47-4af6-a5c3-36eccd370b7e" providerId="AD" clId="Web-{D269587C-8A3A-4BD8-A807-810918573A0F}"/>
    <pc:docChg chg="modSld">
      <pc:chgData name="Ryan Egbert" userId="S::regbert@purdue.edu::bd4417c6-4d47-4af6-a5c3-36eccd370b7e" providerId="AD" clId="Web-{D269587C-8A3A-4BD8-A807-810918573A0F}" dt="2022-03-29T18:39:22.283" v="5" actId="1076"/>
      <pc:docMkLst>
        <pc:docMk/>
      </pc:docMkLst>
      <pc:sldChg chg="addSp delSp modSp">
        <pc:chgData name="Ryan Egbert" userId="S::regbert@purdue.edu::bd4417c6-4d47-4af6-a5c3-36eccd370b7e" providerId="AD" clId="Web-{D269587C-8A3A-4BD8-A807-810918573A0F}" dt="2022-03-29T18:39:22.283" v="5" actId="1076"/>
        <pc:sldMkLst>
          <pc:docMk/>
          <pc:sldMk cId="1501710035" sldId="257"/>
        </pc:sldMkLst>
        <pc:picChg chg="add mod">
          <ac:chgData name="Ryan Egbert" userId="S::regbert@purdue.edu::bd4417c6-4d47-4af6-a5c3-36eccd370b7e" providerId="AD" clId="Web-{D269587C-8A3A-4BD8-A807-810918573A0F}" dt="2022-03-29T18:39:22.283" v="5" actId="1076"/>
          <ac:picMkLst>
            <pc:docMk/>
            <pc:sldMk cId="1501710035" sldId="257"/>
            <ac:picMk id="3" creationId="{EF997DA6-EFC4-9146-3034-931C1A2ABD85}"/>
          </ac:picMkLst>
        </pc:picChg>
        <pc:picChg chg="del">
          <ac:chgData name="Ryan Egbert" userId="S::regbert@purdue.edu::bd4417c6-4d47-4af6-a5c3-36eccd370b7e" providerId="AD" clId="Web-{D269587C-8A3A-4BD8-A807-810918573A0F}" dt="2022-03-29T18:38:32.706" v="0"/>
          <ac:picMkLst>
            <pc:docMk/>
            <pc:sldMk cId="1501710035" sldId="257"/>
            <ac:picMk id="234" creationId="{D9827ED4-41D3-432F-BB30-20B0611EC1EA}"/>
          </ac:picMkLst>
        </pc:picChg>
      </pc:sldChg>
    </pc:docChg>
  </pc:docChgLst>
  <pc:docChgLst>
    <pc:chgData name="Ryan Egbert" userId="bd4417c6-4d47-4af6-a5c3-36eccd370b7e" providerId="ADAL" clId="{AC613295-8E7C-9E4C-A11B-628DFF48200F}"/>
    <pc:docChg chg="custSel modSld">
      <pc:chgData name="Ryan Egbert" userId="bd4417c6-4d47-4af6-a5c3-36eccd370b7e" providerId="ADAL" clId="{AC613295-8E7C-9E4C-A11B-628DFF48200F}" dt="2022-03-29T18:43:11.678" v="29" actId="1038"/>
      <pc:docMkLst>
        <pc:docMk/>
      </pc:docMkLst>
      <pc:sldChg chg="addSp delSp modSp mod">
        <pc:chgData name="Ryan Egbert" userId="bd4417c6-4d47-4af6-a5c3-36eccd370b7e" providerId="ADAL" clId="{AC613295-8E7C-9E4C-A11B-628DFF48200F}" dt="2022-03-29T18:43:11.678" v="29" actId="1038"/>
        <pc:sldMkLst>
          <pc:docMk/>
          <pc:sldMk cId="1501710035" sldId="257"/>
        </pc:sldMkLst>
        <pc:picChg chg="del">
          <ac:chgData name="Ryan Egbert" userId="bd4417c6-4d47-4af6-a5c3-36eccd370b7e" providerId="ADAL" clId="{AC613295-8E7C-9E4C-A11B-628DFF48200F}" dt="2022-03-29T18:41:25.030" v="0" actId="478"/>
          <ac:picMkLst>
            <pc:docMk/>
            <pc:sldMk cId="1501710035" sldId="257"/>
            <ac:picMk id="3" creationId="{EF997DA6-EFC4-9146-3034-931C1A2ABD85}"/>
          </ac:picMkLst>
        </pc:picChg>
        <pc:picChg chg="add mod">
          <ac:chgData name="Ryan Egbert" userId="bd4417c6-4d47-4af6-a5c3-36eccd370b7e" providerId="ADAL" clId="{AC613295-8E7C-9E4C-A11B-628DFF48200F}" dt="2022-03-29T18:43:11.678" v="29" actId="1038"/>
          <ac:picMkLst>
            <pc:docMk/>
            <pc:sldMk cId="1501710035" sldId="257"/>
            <ac:picMk id="7" creationId="{67B7421B-C722-7247-9120-3D13E43E93EA}"/>
          </ac:picMkLst>
        </pc:picChg>
      </pc:sldChg>
    </pc:docChg>
  </pc:docChgLst>
  <pc:docChgLst>
    <pc:chgData name="Lanham, Matthew A" userId="S::lanhamm@purdue.edu::0cf468aa-d71d-4e50-9263-83bd4ff4ab41" providerId="AD" clId="Web-{B8BD47EC-6317-4E6A-91AE-307EC8445C96}"/>
    <pc:docChg chg="modSld">
      <pc:chgData name="Lanham, Matthew A" userId="S::lanhamm@purdue.edu::0cf468aa-d71d-4e50-9263-83bd4ff4ab41" providerId="AD" clId="Web-{B8BD47EC-6317-4E6A-91AE-307EC8445C96}" dt="2022-03-29T18:41:50.084" v="1"/>
      <pc:docMkLst>
        <pc:docMk/>
      </pc:docMkLst>
      <pc:sldChg chg="delSp">
        <pc:chgData name="Lanham, Matthew A" userId="S::lanhamm@purdue.edu::0cf468aa-d71d-4e50-9263-83bd4ff4ab41" providerId="AD" clId="Web-{B8BD47EC-6317-4E6A-91AE-307EC8445C96}" dt="2022-03-29T18:41:50.084" v="1"/>
        <pc:sldMkLst>
          <pc:docMk/>
          <pc:sldMk cId="1501710035" sldId="257"/>
        </pc:sldMkLst>
        <pc:picChg chg="del">
          <ac:chgData name="Lanham, Matthew A" userId="S::lanhamm@purdue.edu::0cf468aa-d71d-4e50-9263-83bd4ff4ab41" providerId="AD" clId="Web-{B8BD47EC-6317-4E6A-91AE-307EC8445C96}" dt="2022-03-29T18:41:50.084" v="1"/>
          <ac:picMkLst>
            <pc:docMk/>
            <pc:sldMk cId="1501710035" sldId="257"/>
            <ac:picMk id="68" creationId="{1BAC4958-6E66-42EA-A2CB-F63EE4FABEFD}"/>
          </ac:picMkLst>
        </pc:picChg>
        <pc:picChg chg="del">
          <ac:chgData name="Lanham, Matthew A" userId="S::lanhamm@purdue.edu::0cf468aa-d71d-4e50-9263-83bd4ff4ab41" providerId="AD" clId="Web-{B8BD47EC-6317-4E6A-91AE-307EC8445C96}" dt="2022-03-29T18:41:49.396" v="0"/>
          <ac:picMkLst>
            <pc:docMk/>
            <pc:sldMk cId="1501710035" sldId="257"/>
            <ac:picMk id="235" creationId="{C653BEDF-FC59-4350-9E5B-7BDACA63E891}"/>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567336-4EDE-4D00-85BA-78B033B09C73}"/>
              </a:ext>
            </a:extLst>
          </p:cNvPr>
          <p:cNvSpPr>
            <a:spLocks noGrp="1"/>
          </p:cNvSpPr>
          <p:nvPr>
            <p:ph type="hdr" sz="quarter"/>
          </p:nvPr>
        </p:nvSpPr>
        <p:spPr>
          <a:xfrm>
            <a:off x="0" y="0"/>
            <a:ext cx="17160875" cy="1984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629C332-A106-431A-8CF9-4C7E966767BE}"/>
              </a:ext>
            </a:extLst>
          </p:cNvPr>
          <p:cNvSpPr>
            <a:spLocks noGrp="1"/>
          </p:cNvSpPr>
          <p:nvPr>
            <p:ph type="dt" sz="quarter" idx="1"/>
          </p:nvPr>
        </p:nvSpPr>
        <p:spPr>
          <a:xfrm>
            <a:off x="22431375" y="0"/>
            <a:ext cx="17159288" cy="1984375"/>
          </a:xfrm>
          <a:prstGeom prst="rect">
            <a:avLst/>
          </a:prstGeom>
        </p:spPr>
        <p:txBody>
          <a:bodyPr vert="horz" lIns="91440" tIns="45720" rIns="91440" bIns="45720" rtlCol="0"/>
          <a:lstStyle>
            <a:lvl1pPr algn="r">
              <a:defRPr sz="1200"/>
            </a:lvl1pPr>
          </a:lstStyle>
          <a:p>
            <a:fld id="{A1989CD4-C2C3-40A0-9FF9-B395EEEFAF44}" type="datetimeFigureOut">
              <a:rPr lang="en-US" smtClean="0"/>
              <a:t>3/29/2022</a:t>
            </a:fld>
            <a:endParaRPr lang="en-US"/>
          </a:p>
        </p:txBody>
      </p:sp>
      <p:sp>
        <p:nvSpPr>
          <p:cNvPr id="4" name="Footer Placeholder 3">
            <a:extLst>
              <a:ext uri="{FF2B5EF4-FFF2-40B4-BE49-F238E27FC236}">
                <a16:creationId xmlns:a16="http://schemas.microsoft.com/office/drawing/2014/main" id="{51834825-B1F4-466C-B112-198737BB2576}"/>
              </a:ext>
            </a:extLst>
          </p:cNvPr>
          <p:cNvSpPr>
            <a:spLocks noGrp="1"/>
          </p:cNvSpPr>
          <p:nvPr>
            <p:ph type="ftr" sz="quarter" idx="2"/>
          </p:nvPr>
        </p:nvSpPr>
        <p:spPr>
          <a:xfrm>
            <a:off x="0" y="37615813"/>
            <a:ext cx="17160875" cy="1984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887FB0F-963F-4CF1-89EC-6C1F8FB613E5}"/>
              </a:ext>
            </a:extLst>
          </p:cNvPr>
          <p:cNvSpPr>
            <a:spLocks noGrp="1"/>
          </p:cNvSpPr>
          <p:nvPr>
            <p:ph type="sldNum" sz="quarter" idx="3"/>
          </p:nvPr>
        </p:nvSpPr>
        <p:spPr>
          <a:xfrm>
            <a:off x="22431375" y="37615813"/>
            <a:ext cx="17159288" cy="1984375"/>
          </a:xfrm>
          <a:prstGeom prst="rect">
            <a:avLst/>
          </a:prstGeom>
        </p:spPr>
        <p:txBody>
          <a:bodyPr vert="horz" lIns="91440" tIns="45720" rIns="91440" bIns="45720" rtlCol="0" anchor="b"/>
          <a:lstStyle>
            <a:lvl1pPr algn="r">
              <a:defRPr sz="1200"/>
            </a:lvl1pPr>
          </a:lstStyle>
          <a:p>
            <a:fld id="{AD094531-855D-4471-89B7-0A3C8863AA34}" type="slidenum">
              <a:rPr lang="en-US" smtClean="0"/>
              <a:t>‹#›</a:t>
            </a:fld>
            <a:endParaRPr lang="en-US"/>
          </a:p>
        </p:txBody>
      </p:sp>
    </p:spTree>
    <p:extLst>
      <p:ext uri="{BB962C8B-B14F-4D97-AF65-F5344CB8AC3E}">
        <p14:creationId xmlns:p14="http://schemas.microsoft.com/office/powerpoint/2010/main" val="34701621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7160875" cy="19843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2431375" y="0"/>
            <a:ext cx="17159288" cy="1984375"/>
          </a:xfrm>
          <a:prstGeom prst="rect">
            <a:avLst/>
          </a:prstGeom>
        </p:spPr>
        <p:txBody>
          <a:bodyPr vert="horz" lIns="91440" tIns="45720" rIns="91440" bIns="45720" rtlCol="0"/>
          <a:lstStyle>
            <a:lvl1pPr algn="r">
              <a:defRPr sz="1200"/>
            </a:lvl1pPr>
          </a:lstStyle>
          <a:p>
            <a:fld id="{53E82495-20E6-4DC4-B68F-C6FBB8E26F6D}" type="datetimeFigureOut">
              <a:rPr lang="en-US" smtClean="0"/>
              <a:t>3/29/2022</a:t>
            </a:fld>
            <a:endParaRPr lang="en-US"/>
          </a:p>
        </p:txBody>
      </p:sp>
      <p:sp>
        <p:nvSpPr>
          <p:cNvPr id="4" name="Slide Image Placeholder 3"/>
          <p:cNvSpPr>
            <a:spLocks noGrp="1" noRot="1" noChangeAspect="1"/>
          </p:cNvSpPr>
          <p:nvPr>
            <p:ph type="sldImg" idx="2"/>
          </p:nvPr>
        </p:nvSpPr>
        <p:spPr>
          <a:xfrm>
            <a:off x="6435725" y="4949825"/>
            <a:ext cx="26730325" cy="133651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960813" y="19057938"/>
            <a:ext cx="31680150" cy="155924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7615813"/>
            <a:ext cx="17160875" cy="19843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2431375" y="37615813"/>
            <a:ext cx="17159288" cy="1984375"/>
          </a:xfrm>
          <a:prstGeom prst="rect">
            <a:avLst/>
          </a:prstGeom>
        </p:spPr>
        <p:txBody>
          <a:bodyPr vert="horz" lIns="91440" tIns="45720" rIns="91440" bIns="45720" rtlCol="0" anchor="b"/>
          <a:lstStyle>
            <a:lvl1pPr algn="r">
              <a:defRPr sz="1200"/>
            </a:lvl1pPr>
          </a:lstStyle>
          <a:p>
            <a:fld id="{D0A6B59D-2217-4338-9D1B-7E5E82C89B81}" type="slidenum">
              <a:rPr lang="en-US" smtClean="0"/>
              <a:t>‹#›</a:t>
            </a:fld>
            <a:endParaRPr lang="en-US"/>
          </a:p>
        </p:txBody>
      </p:sp>
    </p:spTree>
    <p:extLst>
      <p:ext uri="{BB962C8B-B14F-4D97-AF65-F5344CB8AC3E}">
        <p14:creationId xmlns:p14="http://schemas.microsoft.com/office/powerpoint/2010/main" val="2227413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7" y="6817182"/>
            <a:ext cx="37306251" cy="4704443"/>
          </a:xfrm>
        </p:spPr>
        <p:txBody>
          <a:bodyPr/>
          <a:lstStyle/>
          <a:p>
            <a:r>
              <a:rPr lang="en-US"/>
              <a:t>Click to edit Master title style</a:t>
            </a:r>
          </a:p>
        </p:txBody>
      </p:sp>
      <p:sp>
        <p:nvSpPr>
          <p:cNvPr id="3" name="Subtitle 2"/>
          <p:cNvSpPr>
            <a:spLocks noGrp="1"/>
          </p:cNvSpPr>
          <p:nvPr>
            <p:ph type="subTitle" idx="1"/>
          </p:nvPr>
        </p:nvSpPr>
        <p:spPr>
          <a:xfrm>
            <a:off x="6583365" y="12436025"/>
            <a:ext cx="30724475" cy="5607957"/>
          </a:xfrm>
        </p:spPr>
        <p:txBody>
          <a:bodyPr/>
          <a:lstStyle>
            <a:lvl1pPr marL="0" indent="0" algn="ctr">
              <a:buNone/>
              <a:defRPr/>
            </a:lvl1pPr>
            <a:lvl2pPr marL="261238" indent="0" algn="ctr">
              <a:buNone/>
              <a:defRPr/>
            </a:lvl2pPr>
            <a:lvl3pPr marL="522475" indent="0" algn="ctr">
              <a:buNone/>
              <a:defRPr/>
            </a:lvl3pPr>
            <a:lvl4pPr marL="783713" indent="0" algn="ctr">
              <a:buNone/>
              <a:defRPr/>
            </a:lvl4pPr>
            <a:lvl5pPr marL="1044950" indent="0" algn="ctr">
              <a:buNone/>
              <a:defRPr/>
            </a:lvl5pPr>
            <a:lvl6pPr marL="1306187" indent="0" algn="ctr">
              <a:buNone/>
              <a:defRPr/>
            </a:lvl6pPr>
            <a:lvl7pPr marL="1567425" indent="0" algn="ctr">
              <a:buNone/>
              <a:defRPr/>
            </a:lvl7pPr>
            <a:lvl8pPr marL="1828664" indent="0" algn="ctr">
              <a:buNone/>
              <a:defRPr/>
            </a:lvl8pPr>
            <a:lvl9pPr marL="2089901"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4E7914F9-150E-43ED-BA4B-5CBC7DBD3A27}" type="slidenum">
              <a:rPr lang="en-AU" altLang="en-US"/>
              <a:pPr/>
              <a:t>‹#›</a:t>
            </a:fld>
            <a:endParaRPr lang="en-AU" altLang="en-US"/>
          </a:p>
        </p:txBody>
      </p:sp>
    </p:spTree>
    <p:extLst>
      <p:ext uri="{BB962C8B-B14F-4D97-AF65-F5344CB8AC3E}">
        <p14:creationId xmlns:p14="http://schemas.microsoft.com/office/powerpoint/2010/main" val="2339772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BA678339-05F4-4347-9E9C-6AEF31B1B524}" type="slidenum">
              <a:rPr lang="en-AU" altLang="en-US"/>
              <a:pPr/>
              <a:t>‹#›</a:t>
            </a:fld>
            <a:endParaRPr lang="en-AU" altLang="en-US"/>
          </a:p>
        </p:txBody>
      </p:sp>
    </p:spTree>
    <p:extLst>
      <p:ext uri="{BB962C8B-B14F-4D97-AF65-F5344CB8AC3E}">
        <p14:creationId xmlns:p14="http://schemas.microsoft.com/office/powerpoint/2010/main" val="3521167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2165" y="1950361"/>
            <a:ext cx="9326563" cy="1755684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2476" y="1950361"/>
            <a:ext cx="27827288" cy="175568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4D5BFA30-CF48-4A8D-A4B4-5705D222FB1F}" type="slidenum">
              <a:rPr lang="en-AU" altLang="en-US"/>
              <a:pPr/>
              <a:t>‹#›</a:t>
            </a:fld>
            <a:endParaRPr lang="en-AU" altLang="en-US"/>
          </a:p>
        </p:txBody>
      </p:sp>
    </p:spTree>
    <p:extLst>
      <p:ext uri="{BB962C8B-B14F-4D97-AF65-F5344CB8AC3E}">
        <p14:creationId xmlns:p14="http://schemas.microsoft.com/office/powerpoint/2010/main" val="2144318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176114BF-9C08-4236-B599-3CC67DCBCE64}" type="slidenum">
              <a:rPr lang="en-AU" altLang="en-US"/>
              <a:pPr/>
              <a:t>‹#›</a:t>
            </a:fld>
            <a:endParaRPr lang="en-AU" altLang="en-US"/>
          </a:p>
        </p:txBody>
      </p:sp>
    </p:spTree>
    <p:extLst>
      <p:ext uri="{BB962C8B-B14F-4D97-AF65-F5344CB8AC3E}">
        <p14:creationId xmlns:p14="http://schemas.microsoft.com/office/powerpoint/2010/main" val="2287961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14102444"/>
            <a:ext cx="37307839" cy="4357914"/>
          </a:xfrm>
        </p:spPr>
        <p:txBody>
          <a:bodyPr anchor="t"/>
          <a:lstStyle>
            <a:lvl1pPr algn="l">
              <a:defRPr sz="2286" b="1" cap="all"/>
            </a:lvl1pPr>
          </a:lstStyle>
          <a:p>
            <a:r>
              <a:rPr lang="en-US"/>
              <a:t>Click to edit Master title style</a:t>
            </a:r>
          </a:p>
        </p:txBody>
      </p:sp>
      <p:sp>
        <p:nvSpPr>
          <p:cNvPr id="3" name="Text Placeholder 2"/>
          <p:cNvSpPr>
            <a:spLocks noGrp="1"/>
          </p:cNvSpPr>
          <p:nvPr>
            <p:ph type="body" idx="1"/>
          </p:nvPr>
        </p:nvSpPr>
        <p:spPr>
          <a:xfrm>
            <a:off x="3467102" y="9301843"/>
            <a:ext cx="37307839" cy="4800600"/>
          </a:xfrm>
        </p:spPr>
        <p:txBody>
          <a:bodyPr anchor="b"/>
          <a:lstStyle>
            <a:lvl1pPr marL="0" indent="0">
              <a:buNone/>
              <a:defRPr sz="1143"/>
            </a:lvl1pPr>
            <a:lvl2pPr marL="261238" indent="0">
              <a:buNone/>
              <a:defRPr sz="1029"/>
            </a:lvl2pPr>
            <a:lvl3pPr marL="522475" indent="0">
              <a:buNone/>
              <a:defRPr sz="914"/>
            </a:lvl3pPr>
            <a:lvl4pPr marL="783713" indent="0">
              <a:buNone/>
              <a:defRPr sz="800"/>
            </a:lvl4pPr>
            <a:lvl5pPr marL="1044950" indent="0">
              <a:buNone/>
              <a:defRPr sz="800"/>
            </a:lvl5pPr>
            <a:lvl6pPr marL="1306187" indent="0">
              <a:buNone/>
              <a:defRPr sz="800"/>
            </a:lvl6pPr>
            <a:lvl7pPr marL="1567425" indent="0">
              <a:buNone/>
              <a:defRPr sz="800"/>
            </a:lvl7pPr>
            <a:lvl8pPr marL="1828664" indent="0">
              <a:buNone/>
              <a:defRPr sz="800"/>
            </a:lvl8pPr>
            <a:lvl9pPr marL="2089901" indent="0">
              <a:buNone/>
              <a:defRPr sz="8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14C87C54-71D5-4F3D-9638-FB01B112514A}" type="slidenum">
              <a:rPr lang="en-AU" altLang="en-US"/>
              <a:pPr/>
              <a:t>‹#›</a:t>
            </a:fld>
            <a:endParaRPr lang="en-AU" altLang="en-US"/>
          </a:p>
        </p:txBody>
      </p:sp>
    </p:spTree>
    <p:extLst>
      <p:ext uri="{BB962C8B-B14F-4D97-AF65-F5344CB8AC3E}">
        <p14:creationId xmlns:p14="http://schemas.microsoft.com/office/powerpoint/2010/main" val="3237280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2476" y="6339115"/>
            <a:ext cx="18576925" cy="13168086"/>
          </a:xfrm>
        </p:spPr>
        <p:txBody>
          <a:bodyPr/>
          <a:lstStyle>
            <a:lvl1pPr>
              <a:defRPr sz="1600"/>
            </a:lvl1pPr>
            <a:lvl2pPr>
              <a:defRPr sz="1371"/>
            </a:lvl2pPr>
            <a:lvl3pPr>
              <a:defRPr sz="1143"/>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4" y="6339115"/>
            <a:ext cx="18576925" cy="13168086"/>
          </a:xfrm>
        </p:spPr>
        <p:txBody>
          <a:bodyPr/>
          <a:lstStyle>
            <a:lvl1pPr>
              <a:defRPr sz="1600"/>
            </a:lvl1pPr>
            <a:lvl2pPr>
              <a:defRPr sz="1371"/>
            </a:lvl2pPr>
            <a:lvl3pPr>
              <a:defRPr sz="1143"/>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17EC6769-9FD1-495B-AF37-D39FB4533727}" type="slidenum">
              <a:rPr lang="en-AU" altLang="en-US"/>
              <a:pPr/>
              <a:t>‹#›</a:t>
            </a:fld>
            <a:endParaRPr lang="en-AU" altLang="en-US"/>
          </a:p>
        </p:txBody>
      </p:sp>
    </p:spTree>
    <p:extLst>
      <p:ext uri="{BB962C8B-B14F-4D97-AF65-F5344CB8AC3E}">
        <p14:creationId xmlns:p14="http://schemas.microsoft.com/office/powerpoint/2010/main" val="2919201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7" y="879022"/>
            <a:ext cx="39503351"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4" y="4912182"/>
            <a:ext cx="19392901" cy="2047421"/>
          </a:xfrm>
        </p:spPr>
        <p:txBody>
          <a:bodyPr anchor="b"/>
          <a:lstStyle>
            <a:lvl1pPr marL="0" indent="0">
              <a:buNone/>
              <a:defRPr sz="1371" b="1"/>
            </a:lvl1pPr>
            <a:lvl2pPr marL="261238" indent="0">
              <a:buNone/>
              <a:defRPr sz="1143" b="1"/>
            </a:lvl2pPr>
            <a:lvl3pPr marL="522475" indent="0">
              <a:buNone/>
              <a:defRPr sz="1029" b="1"/>
            </a:lvl3pPr>
            <a:lvl4pPr marL="783713" indent="0">
              <a:buNone/>
              <a:defRPr sz="914" b="1"/>
            </a:lvl4pPr>
            <a:lvl5pPr marL="1044950" indent="0">
              <a:buNone/>
              <a:defRPr sz="914" b="1"/>
            </a:lvl5pPr>
            <a:lvl6pPr marL="1306187" indent="0">
              <a:buNone/>
              <a:defRPr sz="914" b="1"/>
            </a:lvl6pPr>
            <a:lvl7pPr marL="1567425" indent="0">
              <a:buNone/>
              <a:defRPr sz="914" b="1"/>
            </a:lvl7pPr>
            <a:lvl8pPr marL="1828664" indent="0">
              <a:buNone/>
              <a:defRPr sz="914" b="1"/>
            </a:lvl8pPr>
            <a:lvl9pPr marL="2089901" indent="0">
              <a:buNone/>
              <a:defRPr sz="914" b="1"/>
            </a:lvl9pPr>
          </a:lstStyle>
          <a:p>
            <a:pPr lvl="0"/>
            <a:r>
              <a:rPr lang="en-US"/>
              <a:t>Click to edit Master text styles</a:t>
            </a:r>
          </a:p>
        </p:txBody>
      </p:sp>
      <p:sp>
        <p:nvSpPr>
          <p:cNvPr id="4" name="Content Placeholder 3"/>
          <p:cNvSpPr>
            <a:spLocks noGrp="1"/>
          </p:cNvSpPr>
          <p:nvPr>
            <p:ph sz="half" idx="2"/>
          </p:nvPr>
        </p:nvSpPr>
        <p:spPr>
          <a:xfrm>
            <a:off x="2193924" y="6959603"/>
            <a:ext cx="19392901" cy="12643757"/>
          </a:xfrm>
        </p:spPr>
        <p:txBody>
          <a:bodyPr/>
          <a:lstStyle>
            <a:lvl1pPr>
              <a:defRPr sz="1371"/>
            </a:lvl1pPr>
            <a:lvl2pPr>
              <a:defRPr sz="1143"/>
            </a:lvl2pPr>
            <a:lvl3pPr>
              <a:defRPr sz="1029"/>
            </a:lvl3pPr>
            <a:lvl4pPr>
              <a:defRPr sz="914"/>
            </a:lvl4pPr>
            <a:lvl5pPr>
              <a:defRPr sz="914"/>
            </a:lvl5pPr>
            <a:lvl6pPr>
              <a:defRPr sz="914"/>
            </a:lvl6pPr>
            <a:lvl7pPr>
              <a:defRPr sz="914"/>
            </a:lvl7pPr>
            <a:lvl8pPr>
              <a:defRPr sz="914"/>
            </a:lvl8pPr>
            <a:lvl9pPr>
              <a:defRPr sz="9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40" y="4912182"/>
            <a:ext cx="19400837" cy="2047421"/>
          </a:xfrm>
        </p:spPr>
        <p:txBody>
          <a:bodyPr anchor="b"/>
          <a:lstStyle>
            <a:lvl1pPr marL="0" indent="0">
              <a:buNone/>
              <a:defRPr sz="1371" b="1"/>
            </a:lvl1pPr>
            <a:lvl2pPr marL="261238" indent="0">
              <a:buNone/>
              <a:defRPr sz="1143" b="1"/>
            </a:lvl2pPr>
            <a:lvl3pPr marL="522475" indent="0">
              <a:buNone/>
              <a:defRPr sz="1029" b="1"/>
            </a:lvl3pPr>
            <a:lvl4pPr marL="783713" indent="0">
              <a:buNone/>
              <a:defRPr sz="914" b="1"/>
            </a:lvl4pPr>
            <a:lvl5pPr marL="1044950" indent="0">
              <a:buNone/>
              <a:defRPr sz="914" b="1"/>
            </a:lvl5pPr>
            <a:lvl6pPr marL="1306187" indent="0">
              <a:buNone/>
              <a:defRPr sz="914" b="1"/>
            </a:lvl6pPr>
            <a:lvl7pPr marL="1567425" indent="0">
              <a:buNone/>
              <a:defRPr sz="914" b="1"/>
            </a:lvl7pPr>
            <a:lvl8pPr marL="1828664" indent="0">
              <a:buNone/>
              <a:defRPr sz="914" b="1"/>
            </a:lvl8pPr>
            <a:lvl9pPr marL="2089901" indent="0">
              <a:buNone/>
              <a:defRPr sz="914" b="1"/>
            </a:lvl9pPr>
          </a:lstStyle>
          <a:p>
            <a:pPr lvl="0"/>
            <a:r>
              <a:rPr lang="en-US"/>
              <a:t>Click to edit Master text styles</a:t>
            </a:r>
          </a:p>
        </p:txBody>
      </p:sp>
      <p:sp>
        <p:nvSpPr>
          <p:cNvPr id="6" name="Content Placeholder 5"/>
          <p:cNvSpPr>
            <a:spLocks noGrp="1"/>
          </p:cNvSpPr>
          <p:nvPr>
            <p:ph sz="quarter" idx="4"/>
          </p:nvPr>
        </p:nvSpPr>
        <p:spPr>
          <a:xfrm>
            <a:off x="22296440" y="6959603"/>
            <a:ext cx="19400837" cy="12643757"/>
          </a:xfrm>
        </p:spPr>
        <p:txBody>
          <a:bodyPr/>
          <a:lstStyle>
            <a:lvl1pPr>
              <a:defRPr sz="1371"/>
            </a:lvl1pPr>
            <a:lvl2pPr>
              <a:defRPr sz="1143"/>
            </a:lvl2pPr>
            <a:lvl3pPr>
              <a:defRPr sz="1029"/>
            </a:lvl3pPr>
            <a:lvl4pPr>
              <a:defRPr sz="914"/>
            </a:lvl4pPr>
            <a:lvl5pPr>
              <a:defRPr sz="914"/>
            </a:lvl5pPr>
            <a:lvl6pPr>
              <a:defRPr sz="914"/>
            </a:lvl6pPr>
            <a:lvl7pPr>
              <a:defRPr sz="914"/>
            </a:lvl7pPr>
            <a:lvl8pPr>
              <a:defRPr sz="914"/>
            </a:lvl8pPr>
            <a:lvl9pPr>
              <a:defRPr sz="9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AU" altLang="en-US"/>
          </a:p>
        </p:txBody>
      </p:sp>
      <p:sp>
        <p:nvSpPr>
          <p:cNvPr id="8" name="Footer Placeholder 7"/>
          <p:cNvSpPr>
            <a:spLocks noGrp="1"/>
          </p:cNvSpPr>
          <p:nvPr>
            <p:ph type="ftr" sz="quarter" idx="11"/>
          </p:nvPr>
        </p:nvSpPr>
        <p:spPr/>
        <p:txBody>
          <a:bodyPr/>
          <a:lstStyle>
            <a:lvl1pPr>
              <a:defRPr/>
            </a:lvl1pPr>
          </a:lstStyle>
          <a:p>
            <a:endParaRPr lang="en-AU" altLang="en-US"/>
          </a:p>
        </p:txBody>
      </p:sp>
      <p:sp>
        <p:nvSpPr>
          <p:cNvPr id="9" name="Slide Number Placeholder 8"/>
          <p:cNvSpPr>
            <a:spLocks noGrp="1"/>
          </p:cNvSpPr>
          <p:nvPr>
            <p:ph type="sldNum" sz="quarter" idx="12"/>
          </p:nvPr>
        </p:nvSpPr>
        <p:spPr/>
        <p:txBody>
          <a:bodyPr/>
          <a:lstStyle>
            <a:lvl1pPr>
              <a:defRPr/>
            </a:lvl1pPr>
          </a:lstStyle>
          <a:p>
            <a:fld id="{D814340B-C24E-4CF1-8F2E-94BDA66FD75D}" type="slidenum">
              <a:rPr lang="en-AU" altLang="en-US"/>
              <a:pPr/>
              <a:t>‹#›</a:t>
            </a:fld>
            <a:endParaRPr lang="en-AU" altLang="en-US"/>
          </a:p>
        </p:txBody>
      </p:sp>
    </p:spTree>
    <p:extLst>
      <p:ext uri="{BB962C8B-B14F-4D97-AF65-F5344CB8AC3E}">
        <p14:creationId xmlns:p14="http://schemas.microsoft.com/office/powerpoint/2010/main" val="1012455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AU" altLang="en-US"/>
          </a:p>
        </p:txBody>
      </p:sp>
      <p:sp>
        <p:nvSpPr>
          <p:cNvPr id="4" name="Footer Placeholder 3"/>
          <p:cNvSpPr>
            <a:spLocks noGrp="1"/>
          </p:cNvSpPr>
          <p:nvPr>
            <p:ph type="ftr" sz="quarter" idx="11"/>
          </p:nvPr>
        </p:nvSpPr>
        <p:spPr/>
        <p:txBody>
          <a:bodyPr/>
          <a:lstStyle>
            <a:lvl1pPr>
              <a:defRPr/>
            </a:lvl1pPr>
          </a:lstStyle>
          <a:p>
            <a:endParaRPr lang="en-AU" altLang="en-US"/>
          </a:p>
        </p:txBody>
      </p:sp>
      <p:sp>
        <p:nvSpPr>
          <p:cNvPr id="5" name="Slide Number Placeholder 4"/>
          <p:cNvSpPr>
            <a:spLocks noGrp="1"/>
          </p:cNvSpPr>
          <p:nvPr>
            <p:ph type="sldNum" sz="quarter" idx="12"/>
          </p:nvPr>
        </p:nvSpPr>
        <p:spPr/>
        <p:txBody>
          <a:bodyPr/>
          <a:lstStyle>
            <a:lvl1pPr>
              <a:defRPr/>
            </a:lvl1pPr>
          </a:lstStyle>
          <a:p>
            <a:fld id="{8D7FF473-A988-4642-B695-D572F60BC774}" type="slidenum">
              <a:rPr lang="en-AU" altLang="en-US"/>
              <a:pPr/>
              <a:t>‹#›</a:t>
            </a:fld>
            <a:endParaRPr lang="en-AU" altLang="en-US"/>
          </a:p>
        </p:txBody>
      </p:sp>
      <p:sp>
        <p:nvSpPr>
          <p:cNvPr id="6" name="Rectangle 5">
            <a:extLst>
              <a:ext uri="{FF2B5EF4-FFF2-40B4-BE49-F238E27FC236}">
                <a16:creationId xmlns:a16="http://schemas.microsoft.com/office/drawing/2014/main" id="{B8DFA2F5-AF6C-48B2-AC53-85384609B04A}"/>
              </a:ext>
            </a:extLst>
          </p:cNvPr>
          <p:cNvSpPr/>
          <p:nvPr userDrawn="1"/>
        </p:nvSpPr>
        <p:spPr bwMode="auto">
          <a:xfrm>
            <a:off x="0" y="0"/>
            <a:ext cx="43891200" cy="219456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78"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extLst>
      <p:ext uri="{BB962C8B-B14F-4D97-AF65-F5344CB8AC3E}">
        <p14:creationId xmlns:p14="http://schemas.microsoft.com/office/powerpoint/2010/main" val="976026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AU" altLang="en-US"/>
          </a:p>
        </p:txBody>
      </p:sp>
      <p:sp>
        <p:nvSpPr>
          <p:cNvPr id="3" name="Footer Placeholder 2"/>
          <p:cNvSpPr>
            <a:spLocks noGrp="1"/>
          </p:cNvSpPr>
          <p:nvPr>
            <p:ph type="ftr" sz="quarter" idx="11"/>
          </p:nvPr>
        </p:nvSpPr>
        <p:spPr/>
        <p:txBody>
          <a:bodyPr/>
          <a:lstStyle>
            <a:lvl1pPr>
              <a:defRPr/>
            </a:lvl1pPr>
          </a:lstStyle>
          <a:p>
            <a:endParaRPr lang="en-AU" altLang="en-US"/>
          </a:p>
        </p:txBody>
      </p:sp>
      <p:sp>
        <p:nvSpPr>
          <p:cNvPr id="4" name="Slide Number Placeholder 3"/>
          <p:cNvSpPr>
            <a:spLocks noGrp="1"/>
          </p:cNvSpPr>
          <p:nvPr>
            <p:ph type="sldNum" sz="quarter" idx="12"/>
          </p:nvPr>
        </p:nvSpPr>
        <p:spPr/>
        <p:txBody>
          <a:bodyPr/>
          <a:lstStyle>
            <a:lvl1pPr>
              <a:defRPr/>
            </a:lvl1pPr>
          </a:lstStyle>
          <a:p>
            <a:fld id="{D1171CD6-50C3-42F5-B102-ECB5C1E5D853}" type="slidenum">
              <a:rPr lang="en-AU" altLang="en-US"/>
              <a:pPr/>
              <a:t>‹#›</a:t>
            </a:fld>
            <a:endParaRPr lang="en-AU" altLang="en-US"/>
          </a:p>
        </p:txBody>
      </p:sp>
    </p:spTree>
    <p:extLst>
      <p:ext uri="{BB962C8B-B14F-4D97-AF65-F5344CB8AC3E}">
        <p14:creationId xmlns:p14="http://schemas.microsoft.com/office/powerpoint/2010/main" val="467171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7" y="873580"/>
            <a:ext cx="14439901" cy="3718378"/>
          </a:xfrm>
        </p:spPr>
        <p:txBody>
          <a:bodyPr anchor="b"/>
          <a:lstStyle>
            <a:lvl1pPr algn="l">
              <a:defRPr sz="1143" b="1"/>
            </a:lvl1pPr>
          </a:lstStyle>
          <a:p>
            <a:r>
              <a:rPr lang="en-US"/>
              <a:t>Click to edit Master title style</a:t>
            </a:r>
          </a:p>
        </p:txBody>
      </p:sp>
      <p:sp>
        <p:nvSpPr>
          <p:cNvPr id="3" name="Content Placeholder 2"/>
          <p:cNvSpPr>
            <a:spLocks noGrp="1"/>
          </p:cNvSpPr>
          <p:nvPr>
            <p:ph idx="1"/>
          </p:nvPr>
        </p:nvSpPr>
        <p:spPr>
          <a:xfrm>
            <a:off x="17160875" y="873580"/>
            <a:ext cx="24536400" cy="18729778"/>
          </a:xfrm>
        </p:spPr>
        <p:txBody>
          <a:bodyPr/>
          <a:lstStyle>
            <a:lvl1pPr>
              <a:defRPr sz="1828"/>
            </a:lvl1pPr>
            <a:lvl2pPr>
              <a:defRPr sz="1600"/>
            </a:lvl2pPr>
            <a:lvl3pPr>
              <a:defRPr sz="1371"/>
            </a:lvl3pPr>
            <a:lvl4pPr>
              <a:defRPr sz="1143"/>
            </a:lvl4pPr>
            <a:lvl5pPr>
              <a:defRPr sz="1143"/>
            </a:lvl5pPr>
            <a:lvl6pPr>
              <a:defRPr sz="1143"/>
            </a:lvl6pPr>
            <a:lvl7pPr>
              <a:defRPr sz="1143"/>
            </a:lvl7pPr>
            <a:lvl8pPr>
              <a:defRPr sz="1143"/>
            </a:lvl8pPr>
            <a:lvl9pPr>
              <a:defRPr sz="114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7" y="4591957"/>
            <a:ext cx="14439901" cy="15011400"/>
          </a:xfrm>
        </p:spPr>
        <p:txBody>
          <a:bodyPr/>
          <a:lstStyle>
            <a:lvl1pPr marL="0" indent="0">
              <a:buNone/>
              <a:defRPr sz="800"/>
            </a:lvl1pPr>
            <a:lvl2pPr marL="261238" indent="0">
              <a:buNone/>
              <a:defRPr sz="686"/>
            </a:lvl2pPr>
            <a:lvl3pPr marL="522475" indent="0">
              <a:buNone/>
              <a:defRPr sz="571"/>
            </a:lvl3pPr>
            <a:lvl4pPr marL="783713" indent="0">
              <a:buNone/>
              <a:defRPr sz="514"/>
            </a:lvl4pPr>
            <a:lvl5pPr marL="1044950" indent="0">
              <a:buNone/>
              <a:defRPr sz="514"/>
            </a:lvl5pPr>
            <a:lvl6pPr marL="1306187" indent="0">
              <a:buNone/>
              <a:defRPr sz="514"/>
            </a:lvl6pPr>
            <a:lvl7pPr marL="1567425" indent="0">
              <a:buNone/>
              <a:defRPr sz="514"/>
            </a:lvl7pPr>
            <a:lvl8pPr marL="1828664" indent="0">
              <a:buNone/>
              <a:defRPr sz="514"/>
            </a:lvl8pPr>
            <a:lvl9pPr marL="2089901" indent="0">
              <a:buNone/>
              <a:defRPr sz="514"/>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1F27BF72-D86B-4CC1-A0A4-AB6BFFE07AFD}" type="slidenum">
              <a:rPr lang="en-AU" altLang="en-US"/>
              <a:pPr/>
              <a:t>‹#›</a:t>
            </a:fld>
            <a:endParaRPr lang="en-AU" altLang="en-US"/>
          </a:p>
        </p:txBody>
      </p:sp>
    </p:spTree>
    <p:extLst>
      <p:ext uri="{BB962C8B-B14F-4D97-AF65-F5344CB8AC3E}">
        <p14:creationId xmlns:p14="http://schemas.microsoft.com/office/powerpoint/2010/main" val="2667759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15361558"/>
            <a:ext cx="26335037" cy="1814286"/>
          </a:xfrm>
        </p:spPr>
        <p:txBody>
          <a:bodyPr anchor="b"/>
          <a:lstStyle>
            <a:lvl1pPr algn="l">
              <a:defRPr sz="1143" b="1"/>
            </a:lvl1pPr>
          </a:lstStyle>
          <a:p>
            <a:r>
              <a:rPr lang="en-US"/>
              <a:t>Click to edit Master title style</a:t>
            </a:r>
          </a:p>
        </p:txBody>
      </p:sp>
      <p:sp>
        <p:nvSpPr>
          <p:cNvPr id="3" name="Picture Placeholder 2"/>
          <p:cNvSpPr>
            <a:spLocks noGrp="1"/>
          </p:cNvSpPr>
          <p:nvPr>
            <p:ph type="pic" idx="1"/>
          </p:nvPr>
        </p:nvSpPr>
        <p:spPr>
          <a:xfrm>
            <a:off x="8602664" y="1961246"/>
            <a:ext cx="26335037" cy="13167179"/>
          </a:xfrm>
        </p:spPr>
        <p:txBody>
          <a:bodyPr/>
          <a:lstStyle>
            <a:lvl1pPr marL="0" indent="0">
              <a:buNone/>
              <a:defRPr sz="1828"/>
            </a:lvl1pPr>
            <a:lvl2pPr marL="261238" indent="0">
              <a:buNone/>
              <a:defRPr sz="1600"/>
            </a:lvl2pPr>
            <a:lvl3pPr marL="522475" indent="0">
              <a:buNone/>
              <a:defRPr sz="1371"/>
            </a:lvl3pPr>
            <a:lvl4pPr marL="783713" indent="0">
              <a:buNone/>
              <a:defRPr sz="1143"/>
            </a:lvl4pPr>
            <a:lvl5pPr marL="1044950" indent="0">
              <a:buNone/>
              <a:defRPr sz="1143"/>
            </a:lvl5pPr>
            <a:lvl6pPr marL="1306187" indent="0">
              <a:buNone/>
              <a:defRPr sz="1143"/>
            </a:lvl6pPr>
            <a:lvl7pPr marL="1567425" indent="0">
              <a:buNone/>
              <a:defRPr sz="1143"/>
            </a:lvl7pPr>
            <a:lvl8pPr marL="1828664" indent="0">
              <a:buNone/>
              <a:defRPr sz="1143"/>
            </a:lvl8pPr>
            <a:lvl9pPr marL="2089901" indent="0">
              <a:buNone/>
              <a:defRPr sz="1143"/>
            </a:lvl9pPr>
          </a:lstStyle>
          <a:p>
            <a:r>
              <a:rPr lang="en-US"/>
              <a:t>Click icon to add picture</a:t>
            </a:r>
          </a:p>
        </p:txBody>
      </p:sp>
      <p:sp>
        <p:nvSpPr>
          <p:cNvPr id="4" name="Text Placeholder 3"/>
          <p:cNvSpPr>
            <a:spLocks noGrp="1"/>
          </p:cNvSpPr>
          <p:nvPr>
            <p:ph type="body" sz="half" idx="2"/>
          </p:nvPr>
        </p:nvSpPr>
        <p:spPr>
          <a:xfrm>
            <a:off x="8602664" y="17175846"/>
            <a:ext cx="26335037" cy="2575379"/>
          </a:xfrm>
        </p:spPr>
        <p:txBody>
          <a:bodyPr/>
          <a:lstStyle>
            <a:lvl1pPr marL="0" indent="0">
              <a:buNone/>
              <a:defRPr sz="800"/>
            </a:lvl1pPr>
            <a:lvl2pPr marL="261238" indent="0">
              <a:buNone/>
              <a:defRPr sz="686"/>
            </a:lvl2pPr>
            <a:lvl3pPr marL="522475" indent="0">
              <a:buNone/>
              <a:defRPr sz="571"/>
            </a:lvl3pPr>
            <a:lvl4pPr marL="783713" indent="0">
              <a:buNone/>
              <a:defRPr sz="514"/>
            </a:lvl4pPr>
            <a:lvl5pPr marL="1044950" indent="0">
              <a:buNone/>
              <a:defRPr sz="514"/>
            </a:lvl5pPr>
            <a:lvl6pPr marL="1306187" indent="0">
              <a:buNone/>
              <a:defRPr sz="514"/>
            </a:lvl6pPr>
            <a:lvl7pPr marL="1567425" indent="0">
              <a:buNone/>
              <a:defRPr sz="514"/>
            </a:lvl7pPr>
            <a:lvl8pPr marL="1828664" indent="0">
              <a:buNone/>
              <a:defRPr sz="514"/>
            </a:lvl8pPr>
            <a:lvl9pPr marL="2089901" indent="0">
              <a:buNone/>
              <a:defRPr sz="514"/>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A3388DA4-D5E8-40AB-8BF2-B8F067ACA6A5}" type="slidenum">
              <a:rPr lang="en-AU" altLang="en-US"/>
              <a:pPr/>
              <a:t>‹#›</a:t>
            </a:fld>
            <a:endParaRPr lang="en-AU" altLang="en-US"/>
          </a:p>
        </p:txBody>
      </p:sp>
    </p:spTree>
    <p:extLst>
      <p:ext uri="{BB962C8B-B14F-4D97-AF65-F5344CB8AC3E}">
        <p14:creationId xmlns:p14="http://schemas.microsoft.com/office/powerpoint/2010/main" val="4204007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F497D"/>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3131672-2629-446D-8683-037301D2F054}"/>
              </a:ext>
            </a:extLst>
          </p:cNvPr>
          <p:cNvGraphicFramePr>
            <a:graphicFrameLocks noChangeAspect="1"/>
          </p:cNvGraphicFramePr>
          <p:nvPr userDrawn="1">
            <p:custDataLst>
              <p:tags r:id="rId14"/>
            </p:custDataLst>
            <p:extLst>
              <p:ext uri="{D42A27DB-BD31-4B8C-83A1-F6EECF244321}">
                <p14:modId xmlns:p14="http://schemas.microsoft.com/office/powerpoint/2010/main" val="3965465374"/>
              </p:ext>
            </p:extLst>
          </p:nvPr>
        </p:nvGraphicFramePr>
        <p:xfrm>
          <a:off x="2117" y="1588"/>
          <a:ext cx="2117" cy="1588"/>
        </p:xfrm>
        <a:graphic>
          <a:graphicData uri="http://schemas.openxmlformats.org/presentationml/2006/ole">
            <mc:AlternateContent xmlns:mc="http://schemas.openxmlformats.org/markup-compatibility/2006">
              <mc:Choice xmlns:v="urn:schemas-microsoft-com:vml" Requires="v">
                <p:oleObj spid="_x0000_s1025" name="think-cell Slide" r:id="rId16" imgW="425" imgH="424" progId="TCLayout.ActiveDocument.1">
                  <p:embed/>
                </p:oleObj>
              </mc:Choice>
              <mc:Fallback>
                <p:oleObj name="think-cell Slide" r:id="rId16" imgW="425" imgH="424" progId="TCLayout.ActiveDocument.1">
                  <p:embed/>
                  <p:pic>
                    <p:nvPicPr>
                      <p:cNvPr id="3" name="Object 2" hidden="1">
                        <a:extLst>
                          <a:ext uri="{FF2B5EF4-FFF2-40B4-BE49-F238E27FC236}">
                            <a16:creationId xmlns:a16="http://schemas.microsoft.com/office/drawing/2014/main" id="{D3131672-2629-446D-8683-037301D2F054}"/>
                          </a:ext>
                        </a:extLst>
                      </p:cNvPr>
                      <p:cNvPicPr/>
                      <p:nvPr/>
                    </p:nvPicPr>
                    <p:blipFill>
                      <a:blip r:embed="rId17"/>
                      <a:stretch>
                        <a:fillRect/>
                      </a:stretch>
                    </p:blipFill>
                    <p:spPr>
                      <a:xfrm>
                        <a:off x="2117" y="1588"/>
                        <a:ext cx="2117"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025DE-683A-4BA3-8837-69516B12386A}"/>
              </a:ext>
            </a:extLst>
          </p:cNvPr>
          <p:cNvSpPr/>
          <p:nvPr userDrawn="1">
            <p:custDataLst>
              <p:tags r:id="rId15"/>
            </p:custDataLst>
          </p:nvPr>
        </p:nvSpPr>
        <p:spPr bwMode="auto">
          <a:xfrm>
            <a:off x="1" y="0"/>
            <a:ext cx="211667" cy="15875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marL="0" marR="0" lvl="0" indent="0" algn="l" defTabSz="914378" rtl="0" eaLnBrk="0" fontAlgn="base" latinLnBrk="0" hangingPunct="0">
              <a:lnSpc>
                <a:spcPct val="100000"/>
              </a:lnSpc>
              <a:spcBef>
                <a:spcPct val="0"/>
              </a:spcBef>
              <a:spcAft>
                <a:spcPct val="0"/>
              </a:spcAft>
              <a:buClrTx/>
              <a:buSzTx/>
              <a:buFontTx/>
              <a:buNone/>
              <a:tabLst/>
            </a:pPr>
            <a:endParaRPr kumimoji="0" lang="en-US" sz="12057" b="0" i="0" u="none" strike="noStrike" cap="none" normalizeH="0" baseline="0">
              <a:ln>
                <a:noFill/>
              </a:ln>
              <a:solidFill>
                <a:schemeClr val="tx1"/>
              </a:solidFill>
              <a:effectLst/>
              <a:latin typeface="Times" panose="02020603050405020304" pitchFamily="18" charset="0"/>
              <a:ea typeface="+mj-ea"/>
              <a:cs typeface="+mj-cs"/>
              <a:sym typeface="Times" panose="02020603050405020304" pitchFamily="18" charset="0"/>
            </a:endParaRPr>
          </a:p>
        </p:txBody>
      </p:sp>
      <p:sp>
        <p:nvSpPr>
          <p:cNvPr id="1026" name="Rectangle 2"/>
          <p:cNvSpPr>
            <a:spLocks noGrp="1" noChangeArrowheads="1"/>
          </p:cNvSpPr>
          <p:nvPr>
            <p:ph type="title"/>
          </p:nvPr>
        </p:nvSpPr>
        <p:spPr bwMode="auto">
          <a:xfrm>
            <a:off x="3292477" y="1950360"/>
            <a:ext cx="37306251" cy="3658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ctr" anchorCtr="0" compatLnSpc="1">
            <a:prstTxWarp prst="textNoShape">
              <a:avLst/>
            </a:prstTxWarp>
          </a:bodyPr>
          <a:lstStyle/>
          <a:p>
            <a:pPr lvl="0"/>
            <a:r>
              <a:rPr lang="en-US" altLang="en-US"/>
              <a:t>Click to edit Master title style</a:t>
            </a:r>
            <a:endParaRPr lang="en-AU" altLang="en-US"/>
          </a:p>
        </p:txBody>
      </p:sp>
      <p:sp>
        <p:nvSpPr>
          <p:cNvPr id="1027" name="Rectangle 3"/>
          <p:cNvSpPr>
            <a:spLocks noGrp="1" noChangeArrowheads="1"/>
          </p:cNvSpPr>
          <p:nvPr>
            <p:ph type="body" idx="1"/>
          </p:nvPr>
        </p:nvSpPr>
        <p:spPr bwMode="auto">
          <a:xfrm>
            <a:off x="3292477" y="6339115"/>
            <a:ext cx="37306251" cy="13168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1028" name="Rectangle 4"/>
          <p:cNvSpPr>
            <a:spLocks noGrp="1" noChangeArrowheads="1"/>
          </p:cNvSpPr>
          <p:nvPr>
            <p:ph type="dt" sz="half" idx="2"/>
          </p:nvPr>
        </p:nvSpPr>
        <p:spPr bwMode="auto">
          <a:xfrm>
            <a:off x="3292475" y="19995243"/>
            <a:ext cx="9144000"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defTabSz="2508062">
              <a:defRPr sz="3828"/>
            </a:lvl1pPr>
          </a:lstStyle>
          <a:p>
            <a:endParaRPr lang="en-AU" altLang="en-US"/>
          </a:p>
        </p:txBody>
      </p:sp>
      <p:sp>
        <p:nvSpPr>
          <p:cNvPr id="1029" name="Rectangle 5"/>
          <p:cNvSpPr>
            <a:spLocks noGrp="1" noChangeArrowheads="1"/>
          </p:cNvSpPr>
          <p:nvPr>
            <p:ph type="ftr" sz="quarter" idx="3"/>
          </p:nvPr>
        </p:nvSpPr>
        <p:spPr bwMode="auto">
          <a:xfrm>
            <a:off x="14997117" y="19995243"/>
            <a:ext cx="13896975"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algn="ctr" defTabSz="2508062">
              <a:defRPr sz="3828"/>
            </a:lvl1pPr>
          </a:lstStyle>
          <a:p>
            <a:endParaRPr lang="en-AU" altLang="en-US"/>
          </a:p>
        </p:txBody>
      </p:sp>
      <p:sp>
        <p:nvSpPr>
          <p:cNvPr id="1030" name="Rectangle 6"/>
          <p:cNvSpPr>
            <a:spLocks noGrp="1" noChangeArrowheads="1"/>
          </p:cNvSpPr>
          <p:nvPr>
            <p:ph type="sldNum" sz="quarter" idx="4"/>
          </p:nvPr>
        </p:nvSpPr>
        <p:spPr bwMode="auto">
          <a:xfrm>
            <a:off x="31454725" y="19995243"/>
            <a:ext cx="9144000"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algn="r" defTabSz="2508062">
              <a:defRPr sz="3828"/>
            </a:lvl1pPr>
          </a:lstStyle>
          <a:p>
            <a:fld id="{777CDA11-CE27-4048-AD59-A3D9E025B8A2}" type="slidenum">
              <a:rPr lang="en-AU" altLang="en-US"/>
              <a:pPr/>
              <a:t>‹#›</a:t>
            </a:fld>
            <a:endParaRPr lang="en-AU" altLang="en-US"/>
          </a:p>
        </p:txBody>
      </p:sp>
      <p:sp>
        <p:nvSpPr>
          <p:cNvPr id="1031" name="Rectangle 7"/>
          <p:cNvSpPr>
            <a:spLocks noChangeArrowheads="1"/>
          </p:cNvSpPr>
          <p:nvPr/>
        </p:nvSpPr>
        <p:spPr bwMode="auto">
          <a:xfrm>
            <a:off x="0" y="0"/>
            <a:ext cx="43891200" cy="21945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14"/>
          </a:p>
        </p:txBody>
      </p:sp>
      <p:sp>
        <p:nvSpPr>
          <p:cNvPr id="10" name="Rectangle 9">
            <a:extLst>
              <a:ext uri="{FF2B5EF4-FFF2-40B4-BE49-F238E27FC236}">
                <a16:creationId xmlns:a16="http://schemas.microsoft.com/office/drawing/2014/main" id="{3193C017-DFEF-4FF3-B40E-2496F137D9AB}"/>
              </a:ext>
            </a:extLst>
          </p:cNvPr>
          <p:cNvSpPr/>
          <p:nvPr userDrawn="1"/>
        </p:nvSpPr>
        <p:spPr bwMode="auto">
          <a:xfrm>
            <a:off x="-101600" y="0"/>
            <a:ext cx="43992800" cy="219456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78"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08062" rtl="0" eaLnBrk="1" fontAlgn="base" hangingPunct="1">
        <a:spcBef>
          <a:spcPct val="0"/>
        </a:spcBef>
        <a:spcAft>
          <a:spcPct val="0"/>
        </a:spcAft>
        <a:defRPr sz="12057">
          <a:solidFill>
            <a:schemeClr val="tx2"/>
          </a:solidFill>
          <a:latin typeface="+mj-lt"/>
          <a:ea typeface="+mj-ea"/>
          <a:cs typeface="+mj-cs"/>
        </a:defRPr>
      </a:lvl1pPr>
      <a:lvl2pPr algn="ctr" defTabSz="2508062" rtl="0" eaLnBrk="1" fontAlgn="base" hangingPunct="1">
        <a:spcBef>
          <a:spcPct val="0"/>
        </a:spcBef>
        <a:spcAft>
          <a:spcPct val="0"/>
        </a:spcAft>
        <a:defRPr sz="12057">
          <a:solidFill>
            <a:schemeClr val="tx2"/>
          </a:solidFill>
          <a:latin typeface="Times" charset="0"/>
        </a:defRPr>
      </a:lvl2pPr>
      <a:lvl3pPr algn="ctr" defTabSz="2508062" rtl="0" eaLnBrk="1" fontAlgn="base" hangingPunct="1">
        <a:spcBef>
          <a:spcPct val="0"/>
        </a:spcBef>
        <a:spcAft>
          <a:spcPct val="0"/>
        </a:spcAft>
        <a:defRPr sz="12057">
          <a:solidFill>
            <a:schemeClr val="tx2"/>
          </a:solidFill>
          <a:latin typeface="Times" charset="0"/>
        </a:defRPr>
      </a:lvl3pPr>
      <a:lvl4pPr algn="ctr" defTabSz="2508062" rtl="0" eaLnBrk="1" fontAlgn="base" hangingPunct="1">
        <a:spcBef>
          <a:spcPct val="0"/>
        </a:spcBef>
        <a:spcAft>
          <a:spcPct val="0"/>
        </a:spcAft>
        <a:defRPr sz="12057">
          <a:solidFill>
            <a:schemeClr val="tx2"/>
          </a:solidFill>
          <a:latin typeface="Times" charset="0"/>
        </a:defRPr>
      </a:lvl4pPr>
      <a:lvl5pPr algn="ctr" defTabSz="2508062" rtl="0" eaLnBrk="1" fontAlgn="base" hangingPunct="1">
        <a:spcBef>
          <a:spcPct val="0"/>
        </a:spcBef>
        <a:spcAft>
          <a:spcPct val="0"/>
        </a:spcAft>
        <a:defRPr sz="12057">
          <a:solidFill>
            <a:schemeClr val="tx2"/>
          </a:solidFill>
          <a:latin typeface="Times" charset="0"/>
        </a:defRPr>
      </a:lvl5pPr>
      <a:lvl6pPr marL="261238" algn="ctr" defTabSz="2508062" rtl="0" eaLnBrk="1" fontAlgn="base" hangingPunct="1">
        <a:spcBef>
          <a:spcPct val="0"/>
        </a:spcBef>
        <a:spcAft>
          <a:spcPct val="0"/>
        </a:spcAft>
        <a:defRPr sz="12057">
          <a:solidFill>
            <a:schemeClr val="tx2"/>
          </a:solidFill>
          <a:latin typeface="Times" charset="0"/>
        </a:defRPr>
      </a:lvl6pPr>
      <a:lvl7pPr marL="522475" algn="ctr" defTabSz="2508062" rtl="0" eaLnBrk="1" fontAlgn="base" hangingPunct="1">
        <a:spcBef>
          <a:spcPct val="0"/>
        </a:spcBef>
        <a:spcAft>
          <a:spcPct val="0"/>
        </a:spcAft>
        <a:defRPr sz="12057">
          <a:solidFill>
            <a:schemeClr val="tx2"/>
          </a:solidFill>
          <a:latin typeface="Times" charset="0"/>
        </a:defRPr>
      </a:lvl7pPr>
      <a:lvl8pPr marL="783713" algn="ctr" defTabSz="2508062" rtl="0" eaLnBrk="1" fontAlgn="base" hangingPunct="1">
        <a:spcBef>
          <a:spcPct val="0"/>
        </a:spcBef>
        <a:spcAft>
          <a:spcPct val="0"/>
        </a:spcAft>
        <a:defRPr sz="12057">
          <a:solidFill>
            <a:schemeClr val="tx2"/>
          </a:solidFill>
          <a:latin typeface="Times" charset="0"/>
        </a:defRPr>
      </a:lvl8pPr>
      <a:lvl9pPr marL="1044950" algn="ctr" defTabSz="2508062" rtl="0" eaLnBrk="1" fontAlgn="base" hangingPunct="1">
        <a:spcBef>
          <a:spcPct val="0"/>
        </a:spcBef>
        <a:spcAft>
          <a:spcPct val="0"/>
        </a:spcAft>
        <a:defRPr sz="12057">
          <a:solidFill>
            <a:schemeClr val="tx2"/>
          </a:solidFill>
          <a:latin typeface="Times" charset="0"/>
        </a:defRPr>
      </a:lvl9pPr>
    </p:titleStyle>
    <p:bodyStyle>
      <a:lvl1pPr marL="940637" indent="-940637" algn="l" defTabSz="2508062" rtl="0" eaLnBrk="1" fontAlgn="base" hangingPunct="1">
        <a:spcBef>
          <a:spcPct val="20000"/>
        </a:spcBef>
        <a:spcAft>
          <a:spcPct val="0"/>
        </a:spcAft>
        <a:buChar char="•"/>
        <a:defRPr sz="8742">
          <a:solidFill>
            <a:schemeClr val="tx1"/>
          </a:solidFill>
          <a:latin typeface="+mn-lt"/>
          <a:ea typeface="+mn-ea"/>
          <a:cs typeface="+mn-cs"/>
        </a:defRPr>
      </a:lvl1pPr>
      <a:lvl2pPr marL="2037290" indent="-783713" algn="l" defTabSz="2508062" rtl="0" eaLnBrk="1" fontAlgn="base" hangingPunct="1">
        <a:spcBef>
          <a:spcPct val="20000"/>
        </a:spcBef>
        <a:spcAft>
          <a:spcPct val="0"/>
        </a:spcAft>
        <a:buChar char="–"/>
        <a:defRPr sz="7714">
          <a:solidFill>
            <a:schemeClr val="tx1"/>
          </a:solidFill>
          <a:latin typeface="+mn-lt"/>
        </a:defRPr>
      </a:lvl2pPr>
      <a:lvl3pPr marL="3134851" indent="-626789" algn="l" defTabSz="2508062" rtl="0" eaLnBrk="1" fontAlgn="base" hangingPunct="1">
        <a:spcBef>
          <a:spcPct val="20000"/>
        </a:spcBef>
        <a:spcAft>
          <a:spcPct val="0"/>
        </a:spcAft>
        <a:buChar char="•"/>
        <a:defRPr sz="6571">
          <a:solidFill>
            <a:schemeClr val="tx1"/>
          </a:solidFill>
          <a:latin typeface="+mn-lt"/>
        </a:defRPr>
      </a:lvl3pPr>
      <a:lvl4pPr marL="4388429" indent="-626789" algn="l" defTabSz="2508062" rtl="0" eaLnBrk="1" fontAlgn="base" hangingPunct="1">
        <a:spcBef>
          <a:spcPct val="20000"/>
        </a:spcBef>
        <a:spcAft>
          <a:spcPct val="0"/>
        </a:spcAft>
        <a:buChar char="–"/>
        <a:defRPr sz="5485">
          <a:solidFill>
            <a:schemeClr val="tx1"/>
          </a:solidFill>
          <a:latin typeface="+mn-lt"/>
        </a:defRPr>
      </a:lvl4pPr>
      <a:lvl5pPr marL="5641099" indent="-625881" algn="l" defTabSz="2508062" rtl="0" eaLnBrk="1" fontAlgn="base" hangingPunct="1">
        <a:spcBef>
          <a:spcPct val="20000"/>
        </a:spcBef>
        <a:spcAft>
          <a:spcPct val="0"/>
        </a:spcAft>
        <a:buChar char="»"/>
        <a:defRPr sz="5485">
          <a:solidFill>
            <a:schemeClr val="tx1"/>
          </a:solidFill>
          <a:latin typeface="+mn-lt"/>
        </a:defRPr>
      </a:lvl5pPr>
      <a:lvl6pPr marL="5902337" indent="-625881" algn="l" defTabSz="2508062" rtl="0" eaLnBrk="1" fontAlgn="base" hangingPunct="1">
        <a:spcBef>
          <a:spcPct val="20000"/>
        </a:spcBef>
        <a:spcAft>
          <a:spcPct val="0"/>
        </a:spcAft>
        <a:buChar char="»"/>
        <a:defRPr sz="5485">
          <a:solidFill>
            <a:schemeClr val="tx1"/>
          </a:solidFill>
          <a:latin typeface="+mn-lt"/>
        </a:defRPr>
      </a:lvl6pPr>
      <a:lvl7pPr marL="6163574" indent="-625881" algn="l" defTabSz="2508062" rtl="0" eaLnBrk="1" fontAlgn="base" hangingPunct="1">
        <a:spcBef>
          <a:spcPct val="20000"/>
        </a:spcBef>
        <a:spcAft>
          <a:spcPct val="0"/>
        </a:spcAft>
        <a:buChar char="»"/>
        <a:defRPr sz="5485">
          <a:solidFill>
            <a:schemeClr val="tx1"/>
          </a:solidFill>
          <a:latin typeface="+mn-lt"/>
        </a:defRPr>
      </a:lvl7pPr>
      <a:lvl8pPr marL="6424811" indent="-625881" algn="l" defTabSz="2508062" rtl="0" eaLnBrk="1" fontAlgn="base" hangingPunct="1">
        <a:spcBef>
          <a:spcPct val="20000"/>
        </a:spcBef>
        <a:spcAft>
          <a:spcPct val="0"/>
        </a:spcAft>
        <a:buChar char="»"/>
        <a:defRPr sz="5485">
          <a:solidFill>
            <a:schemeClr val="tx1"/>
          </a:solidFill>
          <a:latin typeface="+mn-lt"/>
        </a:defRPr>
      </a:lvl8pPr>
      <a:lvl9pPr marL="6686049" indent="-625881" algn="l" defTabSz="2508062" rtl="0" eaLnBrk="1" fontAlgn="base" hangingPunct="1">
        <a:spcBef>
          <a:spcPct val="20000"/>
        </a:spcBef>
        <a:spcAft>
          <a:spcPct val="0"/>
        </a:spcAft>
        <a:buChar char="»"/>
        <a:defRPr sz="5485">
          <a:solidFill>
            <a:schemeClr val="tx1"/>
          </a:solidFill>
          <a:latin typeface="+mn-lt"/>
        </a:defRPr>
      </a:lvl9pPr>
    </p:bodyStyle>
    <p:otherStyle>
      <a:defPPr>
        <a:defRPr lang="en-US"/>
      </a:defPPr>
      <a:lvl1pPr marL="0" algn="l" defTabSz="522475" rtl="0" eaLnBrk="1" latinLnBrk="0" hangingPunct="1">
        <a:defRPr sz="1029" kern="1200">
          <a:solidFill>
            <a:schemeClr val="tx1"/>
          </a:solidFill>
          <a:latin typeface="+mn-lt"/>
          <a:ea typeface="+mn-ea"/>
          <a:cs typeface="+mn-cs"/>
        </a:defRPr>
      </a:lvl1pPr>
      <a:lvl2pPr marL="261238" algn="l" defTabSz="522475" rtl="0" eaLnBrk="1" latinLnBrk="0" hangingPunct="1">
        <a:defRPr sz="1029" kern="1200">
          <a:solidFill>
            <a:schemeClr val="tx1"/>
          </a:solidFill>
          <a:latin typeface="+mn-lt"/>
          <a:ea typeface="+mn-ea"/>
          <a:cs typeface="+mn-cs"/>
        </a:defRPr>
      </a:lvl2pPr>
      <a:lvl3pPr marL="522475" algn="l" defTabSz="522475" rtl="0" eaLnBrk="1" latinLnBrk="0" hangingPunct="1">
        <a:defRPr sz="1029" kern="1200">
          <a:solidFill>
            <a:schemeClr val="tx1"/>
          </a:solidFill>
          <a:latin typeface="+mn-lt"/>
          <a:ea typeface="+mn-ea"/>
          <a:cs typeface="+mn-cs"/>
        </a:defRPr>
      </a:lvl3pPr>
      <a:lvl4pPr marL="783713" algn="l" defTabSz="522475" rtl="0" eaLnBrk="1" latinLnBrk="0" hangingPunct="1">
        <a:defRPr sz="1029" kern="1200">
          <a:solidFill>
            <a:schemeClr val="tx1"/>
          </a:solidFill>
          <a:latin typeface="+mn-lt"/>
          <a:ea typeface="+mn-ea"/>
          <a:cs typeface="+mn-cs"/>
        </a:defRPr>
      </a:lvl4pPr>
      <a:lvl5pPr marL="1044950" algn="l" defTabSz="522475" rtl="0" eaLnBrk="1" latinLnBrk="0" hangingPunct="1">
        <a:defRPr sz="1029" kern="1200">
          <a:solidFill>
            <a:schemeClr val="tx1"/>
          </a:solidFill>
          <a:latin typeface="+mn-lt"/>
          <a:ea typeface="+mn-ea"/>
          <a:cs typeface="+mn-cs"/>
        </a:defRPr>
      </a:lvl5pPr>
      <a:lvl6pPr marL="1306187" algn="l" defTabSz="522475" rtl="0" eaLnBrk="1" latinLnBrk="0" hangingPunct="1">
        <a:defRPr sz="1029" kern="1200">
          <a:solidFill>
            <a:schemeClr val="tx1"/>
          </a:solidFill>
          <a:latin typeface="+mn-lt"/>
          <a:ea typeface="+mn-ea"/>
          <a:cs typeface="+mn-cs"/>
        </a:defRPr>
      </a:lvl6pPr>
      <a:lvl7pPr marL="1567425" algn="l" defTabSz="522475" rtl="0" eaLnBrk="1" latinLnBrk="0" hangingPunct="1">
        <a:defRPr sz="1029" kern="1200">
          <a:solidFill>
            <a:schemeClr val="tx1"/>
          </a:solidFill>
          <a:latin typeface="+mn-lt"/>
          <a:ea typeface="+mn-ea"/>
          <a:cs typeface="+mn-cs"/>
        </a:defRPr>
      </a:lvl7pPr>
      <a:lvl8pPr marL="1828664" algn="l" defTabSz="522475" rtl="0" eaLnBrk="1" latinLnBrk="0" hangingPunct="1">
        <a:defRPr sz="1029" kern="1200">
          <a:solidFill>
            <a:schemeClr val="tx1"/>
          </a:solidFill>
          <a:latin typeface="+mn-lt"/>
          <a:ea typeface="+mn-ea"/>
          <a:cs typeface="+mn-cs"/>
        </a:defRPr>
      </a:lvl8pPr>
      <a:lvl9pPr marL="2089901" algn="l" defTabSz="522475" rtl="0" eaLnBrk="1" latinLnBrk="0" hangingPunct="1">
        <a:defRPr sz="102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emf"/><Relationship Id="rId13" Type="http://schemas.openxmlformats.org/officeDocument/2006/relationships/image" Target="../media/image7.png"/><Relationship Id="rId18" Type="http://schemas.openxmlformats.org/officeDocument/2006/relationships/image" Target="../media/image12.png"/><Relationship Id="rId3" Type="http://schemas.openxmlformats.org/officeDocument/2006/relationships/tags" Target="../tags/tag5.xml"/><Relationship Id="rId21" Type="http://schemas.openxmlformats.org/officeDocument/2006/relationships/image" Target="../media/image15.png"/><Relationship Id="rId7" Type="http://schemas.openxmlformats.org/officeDocument/2006/relationships/oleObject" Target="../embeddings/oleObject2.bin"/><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tags" Target="../tags/tag4.xml"/><Relationship Id="rId16" Type="http://schemas.openxmlformats.org/officeDocument/2006/relationships/image" Target="../media/image10.png"/><Relationship Id="rId20" Type="http://schemas.openxmlformats.org/officeDocument/2006/relationships/image" Target="../media/image14.emf"/><Relationship Id="rId1" Type="http://schemas.openxmlformats.org/officeDocument/2006/relationships/vmlDrawing" Target="../drawings/vmlDrawing2.vml"/><Relationship Id="rId6" Type="http://schemas.openxmlformats.org/officeDocument/2006/relationships/image" Target="../media/image2.png"/><Relationship Id="rId11" Type="http://schemas.openxmlformats.org/officeDocument/2006/relationships/image" Target="../media/image5.png"/><Relationship Id="rId5" Type="http://schemas.openxmlformats.org/officeDocument/2006/relationships/slideLayout" Target="../slideLayouts/slideLayout7.xml"/><Relationship Id="rId15" Type="http://schemas.openxmlformats.org/officeDocument/2006/relationships/image" Target="../media/image9.png"/><Relationship Id="rId10" Type="http://schemas.openxmlformats.org/officeDocument/2006/relationships/image" Target="../media/image4.png"/><Relationship Id="rId19" Type="http://schemas.openxmlformats.org/officeDocument/2006/relationships/image" Target="../media/image13.png"/><Relationship Id="rId4" Type="http://schemas.openxmlformats.org/officeDocument/2006/relationships/tags" Target="../tags/tag6.xml"/><Relationship Id="rId9" Type="http://schemas.openxmlformats.org/officeDocument/2006/relationships/image" Target="../media/image3.png"/><Relationship Id="rId14" Type="http://schemas.openxmlformats.org/officeDocument/2006/relationships/image" Target="../media/image8.png"/><Relationship Id="rId22"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 name="Picture 74" descr="A picture containing text, ice&#10;&#10;Description automatically generated">
            <a:extLst>
              <a:ext uri="{FF2B5EF4-FFF2-40B4-BE49-F238E27FC236}">
                <a16:creationId xmlns:a16="http://schemas.microsoft.com/office/drawing/2014/main" id="{FC52F1DC-A960-D94A-B5C9-CB11A641D7C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682245" y="6783789"/>
            <a:ext cx="9239567" cy="6467697"/>
          </a:xfrm>
          <a:prstGeom prst="rect">
            <a:avLst/>
          </a:prstGeom>
        </p:spPr>
      </p:pic>
      <p:graphicFrame>
        <p:nvGraphicFramePr>
          <p:cNvPr id="14" name="Object 13" hidden="1">
            <a:extLst>
              <a:ext uri="{FF2B5EF4-FFF2-40B4-BE49-F238E27FC236}">
                <a16:creationId xmlns:a16="http://schemas.microsoft.com/office/drawing/2014/main" id="{432B884F-F6BB-4C34-BBD8-F91CF94F364F}"/>
              </a:ext>
            </a:extLst>
          </p:cNvPr>
          <p:cNvGraphicFramePr>
            <a:graphicFrameLocks noChangeAspect="1"/>
          </p:cNvGraphicFramePr>
          <p:nvPr>
            <p:custDataLst>
              <p:tags r:id="rId2"/>
            </p:custDataLst>
          </p:nvPr>
        </p:nvGraphicFramePr>
        <p:xfrm>
          <a:off x="5487988" y="1588"/>
          <a:ext cx="1588" cy="1588"/>
        </p:xfrm>
        <a:graphic>
          <a:graphicData uri="http://schemas.openxmlformats.org/presentationml/2006/ole">
            <mc:AlternateContent xmlns:mc="http://schemas.openxmlformats.org/markup-compatibility/2006">
              <mc:Choice xmlns:v="urn:schemas-microsoft-com:vml" Requires="v">
                <p:oleObj spid="_x0000_s15361" name="think-cell Slide" r:id="rId7" imgW="425" imgH="424" progId="TCLayout.ActiveDocument.1">
                  <p:embed/>
                </p:oleObj>
              </mc:Choice>
              <mc:Fallback>
                <p:oleObj name="think-cell Slide" r:id="rId7" imgW="425" imgH="424" progId="TCLayout.ActiveDocument.1">
                  <p:embed/>
                  <p:pic>
                    <p:nvPicPr>
                      <p:cNvPr id="14" name="Object 13" hidden="1">
                        <a:extLst>
                          <a:ext uri="{FF2B5EF4-FFF2-40B4-BE49-F238E27FC236}">
                            <a16:creationId xmlns:a16="http://schemas.microsoft.com/office/drawing/2014/main" id="{432B884F-F6BB-4C34-BBD8-F91CF94F364F}"/>
                          </a:ext>
                        </a:extLst>
                      </p:cNvPr>
                      <p:cNvPicPr/>
                      <p:nvPr/>
                    </p:nvPicPr>
                    <p:blipFill>
                      <a:blip r:embed="rId8"/>
                      <a:stretch>
                        <a:fillRect/>
                      </a:stretch>
                    </p:blipFill>
                    <p:spPr>
                      <a:xfrm>
                        <a:off x="5487988" y="1588"/>
                        <a:ext cx="1588" cy="1588"/>
                      </a:xfrm>
                      <a:prstGeom prst="rect">
                        <a:avLst/>
                      </a:prstGeom>
                    </p:spPr>
                  </p:pic>
                </p:oleObj>
              </mc:Fallback>
            </mc:AlternateContent>
          </a:graphicData>
        </a:graphic>
      </p:graphicFrame>
      <p:sp>
        <p:nvSpPr>
          <p:cNvPr id="18" name="Rectangle 17" hidden="1">
            <a:extLst>
              <a:ext uri="{FF2B5EF4-FFF2-40B4-BE49-F238E27FC236}">
                <a16:creationId xmlns:a16="http://schemas.microsoft.com/office/drawing/2014/main" id="{F67F2D4A-D616-4519-9663-4C3DA025E836}"/>
              </a:ext>
            </a:extLst>
          </p:cNvPr>
          <p:cNvSpPr/>
          <p:nvPr>
            <p:custDataLst>
              <p:tags r:id="rId3"/>
            </p:custDataLst>
          </p:nvPr>
        </p:nvSpPr>
        <p:spPr bwMode="auto">
          <a:xfrm>
            <a:off x="548640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rtlCol="0" anchor="t" anchorCtr="0" compatLnSpc="1">
            <a:prstTxWarp prst="textNoShape">
              <a:avLst/>
            </a:prstTxWarp>
            <a:noAutofit/>
          </a:bodyPr>
          <a:lstStyle/>
          <a:p>
            <a:endParaRPr lang="en-US" sz="1400">
              <a:latin typeface="Arial" panose="020B0604020202020204" pitchFamily="34" charset="0"/>
              <a:cs typeface="Arial" panose="020B0604020202020204" pitchFamily="34" charset="0"/>
              <a:sym typeface="Arial" panose="020B0604020202020204" pitchFamily="34" charset="0"/>
            </a:endParaRPr>
          </a:p>
        </p:txBody>
      </p:sp>
      <p:sp>
        <p:nvSpPr>
          <p:cNvPr id="2151" name="Text Box 103"/>
          <p:cNvSpPr txBox="1">
            <a:spLocks noChangeArrowheads="1"/>
          </p:cNvSpPr>
          <p:nvPr/>
        </p:nvSpPr>
        <p:spPr bwMode="auto">
          <a:xfrm>
            <a:off x="-89878" y="1938504"/>
            <a:ext cx="43981077" cy="1772211"/>
          </a:xfrm>
          <a:prstGeom prst="rect">
            <a:avLst/>
          </a:prstGeom>
          <a:solidFill>
            <a:schemeClr val="tx1">
              <a:lumMod val="85000"/>
              <a:lumOff val="15000"/>
            </a:schemeClr>
          </a:solidFill>
          <a:ln>
            <a:noFill/>
          </a:ln>
          <a:effectLst/>
        </p:spPr>
        <p:txBody>
          <a:bodyPr lIns="104503" tIns="104503" rIns="104503" bIns="104503"/>
          <a:lstStyle>
            <a:lvl1pPr defTabSz="1016000">
              <a:defRPr sz="2400">
                <a:solidFill>
                  <a:schemeClr val="tx1"/>
                </a:solidFill>
                <a:latin typeface="Times" charset="0"/>
              </a:defRPr>
            </a:lvl1pPr>
            <a:lvl2pPr marL="508000" defTabSz="1016000">
              <a:defRPr sz="2400">
                <a:solidFill>
                  <a:schemeClr val="tx1"/>
                </a:solidFill>
                <a:latin typeface="Times" charset="0"/>
              </a:defRPr>
            </a:lvl2pPr>
            <a:lvl3pPr marL="1016000" defTabSz="1016000">
              <a:defRPr sz="2400">
                <a:solidFill>
                  <a:schemeClr val="tx1"/>
                </a:solidFill>
                <a:latin typeface="Times" charset="0"/>
              </a:defRPr>
            </a:lvl3pPr>
            <a:lvl4pPr marL="1524000" defTabSz="1016000">
              <a:defRPr sz="2400">
                <a:solidFill>
                  <a:schemeClr val="tx1"/>
                </a:solidFill>
                <a:latin typeface="Times" charset="0"/>
              </a:defRPr>
            </a:lvl4pPr>
            <a:lvl5pPr marL="2032000" defTabSz="1016000">
              <a:defRPr sz="2400">
                <a:solidFill>
                  <a:schemeClr val="tx1"/>
                </a:solidFill>
                <a:latin typeface="Times" charset="0"/>
              </a:defRPr>
            </a:lvl5pPr>
            <a:lvl6pPr marL="2489200" defTabSz="1016000" eaLnBrk="0" fontAlgn="base" hangingPunct="0">
              <a:spcBef>
                <a:spcPct val="0"/>
              </a:spcBef>
              <a:spcAft>
                <a:spcPct val="0"/>
              </a:spcAft>
              <a:defRPr sz="2400">
                <a:solidFill>
                  <a:schemeClr val="tx1"/>
                </a:solidFill>
                <a:latin typeface="Times" charset="0"/>
              </a:defRPr>
            </a:lvl6pPr>
            <a:lvl7pPr marL="2946400" defTabSz="1016000" eaLnBrk="0" fontAlgn="base" hangingPunct="0">
              <a:spcBef>
                <a:spcPct val="0"/>
              </a:spcBef>
              <a:spcAft>
                <a:spcPct val="0"/>
              </a:spcAft>
              <a:defRPr sz="2400">
                <a:solidFill>
                  <a:schemeClr val="tx1"/>
                </a:solidFill>
                <a:latin typeface="Times" charset="0"/>
              </a:defRPr>
            </a:lvl7pPr>
            <a:lvl8pPr marL="3403600" defTabSz="1016000" eaLnBrk="0" fontAlgn="base" hangingPunct="0">
              <a:spcBef>
                <a:spcPct val="0"/>
              </a:spcBef>
              <a:spcAft>
                <a:spcPct val="0"/>
              </a:spcAft>
              <a:defRPr sz="2400">
                <a:solidFill>
                  <a:schemeClr val="tx1"/>
                </a:solidFill>
                <a:latin typeface="Times" charset="0"/>
              </a:defRPr>
            </a:lvl8pPr>
            <a:lvl9pPr marL="3860800" defTabSz="1016000" eaLnBrk="0" fontAlgn="base" hangingPunct="0">
              <a:spcBef>
                <a:spcPct val="0"/>
              </a:spcBef>
              <a:spcAft>
                <a:spcPct val="0"/>
              </a:spcAft>
              <a:defRPr sz="2400">
                <a:solidFill>
                  <a:schemeClr val="tx1"/>
                </a:solidFill>
                <a:latin typeface="Times" charset="0"/>
              </a:defRPr>
            </a:lvl9pPr>
          </a:lstStyle>
          <a:p>
            <a:pPr algn="ctr">
              <a:spcBef>
                <a:spcPct val="20000"/>
              </a:spcBef>
            </a:pPr>
            <a:r>
              <a:rPr lang="en-IN" sz="2800" b="1" err="1">
                <a:solidFill>
                  <a:schemeClr val="bg1"/>
                </a:solidFill>
                <a:latin typeface="Arial" panose="020B0604020202020204" pitchFamily="34" charset="0"/>
                <a:cs typeface="Arial" panose="020B0604020202020204" pitchFamily="34" charset="0"/>
              </a:rPr>
              <a:t>Subhashree</a:t>
            </a:r>
            <a:r>
              <a:rPr lang="en-IN" sz="2800" b="1">
                <a:solidFill>
                  <a:schemeClr val="bg1"/>
                </a:solidFill>
                <a:latin typeface="Arial" panose="020B0604020202020204" pitchFamily="34" charset="0"/>
                <a:cs typeface="Arial" panose="020B0604020202020204" pitchFamily="34" charset="0"/>
              </a:rPr>
              <a:t> Chowdhury, Ryan Egbert, Poorna K Narasimhan, </a:t>
            </a:r>
            <a:r>
              <a:rPr lang="en-IN" sz="2800" b="1" err="1">
                <a:solidFill>
                  <a:schemeClr val="bg1"/>
                </a:solidFill>
                <a:latin typeface="Arial" panose="020B0604020202020204" pitchFamily="34" charset="0"/>
                <a:cs typeface="Arial" panose="020B0604020202020204" pitchFamily="34" charset="0"/>
              </a:rPr>
              <a:t>Suyash</a:t>
            </a:r>
            <a:r>
              <a:rPr lang="en-IN" sz="2800" b="1">
                <a:solidFill>
                  <a:schemeClr val="bg1"/>
                </a:solidFill>
                <a:latin typeface="Arial" panose="020B0604020202020204" pitchFamily="34" charset="0"/>
                <a:cs typeface="Arial" panose="020B0604020202020204" pitchFamily="34" charset="0"/>
              </a:rPr>
              <a:t> </a:t>
            </a:r>
            <a:r>
              <a:rPr lang="en-IN" sz="2800" b="1" err="1">
                <a:solidFill>
                  <a:schemeClr val="bg1"/>
                </a:solidFill>
                <a:latin typeface="Arial" panose="020B0604020202020204" pitchFamily="34" charset="0"/>
                <a:cs typeface="Arial" panose="020B0604020202020204" pitchFamily="34" charset="0"/>
              </a:rPr>
              <a:t>Sukthankar</a:t>
            </a:r>
            <a:r>
              <a:rPr lang="en-IN" sz="2800" b="1">
                <a:solidFill>
                  <a:schemeClr val="bg1"/>
                </a:solidFill>
                <a:latin typeface="Arial" panose="020B0604020202020204" pitchFamily="34" charset="0"/>
                <a:cs typeface="Arial" panose="020B0604020202020204" pitchFamily="34" charset="0"/>
              </a:rPr>
              <a:t>, Matthew A. Lanham</a:t>
            </a:r>
          </a:p>
          <a:p>
            <a:pPr algn="ctr">
              <a:spcBef>
                <a:spcPct val="20000"/>
              </a:spcBef>
            </a:pPr>
            <a:r>
              <a:rPr lang="en-IN" sz="2800">
                <a:solidFill>
                  <a:schemeClr val="bg1"/>
                </a:solidFill>
                <a:latin typeface="Arial" panose="020B0604020202020204" pitchFamily="34" charset="0"/>
                <a:cs typeface="Arial" panose="020B0604020202020204" pitchFamily="34" charset="0"/>
              </a:rPr>
              <a:t>Purdue University, Krannert School of Management</a:t>
            </a:r>
          </a:p>
          <a:p>
            <a:pPr algn="ctr">
              <a:spcBef>
                <a:spcPct val="20000"/>
              </a:spcBef>
            </a:pPr>
            <a:r>
              <a:rPr lang="en-IN" altLang="en-US" sz="2800">
                <a:solidFill>
                  <a:schemeClr val="bg1"/>
                </a:solidFill>
                <a:latin typeface="Arial" panose="020B0604020202020204" pitchFamily="34" charset="0"/>
                <a:cs typeface="Arial" panose="020B0604020202020204" pitchFamily="34" charset="0"/>
              </a:rPr>
              <a:t>krish212@purdue.edu; </a:t>
            </a:r>
            <a:r>
              <a:rPr lang="en-IN" altLang="en-US" sz="2800" err="1">
                <a:solidFill>
                  <a:schemeClr val="bg1"/>
                </a:solidFill>
                <a:latin typeface="Arial" panose="020B0604020202020204" pitchFamily="34" charset="0"/>
                <a:cs typeface="Arial" panose="020B0604020202020204" pitchFamily="34" charset="0"/>
              </a:rPr>
              <a:t>regbert@purdue.edu</a:t>
            </a:r>
            <a:r>
              <a:rPr lang="en-IN" altLang="en-US" sz="2800">
                <a:solidFill>
                  <a:schemeClr val="bg1"/>
                </a:solidFill>
                <a:latin typeface="Arial" panose="020B0604020202020204" pitchFamily="34" charset="0"/>
                <a:cs typeface="Arial" panose="020B0604020202020204" pitchFamily="34" charset="0"/>
              </a:rPr>
              <a:t>; chowdh30@purdue.edu; ssuktha@purdue.edu; </a:t>
            </a:r>
            <a:r>
              <a:rPr lang="en-IN" altLang="en-US" sz="2800" err="1">
                <a:solidFill>
                  <a:schemeClr val="bg1"/>
                </a:solidFill>
                <a:latin typeface="Arial" panose="020B0604020202020204" pitchFamily="34" charset="0"/>
                <a:cs typeface="Arial" panose="020B0604020202020204" pitchFamily="34" charset="0"/>
              </a:rPr>
              <a:t>lanhamm@purdue.edu</a:t>
            </a:r>
            <a:endParaRPr lang="en-GB" altLang="en-US" sz="2800">
              <a:solidFill>
                <a:schemeClr val="bg1"/>
              </a:solidFill>
              <a:latin typeface="Arial" charset="0"/>
            </a:endParaRPr>
          </a:p>
        </p:txBody>
      </p:sp>
      <p:sp>
        <p:nvSpPr>
          <p:cNvPr id="2154" name="Rectangle 106"/>
          <p:cNvSpPr>
            <a:spLocks noChangeArrowheads="1"/>
          </p:cNvSpPr>
          <p:nvPr/>
        </p:nvSpPr>
        <p:spPr bwMode="auto">
          <a:xfrm>
            <a:off x="178625" y="4577853"/>
            <a:ext cx="10663631" cy="265417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9502" tIns="199502" rIns="199502" bIns="199502"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r>
              <a:rPr lang="en-US" sz="2150">
                <a:latin typeface="Arial" panose="020B0604020202020204" pitchFamily="34" charset="0"/>
                <a:cs typeface="Arial" panose="020B0604020202020204" pitchFamily="34" charset="0"/>
              </a:rPr>
              <a:t>As literacy continues to spread throughout the world, more documents are being translated into languages that did not have prior access to such information. To ensure accurate and complete translations, this project provides a system through which the quality of a translation can be determined. A visual interface was built using the Django web framework to allow users the ability to check the quality of translations. The metrics used to measure the quality of the translations are semantic similarity, comprehensibility, and readability.</a:t>
            </a:r>
            <a:endParaRPr lang="en-US" sz="2150" spc="1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097144E4-DACB-4626-A9DF-3A010B6A1502}"/>
              </a:ext>
            </a:extLst>
          </p:cNvPr>
          <p:cNvSpPr/>
          <p:nvPr/>
        </p:nvSpPr>
        <p:spPr>
          <a:xfrm>
            <a:off x="999479" y="4108514"/>
            <a:ext cx="2231486" cy="523220"/>
          </a:xfrm>
          <a:prstGeom prst="rect">
            <a:avLst/>
          </a:prstGeom>
        </p:spPr>
        <p:txBody>
          <a:bodyPr wrap="square">
            <a:spAutoFit/>
          </a:bodyPr>
          <a:lstStyle/>
          <a:p>
            <a:r>
              <a:rPr lang="en-US" altLang="en-US" sz="2800" b="1">
                <a:latin typeface="Arial" panose="020B0604020202020204" pitchFamily="34" charset="0"/>
                <a:cs typeface="Arial" panose="020B0604020202020204" pitchFamily="34" charset="0"/>
              </a:rPr>
              <a:t>ABSTRACT</a:t>
            </a:r>
            <a:endParaRPr lang="en-US" sz="2800" b="1">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8FA1FAB8-5768-438D-B2F4-F60B2A37F47A}"/>
              </a:ext>
            </a:extLst>
          </p:cNvPr>
          <p:cNvSpPr/>
          <p:nvPr/>
        </p:nvSpPr>
        <p:spPr bwMode="auto">
          <a:xfrm>
            <a:off x="276803" y="4198482"/>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a:endParaRPr lang="en-US" sz="2400">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A94A2A42-DA43-47A3-A95C-FE608289C8F8}"/>
              </a:ext>
            </a:extLst>
          </p:cNvPr>
          <p:cNvCxnSpPr/>
          <p:nvPr/>
        </p:nvCxnSpPr>
        <p:spPr bwMode="auto">
          <a:xfrm>
            <a:off x="3570400" y="4377506"/>
            <a:ext cx="7028691" cy="3859"/>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Rectangle 33">
            <a:extLst>
              <a:ext uri="{FF2B5EF4-FFF2-40B4-BE49-F238E27FC236}">
                <a16:creationId xmlns:a16="http://schemas.microsoft.com/office/drawing/2014/main" id="{1E691D5B-DEA8-4C56-96F7-361BD5DF17DE}"/>
              </a:ext>
            </a:extLst>
          </p:cNvPr>
          <p:cNvSpPr/>
          <p:nvPr/>
        </p:nvSpPr>
        <p:spPr>
          <a:xfrm>
            <a:off x="947362" y="7296970"/>
            <a:ext cx="3348471" cy="523220"/>
          </a:xfrm>
          <a:prstGeom prst="rect">
            <a:avLst/>
          </a:prstGeom>
        </p:spPr>
        <p:txBody>
          <a:bodyPr wrap="square">
            <a:spAutoFit/>
          </a:bodyPr>
          <a:lstStyle/>
          <a:p>
            <a:r>
              <a:rPr lang="en-US" altLang="en-US" sz="2800" b="1">
                <a:latin typeface="Arial" panose="020B0604020202020204" pitchFamily="34" charset="0"/>
                <a:cs typeface="Arial" panose="020B0604020202020204" pitchFamily="34" charset="0"/>
              </a:rPr>
              <a:t>INTRODUCTION</a:t>
            </a:r>
            <a:endParaRPr lang="en-US" sz="2800" b="1">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E9989D70-EF79-47D4-BB0B-547709F3D730}"/>
              </a:ext>
            </a:extLst>
          </p:cNvPr>
          <p:cNvSpPr/>
          <p:nvPr/>
        </p:nvSpPr>
        <p:spPr bwMode="auto">
          <a:xfrm>
            <a:off x="276803" y="7352484"/>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a:endParaRPr lang="en-US" sz="2400">
              <a:latin typeface="Arial" panose="020B0604020202020204" pitchFamily="34" charset="0"/>
              <a:cs typeface="Arial" panose="020B0604020202020204" pitchFamily="34" charset="0"/>
            </a:endParaRPr>
          </a:p>
        </p:txBody>
      </p:sp>
      <p:cxnSp>
        <p:nvCxnSpPr>
          <p:cNvPr id="38" name="Straight Connector 37">
            <a:extLst>
              <a:ext uri="{FF2B5EF4-FFF2-40B4-BE49-F238E27FC236}">
                <a16:creationId xmlns:a16="http://schemas.microsoft.com/office/drawing/2014/main" id="{4EF49B87-0CD0-4F15-9D69-6AD7C5E2D872}"/>
              </a:ext>
            </a:extLst>
          </p:cNvPr>
          <p:cNvCxnSpPr>
            <a:cxnSpLocks/>
            <a:stCxn id="34" idx="3"/>
          </p:cNvCxnSpPr>
          <p:nvPr/>
        </p:nvCxnSpPr>
        <p:spPr bwMode="auto">
          <a:xfrm flipV="1">
            <a:off x="4295832" y="7558114"/>
            <a:ext cx="6373596" cy="466"/>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Rectangle 26">
            <a:extLst>
              <a:ext uri="{FF2B5EF4-FFF2-40B4-BE49-F238E27FC236}">
                <a16:creationId xmlns:a16="http://schemas.microsoft.com/office/drawing/2014/main" id="{99348E1A-91F7-4585-8CC3-F23DF5AC1A3B}"/>
              </a:ext>
            </a:extLst>
          </p:cNvPr>
          <p:cNvSpPr>
            <a:spLocks noChangeArrowheads="1"/>
          </p:cNvSpPr>
          <p:nvPr/>
        </p:nvSpPr>
        <p:spPr bwMode="auto">
          <a:xfrm>
            <a:off x="-89878" y="3708465"/>
            <a:ext cx="44008880" cy="163603"/>
          </a:xfrm>
          <a:prstGeom prst="rect">
            <a:avLst/>
          </a:prstGeom>
          <a:solidFill>
            <a:srgbClr val="DDC69A"/>
          </a:solidFill>
          <a:ln>
            <a:noFill/>
          </a:ln>
          <a:effectLst/>
        </p:spPr>
        <p:txBody>
          <a:bodyPr wrap="none" lIns="50674" tIns="25337" rIns="50674" bIns="25337" anchor="ctr"/>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ctr"/>
            <a:endParaRPr lang="en-US" altLang="en-US" sz="1314">
              <a:solidFill>
                <a:schemeClr val="hlink"/>
              </a:solidFill>
            </a:endParaRPr>
          </a:p>
        </p:txBody>
      </p:sp>
      <p:sp>
        <p:nvSpPr>
          <p:cNvPr id="55" name="Rectangle 54">
            <a:extLst>
              <a:ext uri="{FF2B5EF4-FFF2-40B4-BE49-F238E27FC236}">
                <a16:creationId xmlns:a16="http://schemas.microsoft.com/office/drawing/2014/main" id="{0BDFD781-FA2F-4C95-A898-2E83C4466408}"/>
              </a:ext>
            </a:extLst>
          </p:cNvPr>
          <p:cNvSpPr/>
          <p:nvPr/>
        </p:nvSpPr>
        <p:spPr>
          <a:xfrm>
            <a:off x="12121296" y="6529570"/>
            <a:ext cx="3074353" cy="523220"/>
          </a:xfrm>
          <a:prstGeom prst="rect">
            <a:avLst/>
          </a:prstGeom>
        </p:spPr>
        <p:txBody>
          <a:bodyPr wrap="square">
            <a:spAutoFit/>
          </a:bodyPr>
          <a:lstStyle/>
          <a:p>
            <a:r>
              <a:rPr lang="en-US" sz="2800" b="1">
                <a:latin typeface="Arial" panose="020B0604020202020204" pitchFamily="34" charset="0"/>
                <a:cs typeface="Arial" panose="020B0604020202020204" pitchFamily="34" charset="0"/>
              </a:rPr>
              <a:t>METHODOLOGY</a:t>
            </a:r>
          </a:p>
        </p:txBody>
      </p:sp>
      <p:sp>
        <p:nvSpPr>
          <p:cNvPr id="57" name="Rectangle 56">
            <a:extLst>
              <a:ext uri="{FF2B5EF4-FFF2-40B4-BE49-F238E27FC236}">
                <a16:creationId xmlns:a16="http://schemas.microsoft.com/office/drawing/2014/main" id="{D0AEBDE7-57D5-416C-961F-58227600F46B}"/>
              </a:ext>
            </a:extLst>
          </p:cNvPr>
          <p:cNvSpPr/>
          <p:nvPr/>
        </p:nvSpPr>
        <p:spPr bwMode="auto">
          <a:xfrm>
            <a:off x="11469199" y="6579282"/>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a:endParaRPr lang="en-US" sz="2400"/>
          </a:p>
        </p:txBody>
      </p:sp>
      <p:cxnSp>
        <p:nvCxnSpPr>
          <p:cNvPr id="58" name="Straight Connector 57">
            <a:extLst>
              <a:ext uri="{FF2B5EF4-FFF2-40B4-BE49-F238E27FC236}">
                <a16:creationId xmlns:a16="http://schemas.microsoft.com/office/drawing/2014/main" id="{F07F1DA0-8053-4E69-8275-772C1A191B71}"/>
              </a:ext>
            </a:extLst>
          </p:cNvPr>
          <p:cNvCxnSpPr/>
          <p:nvPr/>
        </p:nvCxnSpPr>
        <p:spPr bwMode="auto">
          <a:xfrm>
            <a:off x="15577172" y="6791179"/>
            <a:ext cx="5638771" cy="0"/>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Straight Connector 58">
            <a:extLst>
              <a:ext uri="{FF2B5EF4-FFF2-40B4-BE49-F238E27FC236}">
                <a16:creationId xmlns:a16="http://schemas.microsoft.com/office/drawing/2014/main" id="{C38BFAAA-48E0-4657-9A69-342B69C0DE4D}"/>
              </a:ext>
            </a:extLst>
          </p:cNvPr>
          <p:cNvCxnSpPr/>
          <p:nvPr/>
        </p:nvCxnSpPr>
        <p:spPr bwMode="auto">
          <a:xfrm>
            <a:off x="32720429" y="4190362"/>
            <a:ext cx="0" cy="17032042"/>
          </a:xfrm>
          <a:prstGeom prst="line">
            <a:avLst/>
          </a:prstGeom>
          <a:solidFill>
            <a:schemeClr val="accent1"/>
          </a:solidFill>
          <a:ln w="9525" cap="flat" cmpd="sng" algn="ctr">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Rectangle 59">
            <a:extLst>
              <a:ext uri="{FF2B5EF4-FFF2-40B4-BE49-F238E27FC236}">
                <a16:creationId xmlns:a16="http://schemas.microsoft.com/office/drawing/2014/main" id="{8151A4DD-81A4-4FA9-AC9C-C91365C073D5}"/>
              </a:ext>
            </a:extLst>
          </p:cNvPr>
          <p:cNvSpPr/>
          <p:nvPr/>
        </p:nvSpPr>
        <p:spPr>
          <a:xfrm>
            <a:off x="34104918" y="4086391"/>
            <a:ext cx="3792076" cy="523220"/>
          </a:xfrm>
          <a:prstGeom prst="rect">
            <a:avLst/>
          </a:prstGeom>
        </p:spPr>
        <p:txBody>
          <a:bodyPr wrap="square">
            <a:spAutoFit/>
          </a:bodyPr>
          <a:lstStyle/>
          <a:p>
            <a:r>
              <a:rPr lang="en-US" sz="2800" b="1">
                <a:latin typeface="Arial" panose="020B0604020202020204" pitchFamily="34" charset="0"/>
                <a:cs typeface="Arial" panose="020B0604020202020204" pitchFamily="34" charset="0"/>
              </a:rPr>
              <a:t>EXPECTED IMPACT</a:t>
            </a:r>
          </a:p>
        </p:txBody>
      </p:sp>
      <p:sp>
        <p:nvSpPr>
          <p:cNvPr id="63" name="Rectangle 62">
            <a:extLst>
              <a:ext uri="{FF2B5EF4-FFF2-40B4-BE49-F238E27FC236}">
                <a16:creationId xmlns:a16="http://schemas.microsoft.com/office/drawing/2014/main" id="{97CA9C7E-75CF-4B4F-B23D-B9E6F06A8820}"/>
              </a:ext>
            </a:extLst>
          </p:cNvPr>
          <p:cNvSpPr/>
          <p:nvPr/>
        </p:nvSpPr>
        <p:spPr>
          <a:xfrm>
            <a:off x="33802898" y="13521485"/>
            <a:ext cx="3074353" cy="523220"/>
          </a:xfrm>
          <a:prstGeom prst="rect">
            <a:avLst/>
          </a:prstGeom>
        </p:spPr>
        <p:txBody>
          <a:bodyPr wrap="square">
            <a:spAutoFit/>
          </a:bodyPr>
          <a:lstStyle/>
          <a:p>
            <a:r>
              <a:rPr lang="en-US" sz="2800" b="1">
                <a:latin typeface="Arial" panose="020B0604020202020204" pitchFamily="34" charset="0"/>
                <a:cs typeface="Arial" panose="020B0604020202020204" pitchFamily="34" charset="0"/>
              </a:rPr>
              <a:t>CONCLUSIONS</a:t>
            </a:r>
          </a:p>
        </p:txBody>
      </p:sp>
      <p:sp>
        <p:nvSpPr>
          <p:cNvPr id="64" name="Rectangle 63">
            <a:extLst>
              <a:ext uri="{FF2B5EF4-FFF2-40B4-BE49-F238E27FC236}">
                <a16:creationId xmlns:a16="http://schemas.microsoft.com/office/drawing/2014/main" id="{B4C592E6-539E-40D8-AD36-19E6A3EF344A}"/>
              </a:ext>
            </a:extLst>
          </p:cNvPr>
          <p:cNvSpPr/>
          <p:nvPr/>
        </p:nvSpPr>
        <p:spPr bwMode="auto">
          <a:xfrm>
            <a:off x="33121066" y="13616940"/>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a:endParaRPr lang="en-US" sz="2400">
              <a:latin typeface="Arial" panose="020B0604020202020204" pitchFamily="34" charset="0"/>
              <a:cs typeface="Arial" panose="020B0604020202020204" pitchFamily="34" charset="0"/>
            </a:endParaRPr>
          </a:p>
        </p:txBody>
      </p:sp>
      <p:cxnSp>
        <p:nvCxnSpPr>
          <p:cNvPr id="65" name="Straight Connector 64">
            <a:extLst>
              <a:ext uri="{FF2B5EF4-FFF2-40B4-BE49-F238E27FC236}">
                <a16:creationId xmlns:a16="http://schemas.microsoft.com/office/drawing/2014/main" id="{2A5596FE-4FC2-411E-B720-F3ED6345D646}"/>
              </a:ext>
            </a:extLst>
          </p:cNvPr>
          <p:cNvCxnSpPr/>
          <p:nvPr/>
        </p:nvCxnSpPr>
        <p:spPr bwMode="auto">
          <a:xfrm flipV="1">
            <a:off x="37131356" y="13791403"/>
            <a:ext cx="6581219" cy="16834"/>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Straight Connector 86">
            <a:extLst>
              <a:ext uri="{FF2B5EF4-FFF2-40B4-BE49-F238E27FC236}">
                <a16:creationId xmlns:a16="http://schemas.microsoft.com/office/drawing/2014/main" id="{2343C7AC-18A1-4005-A688-92466D6D9E48}"/>
              </a:ext>
            </a:extLst>
          </p:cNvPr>
          <p:cNvCxnSpPr>
            <a:cxnSpLocks/>
          </p:cNvCxnSpPr>
          <p:nvPr/>
        </p:nvCxnSpPr>
        <p:spPr bwMode="auto">
          <a:xfrm>
            <a:off x="38549115" y="18404482"/>
            <a:ext cx="5090876" cy="0"/>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Straight Connector 91">
            <a:extLst>
              <a:ext uri="{FF2B5EF4-FFF2-40B4-BE49-F238E27FC236}">
                <a16:creationId xmlns:a16="http://schemas.microsoft.com/office/drawing/2014/main" id="{9582F389-BADC-43BB-B8C6-F5DB42D26F8F}"/>
              </a:ext>
            </a:extLst>
          </p:cNvPr>
          <p:cNvCxnSpPr/>
          <p:nvPr/>
        </p:nvCxnSpPr>
        <p:spPr bwMode="auto">
          <a:xfrm>
            <a:off x="11032871" y="4304496"/>
            <a:ext cx="0" cy="17032042"/>
          </a:xfrm>
          <a:prstGeom prst="line">
            <a:avLst/>
          </a:prstGeom>
          <a:solidFill>
            <a:schemeClr val="accent1"/>
          </a:solidFill>
          <a:ln w="9525" cap="flat" cmpd="sng" algn="ctr">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5" name="Text Box 126">
            <a:extLst>
              <a:ext uri="{FF2B5EF4-FFF2-40B4-BE49-F238E27FC236}">
                <a16:creationId xmlns:a16="http://schemas.microsoft.com/office/drawing/2014/main" id="{5A28348E-FA48-4141-AACB-2916E7D76477}"/>
              </a:ext>
            </a:extLst>
          </p:cNvPr>
          <p:cNvSpPr txBox="1">
            <a:spLocks noChangeArrowheads="1"/>
          </p:cNvSpPr>
          <p:nvPr/>
        </p:nvSpPr>
        <p:spPr bwMode="auto">
          <a:xfrm>
            <a:off x="4989347" y="484824"/>
            <a:ext cx="33971522"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6600" b="1">
                <a:latin typeface="Arial" panose="020B0604020202020204" pitchFamily="34" charset="0"/>
                <a:cs typeface="Arial" panose="020B0604020202020204" pitchFamily="34" charset="0"/>
              </a:rPr>
              <a:t>Using Django and MongoDB to Develop a Translation Quality Checking Tool</a:t>
            </a:r>
            <a:r>
              <a:rPr lang="en-US" sz="6600">
                <a:latin typeface="Arial" panose="020B0604020202020204" pitchFamily="34" charset="0"/>
                <a:cs typeface="Arial" panose="020B0604020202020204" pitchFamily="34" charset="0"/>
              </a:rPr>
              <a:t> </a:t>
            </a:r>
            <a:endParaRPr lang="en-US" altLang="en-US" sz="6600" b="1">
              <a:latin typeface="Arial" panose="020B0604020202020204" pitchFamily="34" charset="0"/>
              <a:cs typeface="Arial" panose="020B0604020202020204" pitchFamily="34" charset="0"/>
            </a:endParaRPr>
          </a:p>
        </p:txBody>
      </p:sp>
      <p:cxnSp>
        <p:nvCxnSpPr>
          <p:cNvPr id="74" name="Straight Connector 73">
            <a:extLst>
              <a:ext uri="{FF2B5EF4-FFF2-40B4-BE49-F238E27FC236}">
                <a16:creationId xmlns:a16="http://schemas.microsoft.com/office/drawing/2014/main" id="{1226D37E-9553-454B-A4AB-E33CD7436CAA}"/>
              </a:ext>
            </a:extLst>
          </p:cNvPr>
          <p:cNvCxnSpPr>
            <a:cxnSpLocks/>
            <a:stCxn id="60" idx="3"/>
          </p:cNvCxnSpPr>
          <p:nvPr/>
        </p:nvCxnSpPr>
        <p:spPr bwMode="auto">
          <a:xfrm>
            <a:off x="37896994" y="4348001"/>
            <a:ext cx="5679146" cy="0"/>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a:extLst>
              <a:ext uri="{FF2B5EF4-FFF2-40B4-BE49-F238E27FC236}">
                <a16:creationId xmlns:a16="http://schemas.microsoft.com/office/drawing/2014/main" id="{63492AC6-4137-416C-80D7-23A7961A3E88}"/>
              </a:ext>
            </a:extLst>
          </p:cNvPr>
          <p:cNvSpPr txBox="1"/>
          <p:nvPr/>
        </p:nvSpPr>
        <p:spPr>
          <a:xfrm>
            <a:off x="33100634" y="14155021"/>
            <a:ext cx="10271338" cy="3816429"/>
          </a:xfrm>
          <a:prstGeom prst="rect">
            <a:avLst/>
          </a:prstGeom>
          <a:noFill/>
        </p:spPr>
        <p:txBody>
          <a:bodyPr wrap="square" rtlCol="0">
            <a:spAutoFit/>
          </a:bodyPr>
          <a:lstStyle/>
          <a:p>
            <a:pPr algn="just">
              <a:spcBef>
                <a:spcPct val="50000"/>
              </a:spcBef>
            </a:pPr>
            <a:r>
              <a:rPr lang="en-US" altLang="en-US" sz="2200" spc="10">
                <a:latin typeface="Arial"/>
                <a:cs typeface="Arial"/>
              </a:rPr>
              <a:t>The Django web framework provided a solid foundation for rapid development of a translation quality checking tool. MongoDB databases consist of a simple, yet effective, structure that could be utilized to store, manage, and process large amounts of unstructured data.</a:t>
            </a:r>
          </a:p>
          <a:p>
            <a:pPr algn="just">
              <a:spcBef>
                <a:spcPct val="50000"/>
              </a:spcBef>
            </a:pPr>
            <a:r>
              <a:rPr lang="en-US" altLang="en-US" sz="2200" spc="10">
                <a:latin typeface="Arial"/>
                <a:cs typeface="Arial"/>
              </a:rPr>
              <a:t>Pre-trained models that were used to check semantic similarity and comprehensibility between two separate texts were very effective at measuring quality scores. There are many different readability algorithms, each of which provides a different understanding of text complexity.</a:t>
            </a:r>
          </a:p>
          <a:p>
            <a:pPr algn="just">
              <a:spcBef>
                <a:spcPct val="50000"/>
              </a:spcBef>
            </a:pPr>
            <a:r>
              <a:rPr lang="en-US" altLang="en-US" sz="2200" spc="10">
                <a:latin typeface="Arial"/>
                <a:cs typeface="Arial"/>
              </a:rPr>
              <a:t>All types of users were provided with ease of access and many different visual metrics of the efficacy and quality measure of their translations.</a:t>
            </a:r>
          </a:p>
        </p:txBody>
      </p:sp>
      <p:sp>
        <p:nvSpPr>
          <p:cNvPr id="199" name="Rectangle 198">
            <a:extLst>
              <a:ext uri="{FF2B5EF4-FFF2-40B4-BE49-F238E27FC236}">
                <a16:creationId xmlns:a16="http://schemas.microsoft.com/office/drawing/2014/main" id="{DFF1BB2C-6619-427B-975C-946D9E5CBEAE}"/>
              </a:ext>
            </a:extLst>
          </p:cNvPr>
          <p:cNvSpPr>
            <a:spLocks noGrp="1" noChangeArrowheads="1"/>
          </p:cNvSpPr>
          <p:nvPr>
            <p:custDataLst>
              <p:tags r:id="rId4"/>
            </p:custDataLst>
          </p:nvPr>
        </p:nvSpPr>
        <p:spPr bwMode="auto">
          <a:xfrm>
            <a:off x="227945" y="2293429"/>
            <a:ext cx="611188"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940660" indent="-940660" algn="l" defTabSz="2508125" rtl="0" eaLnBrk="1" fontAlgn="base" hangingPunct="1">
              <a:spcBef>
                <a:spcPct val="20000"/>
              </a:spcBef>
              <a:spcAft>
                <a:spcPct val="0"/>
              </a:spcAft>
              <a:buChar char="•"/>
              <a:defRPr sz="8742">
                <a:solidFill>
                  <a:schemeClr val="tx1"/>
                </a:solidFill>
                <a:latin typeface="+mn-lt"/>
                <a:ea typeface="+mn-ea"/>
                <a:cs typeface="+mn-cs"/>
              </a:defRPr>
            </a:lvl1pPr>
            <a:lvl2pPr marL="2037341" indent="-783732" algn="l" defTabSz="2508125" rtl="0" eaLnBrk="1" fontAlgn="base" hangingPunct="1">
              <a:spcBef>
                <a:spcPct val="20000"/>
              </a:spcBef>
              <a:spcAft>
                <a:spcPct val="0"/>
              </a:spcAft>
              <a:buChar char="–"/>
              <a:defRPr sz="7714">
                <a:solidFill>
                  <a:schemeClr val="tx1"/>
                </a:solidFill>
                <a:latin typeface="+mn-lt"/>
              </a:defRPr>
            </a:lvl2pPr>
            <a:lvl3pPr marL="3134929" indent="-626805" algn="l" defTabSz="2508125" rtl="0" eaLnBrk="1" fontAlgn="base" hangingPunct="1">
              <a:spcBef>
                <a:spcPct val="20000"/>
              </a:spcBef>
              <a:spcAft>
                <a:spcPct val="0"/>
              </a:spcAft>
              <a:buChar char="•"/>
              <a:defRPr sz="6571">
                <a:solidFill>
                  <a:schemeClr val="tx1"/>
                </a:solidFill>
                <a:latin typeface="+mn-lt"/>
              </a:defRPr>
            </a:lvl3pPr>
            <a:lvl4pPr marL="4388538" indent="-626805" algn="l" defTabSz="2508125" rtl="0" eaLnBrk="1" fontAlgn="base" hangingPunct="1">
              <a:spcBef>
                <a:spcPct val="20000"/>
              </a:spcBef>
              <a:spcAft>
                <a:spcPct val="0"/>
              </a:spcAft>
              <a:buChar char="–"/>
              <a:defRPr sz="5485">
                <a:solidFill>
                  <a:schemeClr val="tx1"/>
                </a:solidFill>
                <a:latin typeface="+mn-lt"/>
              </a:defRPr>
            </a:lvl4pPr>
            <a:lvl5pPr marL="5641240" indent="-625897" algn="l" defTabSz="2508125" rtl="0" eaLnBrk="1" fontAlgn="base" hangingPunct="1">
              <a:spcBef>
                <a:spcPct val="20000"/>
              </a:spcBef>
              <a:spcAft>
                <a:spcPct val="0"/>
              </a:spcAft>
              <a:buChar char="»"/>
              <a:defRPr sz="5485">
                <a:solidFill>
                  <a:schemeClr val="tx1"/>
                </a:solidFill>
                <a:latin typeface="+mn-lt"/>
              </a:defRPr>
            </a:lvl5pPr>
            <a:lvl6pPr marL="5902484" indent="-625897" algn="l" defTabSz="2508125" rtl="0" eaLnBrk="1" fontAlgn="base" hangingPunct="1">
              <a:spcBef>
                <a:spcPct val="20000"/>
              </a:spcBef>
              <a:spcAft>
                <a:spcPct val="0"/>
              </a:spcAft>
              <a:buChar char="»"/>
              <a:defRPr sz="5485">
                <a:solidFill>
                  <a:schemeClr val="tx1"/>
                </a:solidFill>
                <a:latin typeface="+mn-lt"/>
              </a:defRPr>
            </a:lvl6pPr>
            <a:lvl7pPr marL="6163728" indent="-625897" algn="l" defTabSz="2508125" rtl="0" eaLnBrk="1" fontAlgn="base" hangingPunct="1">
              <a:spcBef>
                <a:spcPct val="20000"/>
              </a:spcBef>
              <a:spcAft>
                <a:spcPct val="0"/>
              </a:spcAft>
              <a:buChar char="»"/>
              <a:defRPr sz="5485">
                <a:solidFill>
                  <a:schemeClr val="tx1"/>
                </a:solidFill>
                <a:latin typeface="+mn-lt"/>
              </a:defRPr>
            </a:lvl7pPr>
            <a:lvl8pPr marL="6424972" indent="-625897" algn="l" defTabSz="2508125" rtl="0" eaLnBrk="1" fontAlgn="base" hangingPunct="1">
              <a:spcBef>
                <a:spcPct val="20000"/>
              </a:spcBef>
              <a:spcAft>
                <a:spcPct val="0"/>
              </a:spcAft>
              <a:buChar char="»"/>
              <a:defRPr sz="5485">
                <a:solidFill>
                  <a:schemeClr val="tx1"/>
                </a:solidFill>
                <a:latin typeface="+mn-lt"/>
              </a:defRPr>
            </a:lvl8pPr>
            <a:lvl9pPr marL="6686216" indent="-625897" algn="l" defTabSz="2508125" rtl="0" eaLnBrk="1" fontAlgn="base" hangingPunct="1">
              <a:spcBef>
                <a:spcPct val="20000"/>
              </a:spcBef>
              <a:spcAft>
                <a:spcPct val="0"/>
              </a:spcAft>
              <a:buChar char="»"/>
              <a:defRPr sz="5485">
                <a:solidFill>
                  <a:schemeClr val="tx1"/>
                </a:solidFill>
                <a:latin typeface="+mn-lt"/>
              </a:defRPr>
            </a:lvl9pPr>
          </a:lstStyle>
          <a:p>
            <a:pPr marL="0" indent="0" algn="r">
              <a:spcBef>
                <a:spcPct val="0"/>
              </a:spcBef>
              <a:buNone/>
            </a:pPr>
            <a:endParaRPr lang="en-US" altLang="en-US" sz="1200">
              <a:solidFill>
                <a:srgbClr val="035FA0"/>
              </a:solidFill>
              <a:latin typeface="Arial" panose="020B0604020202020204" pitchFamily="34" charset="0"/>
              <a:cs typeface="Arial" panose="020B0604020202020204" pitchFamily="34" charset="0"/>
              <a:sym typeface="Arial" panose="020B0604020202020204" pitchFamily="34" charset="0"/>
            </a:endParaRPr>
          </a:p>
        </p:txBody>
      </p:sp>
      <p:sp>
        <p:nvSpPr>
          <p:cNvPr id="26" name="TextBox 25">
            <a:extLst>
              <a:ext uri="{FF2B5EF4-FFF2-40B4-BE49-F238E27FC236}">
                <a16:creationId xmlns:a16="http://schemas.microsoft.com/office/drawing/2014/main" id="{108BB51C-831A-4DCF-84FA-A04FECD426F8}"/>
              </a:ext>
            </a:extLst>
          </p:cNvPr>
          <p:cNvSpPr txBox="1"/>
          <p:nvPr/>
        </p:nvSpPr>
        <p:spPr>
          <a:xfrm>
            <a:off x="270806" y="7975694"/>
            <a:ext cx="10439462" cy="1415772"/>
          </a:xfrm>
          <a:prstGeom prst="rect">
            <a:avLst/>
          </a:prstGeom>
          <a:noFill/>
        </p:spPr>
        <p:txBody>
          <a:bodyPr wrap="square" rtlCol="0" anchor="t">
            <a:spAutoFit/>
          </a:bodyPr>
          <a:lstStyle/>
          <a:p>
            <a:pPr algn="just"/>
            <a:r>
              <a:rPr lang="en-US" sz="2150" spc="10">
                <a:latin typeface="Arial" panose="020B0604020202020204" pitchFamily="34" charset="0"/>
                <a:cs typeface="Arial" panose="020B0604020202020204" pitchFamily="34" charset="0"/>
              </a:rPr>
              <a:t>There are 7117 known languages in the world and 4065 languages currently have a written form. Due to the vast number of languages, and an increase of worldwide literacy, translations are being written for texts ranging from medical information to poetry.</a:t>
            </a:r>
          </a:p>
        </p:txBody>
      </p:sp>
      <p:sp>
        <p:nvSpPr>
          <p:cNvPr id="2" name="TextBox 19">
            <a:extLst>
              <a:ext uri="{FF2B5EF4-FFF2-40B4-BE49-F238E27FC236}">
                <a16:creationId xmlns:a16="http://schemas.microsoft.com/office/drawing/2014/main" id="{F0E42401-6B49-48DD-929E-15EF27F53DAE}"/>
              </a:ext>
            </a:extLst>
          </p:cNvPr>
          <p:cNvSpPr txBox="1"/>
          <p:nvPr/>
        </p:nvSpPr>
        <p:spPr>
          <a:xfrm>
            <a:off x="22320226" y="4693533"/>
            <a:ext cx="9944690" cy="769441"/>
          </a:xfrm>
          <a:prstGeom prst="rect">
            <a:avLst/>
          </a:prstGeom>
          <a:noFill/>
        </p:spPr>
        <p:txBody>
          <a:bodyPr wrap="square" rtlCol="0" anchor="t">
            <a:spAutoFit/>
          </a:bodyPr>
          <a:lstStyle/>
          <a:p>
            <a:pPr algn="just"/>
            <a:r>
              <a:rPr lang="en-US" altLang="en-US" sz="2200" spc="10">
                <a:latin typeface="Arial"/>
                <a:cs typeface="Arial"/>
              </a:rPr>
              <a:t>The application has many different features, all contributing to its overall functionality.</a:t>
            </a:r>
          </a:p>
        </p:txBody>
      </p:sp>
      <p:sp>
        <p:nvSpPr>
          <p:cNvPr id="201" name="Rectangle 200">
            <a:extLst>
              <a:ext uri="{FF2B5EF4-FFF2-40B4-BE49-F238E27FC236}">
                <a16:creationId xmlns:a16="http://schemas.microsoft.com/office/drawing/2014/main" id="{F2DD2CFB-B1F6-401D-B0ED-2A31E4481691}"/>
              </a:ext>
            </a:extLst>
          </p:cNvPr>
          <p:cNvSpPr/>
          <p:nvPr/>
        </p:nvSpPr>
        <p:spPr>
          <a:xfrm>
            <a:off x="22988085" y="4131086"/>
            <a:ext cx="4216471" cy="523220"/>
          </a:xfrm>
          <a:prstGeom prst="rect">
            <a:avLst/>
          </a:prstGeom>
        </p:spPr>
        <p:txBody>
          <a:bodyPr wrap="square">
            <a:spAutoFit/>
          </a:bodyPr>
          <a:lstStyle/>
          <a:p>
            <a:r>
              <a:rPr lang="en-US" sz="2800" b="1">
                <a:latin typeface="Arial" panose="020B0604020202020204" pitchFamily="34" charset="0"/>
                <a:cs typeface="Arial" panose="020B0604020202020204" pitchFamily="34" charset="0"/>
              </a:rPr>
              <a:t>FUNCTIONALITY</a:t>
            </a:r>
          </a:p>
        </p:txBody>
      </p:sp>
      <p:sp>
        <p:nvSpPr>
          <p:cNvPr id="204" name="Rectangle 203">
            <a:extLst>
              <a:ext uri="{FF2B5EF4-FFF2-40B4-BE49-F238E27FC236}">
                <a16:creationId xmlns:a16="http://schemas.microsoft.com/office/drawing/2014/main" id="{981B139B-84BD-429E-A87A-4774B38773D2}"/>
              </a:ext>
            </a:extLst>
          </p:cNvPr>
          <p:cNvSpPr/>
          <p:nvPr/>
        </p:nvSpPr>
        <p:spPr bwMode="auto">
          <a:xfrm>
            <a:off x="22335988" y="4180799"/>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a:endParaRPr lang="en-US" sz="2400"/>
          </a:p>
        </p:txBody>
      </p:sp>
      <p:cxnSp>
        <p:nvCxnSpPr>
          <p:cNvPr id="205" name="Straight Connector 204">
            <a:extLst>
              <a:ext uri="{FF2B5EF4-FFF2-40B4-BE49-F238E27FC236}">
                <a16:creationId xmlns:a16="http://schemas.microsoft.com/office/drawing/2014/main" id="{59DC9773-E706-4942-A186-2BA06992AE3A}"/>
              </a:ext>
            </a:extLst>
          </p:cNvPr>
          <p:cNvCxnSpPr/>
          <p:nvPr/>
        </p:nvCxnSpPr>
        <p:spPr bwMode="auto">
          <a:xfrm>
            <a:off x="26326214" y="4392696"/>
            <a:ext cx="5756516" cy="0"/>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19">
            <a:extLst>
              <a:ext uri="{FF2B5EF4-FFF2-40B4-BE49-F238E27FC236}">
                <a16:creationId xmlns:a16="http://schemas.microsoft.com/office/drawing/2014/main" id="{47F894AC-1C2D-4E0B-82FA-11DD99358942}"/>
              </a:ext>
            </a:extLst>
          </p:cNvPr>
          <p:cNvSpPr txBox="1"/>
          <p:nvPr/>
        </p:nvSpPr>
        <p:spPr>
          <a:xfrm>
            <a:off x="33065854" y="4832676"/>
            <a:ext cx="10472351" cy="2462213"/>
          </a:xfrm>
          <a:prstGeom prst="rect">
            <a:avLst/>
          </a:prstGeom>
          <a:noFill/>
        </p:spPr>
        <p:txBody>
          <a:bodyPr wrap="square" rtlCol="0" anchor="t">
            <a:spAutoFit/>
          </a:bodyPr>
          <a:lstStyle/>
          <a:p>
            <a:pPr algn="just"/>
            <a:r>
              <a:rPr lang="en-US" altLang="en-US" sz="2200" spc="10">
                <a:latin typeface="Arial"/>
                <a:cs typeface="Arial"/>
              </a:rPr>
              <a:t>A translation quality checking tool does not exist in this current context. This project provides a system in which users of many different types can quickly determine how their work could be improved. </a:t>
            </a:r>
          </a:p>
          <a:p>
            <a:pPr algn="just"/>
            <a:endParaRPr lang="en-US" altLang="en-US" sz="2200" spc="10">
              <a:latin typeface="Arial"/>
              <a:cs typeface="Arial"/>
            </a:endParaRPr>
          </a:p>
          <a:p>
            <a:pPr algn="just"/>
            <a:r>
              <a:rPr lang="en-US" altLang="en-US" sz="2200" spc="10">
                <a:latin typeface="Arial"/>
                <a:cs typeface="Arial"/>
              </a:rPr>
              <a:t>Not only could this service be externally monetizable, but internally, it could increase productivity and output, resulting in more information being widely available to larger groups of people.</a:t>
            </a:r>
          </a:p>
        </p:txBody>
      </p:sp>
      <p:sp>
        <p:nvSpPr>
          <p:cNvPr id="209" name="TextBox 208">
            <a:extLst>
              <a:ext uri="{FF2B5EF4-FFF2-40B4-BE49-F238E27FC236}">
                <a16:creationId xmlns:a16="http://schemas.microsoft.com/office/drawing/2014/main" id="{231A1C19-1905-4CA9-9C87-3C1F35D48A04}"/>
              </a:ext>
            </a:extLst>
          </p:cNvPr>
          <p:cNvSpPr txBox="1"/>
          <p:nvPr/>
        </p:nvSpPr>
        <p:spPr>
          <a:xfrm>
            <a:off x="33114352" y="18702874"/>
            <a:ext cx="10661113" cy="769441"/>
          </a:xfrm>
          <a:prstGeom prst="rect">
            <a:avLst/>
          </a:prstGeom>
          <a:noFill/>
        </p:spPr>
        <p:txBody>
          <a:bodyPr wrap="square">
            <a:spAutoFit/>
          </a:bodyPr>
          <a:lstStyle/>
          <a:p>
            <a:pPr algn="just"/>
            <a:r>
              <a:rPr lang="en-IN" sz="2200" spc="10">
                <a:latin typeface="Arial"/>
                <a:cs typeface="Arial"/>
              </a:rPr>
              <a:t>We would like to thank Professor Matthew Lanham and our client correspondent at SIL International, Joshua </a:t>
            </a:r>
            <a:r>
              <a:rPr lang="en-IN" sz="2200" spc="10" err="1">
                <a:latin typeface="Arial"/>
                <a:cs typeface="Arial"/>
              </a:rPr>
              <a:t>Nemecek</a:t>
            </a:r>
            <a:r>
              <a:rPr lang="en-IN" sz="2200" spc="10">
                <a:latin typeface="Arial"/>
                <a:cs typeface="Arial"/>
              </a:rPr>
              <a:t>.</a:t>
            </a:r>
          </a:p>
        </p:txBody>
      </p:sp>
      <p:sp>
        <p:nvSpPr>
          <p:cNvPr id="137" name="Rectangle 26">
            <a:extLst>
              <a:ext uri="{FF2B5EF4-FFF2-40B4-BE49-F238E27FC236}">
                <a16:creationId xmlns:a16="http://schemas.microsoft.com/office/drawing/2014/main" id="{F7967B6B-449B-4C4B-87E5-214DC84A2234}"/>
              </a:ext>
            </a:extLst>
          </p:cNvPr>
          <p:cNvSpPr>
            <a:spLocks noChangeArrowheads="1"/>
          </p:cNvSpPr>
          <p:nvPr/>
        </p:nvSpPr>
        <p:spPr bwMode="auto">
          <a:xfrm>
            <a:off x="-106185" y="1828269"/>
            <a:ext cx="44008883" cy="143456"/>
          </a:xfrm>
          <a:prstGeom prst="rect">
            <a:avLst/>
          </a:prstGeom>
          <a:solidFill>
            <a:srgbClr val="DDC69A"/>
          </a:solidFill>
          <a:ln>
            <a:noFill/>
          </a:ln>
          <a:effectLst/>
        </p:spPr>
        <p:txBody>
          <a:bodyPr wrap="none" lIns="50674" tIns="25337" rIns="50674" bIns="25337" anchor="ctr"/>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ctr"/>
            <a:endParaRPr lang="en-US" altLang="en-US" sz="1314">
              <a:solidFill>
                <a:schemeClr val="hlink"/>
              </a:solidFill>
            </a:endParaRPr>
          </a:p>
        </p:txBody>
      </p:sp>
      <p:sp>
        <p:nvSpPr>
          <p:cNvPr id="141" name="Rectangle 26">
            <a:extLst>
              <a:ext uri="{FF2B5EF4-FFF2-40B4-BE49-F238E27FC236}">
                <a16:creationId xmlns:a16="http://schemas.microsoft.com/office/drawing/2014/main" id="{FAB6ED1B-2BBA-4CD8-AB49-EF09F1F82491}"/>
              </a:ext>
            </a:extLst>
          </p:cNvPr>
          <p:cNvSpPr>
            <a:spLocks noChangeArrowheads="1"/>
          </p:cNvSpPr>
          <p:nvPr/>
        </p:nvSpPr>
        <p:spPr bwMode="auto">
          <a:xfrm>
            <a:off x="-117681" y="21799774"/>
            <a:ext cx="44008880" cy="163603"/>
          </a:xfrm>
          <a:prstGeom prst="rect">
            <a:avLst/>
          </a:prstGeom>
          <a:solidFill>
            <a:srgbClr val="DDC69A"/>
          </a:solidFill>
          <a:ln>
            <a:noFill/>
          </a:ln>
          <a:effectLst/>
        </p:spPr>
        <p:txBody>
          <a:bodyPr wrap="none" lIns="50674" tIns="25337" rIns="50674" bIns="25337" anchor="ctr"/>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ctr"/>
            <a:endParaRPr lang="en-US" altLang="en-US" sz="1314">
              <a:solidFill>
                <a:schemeClr val="hlink"/>
              </a:solidFill>
            </a:endParaRPr>
          </a:p>
        </p:txBody>
      </p:sp>
      <p:cxnSp>
        <p:nvCxnSpPr>
          <p:cNvPr id="144" name="Straight Connector 143">
            <a:extLst>
              <a:ext uri="{FF2B5EF4-FFF2-40B4-BE49-F238E27FC236}">
                <a16:creationId xmlns:a16="http://schemas.microsoft.com/office/drawing/2014/main" id="{22105DCC-8B80-4932-A11F-566A4E5862CD}"/>
              </a:ext>
            </a:extLst>
          </p:cNvPr>
          <p:cNvCxnSpPr/>
          <p:nvPr/>
        </p:nvCxnSpPr>
        <p:spPr bwMode="auto">
          <a:xfrm>
            <a:off x="21886760" y="4370124"/>
            <a:ext cx="0" cy="17032042"/>
          </a:xfrm>
          <a:prstGeom prst="line">
            <a:avLst/>
          </a:prstGeom>
          <a:solidFill>
            <a:schemeClr val="accent1"/>
          </a:solidFill>
          <a:ln w="9525" cap="flat" cmpd="sng" algn="ctr">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5" name="Rectangle 214">
            <a:extLst>
              <a:ext uri="{FF2B5EF4-FFF2-40B4-BE49-F238E27FC236}">
                <a16:creationId xmlns:a16="http://schemas.microsoft.com/office/drawing/2014/main" id="{E07925BF-CCB2-443C-9FE8-FE558EC7F144}"/>
              </a:ext>
            </a:extLst>
          </p:cNvPr>
          <p:cNvSpPr/>
          <p:nvPr/>
        </p:nvSpPr>
        <p:spPr>
          <a:xfrm>
            <a:off x="33712777" y="18115746"/>
            <a:ext cx="4321451" cy="523220"/>
          </a:xfrm>
          <a:prstGeom prst="rect">
            <a:avLst/>
          </a:prstGeom>
        </p:spPr>
        <p:txBody>
          <a:bodyPr wrap="square">
            <a:spAutoFit/>
          </a:bodyPr>
          <a:lstStyle/>
          <a:p>
            <a:r>
              <a:rPr lang="en-US" sz="2800" b="1">
                <a:latin typeface="Arial" panose="020B0604020202020204" pitchFamily="34" charset="0"/>
                <a:cs typeface="Arial" panose="020B0604020202020204" pitchFamily="34" charset="0"/>
              </a:rPr>
              <a:t>ACKNOWLEDGEMENTS</a:t>
            </a:r>
          </a:p>
        </p:txBody>
      </p:sp>
      <p:sp>
        <p:nvSpPr>
          <p:cNvPr id="216" name="Rectangle 215">
            <a:extLst>
              <a:ext uri="{FF2B5EF4-FFF2-40B4-BE49-F238E27FC236}">
                <a16:creationId xmlns:a16="http://schemas.microsoft.com/office/drawing/2014/main" id="{DCDFF37B-E28D-42AA-A095-47DDCB4A04D4}"/>
              </a:ext>
            </a:extLst>
          </p:cNvPr>
          <p:cNvSpPr/>
          <p:nvPr/>
        </p:nvSpPr>
        <p:spPr bwMode="auto">
          <a:xfrm>
            <a:off x="33205337" y="4158033"/>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a:endParaRPr lang="en-US" sz="2400"/>
          </a:p>
        </p:txBody>
      </p:sp>
      <p:sp>
        <p:nvSpPr>
          <p:cNvPr id="220" name="Rectangle 219">
            <a:extLst>
              <a:ext uri="{FF2B5EF4-FFF2-40B4-BE49-F238E27FC236}">
                <a16:creationId xmlns:a16="http://schemas.microsoft.com/office/drawing/2014/main" id="{E24C946C-91E9-4486-8B6C-6C3CC59FA60A}"/>
              </a:ext>
            </a:extLst>
          </p:cNvPr>
          <p:cNvSpPr/>
          <p:nvPr/>
        </p:nvSpPr>
        <p:spPr bwMode="auto">
          <a:xfrm>
            <a:off x="33193516" y="18194476"/>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a:endParaRPr lang="en-US" sz="2400">
              <a:latin typeface="Arial" panose="020B0604020202020204" pitchFamily="34" charset="0"/>
              <a:cs typeface="Arial" panose="020B0604020202020204" pitchFamily="34" charset="0"/>
            </a:endParaRPr>
          </a:p>
        </p:txBody>
      </p:sp>
      <p:sp>
        <p:nvSpPr>
          <p:cNvPr id="237" name="Rectangle 236">
            <a:extLst>
              <a:ext uri="{FF2B5EF4-FFF2-40B4-BE49-F238E27FC236}">
                <a16:creationId xmlns:a16="http://schemas.microsoft.com/office/drawing/2014/main" id="{5CEECB10-ECB5-48C6-89BD-6A90C19B3151}"/>
              </a:ext>
            </a:extLst>
          </p:cNvPr>
          <p:cNvSpPr/>
          <p:nvPr/>
        </p:nvSpPr>
        <p:spPr bwMode="auto">
          <a:xfrm>
            <a:off x="-102558" y="-19426"/>
            <a:ext cx="4874282" cy="3805865"/>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a:endParaRPr lang="en-US" sz="2400">
              <a:latin typeface="Arial" panose="020B0604020202020204" pitchFamily="34" charset="0"/>
              <a:cs typeface="Arial" panose="020B0604020202020204" pitchFamily="34" charset="0"/>
            </a:endParaRPr>
          </a:p>
        </p:txBody>
      </p:sp>
      <p:pic>
        <p:nvPicPr>
          <p:cNvPr id="1105" name="Picture 81" descr="Home - 2022 INFORMS Business Analytics Conference">
            <a:extLst>
              <a:ext uri="{FF2B5EF4-FFF2-40B4-BE49-F238E27FC236}">
                <a16:creationId xmlns:a16="http://schemas.microsoft.com/office/drawing/2014/main" id="{46BFBFA2-A75D-481D-80DF-9A891DAD0381}"/>
              </a:ext>
            </a:extLst>
          </p:cNvPr>
          <p:cNvPicPr>
            <a:picLocks noChangeAspect="1" noChangeArrowheads="1"/>
          </p:cNvPicPr>
          <p:nvPr/>
        </p:nvPicPr>
        <p:blipFill>
          <a:blip r:embed="rId9" cstate="print">
            <a:extLst>
              <a:ext uri="{28A0092B-C50C-407E-A947-70E740481C1C}">
                <a14:useLocalDpi xmlns:a14="http://schemas.microsoft.com/office/drawing/2010/main"/>
              </a:ext>
            </a:extLst>
          </a:blip>
          <a:srcRect/>
          <a:stretch>
            <a:fillRect/>
          </a:stretch>
        </p:blipFill>
        <p:spPr bwMode="auto">
          <a:xfrm>
            <a:off x="602453" y="109156"/>
            <a:ext cx="3464832" cy="3425434"/>
          </a:xfrm>
          <a:prstGeom prst="rect">
            <a:avLst/>
          </a:prstGeom>
          <a:noFill/>
          <a:extLst>
            <a:ext uri="{909E8E84-426E-40DD-AFC4-6F175D3DCCD1}">
              <a14:hiddenFill xmlns:a14="http://schemas.microsoft.com/office/drawing/2010/main">
                <a:solidFill>
                  <a:srgbClr val="FFFFFF"/>
                </a:solidFill>
              </a14:hiddenFill>
            </a:ext>
          </a:extLst>
        </p:spPr>
      </p:pic>
      <p:sp>
        <p:nvSpPr>
          <p:cNvPr id="238" name="Rectangle 237">
            <a:extLst>
              <a:ext uri="{FF2B5EF4-FFF2-40B4-BE49-F238E27FC236}">
                <a16:creationId xmlns:a16="http://schemas.microsoft.com/office/drawing/2014/main" id="{EB429614-D536-4934-919E-2C27E6A3B7F9}"/>
              </a:ext>
            </a:extLst>
          </p:cNvPr>
          <p:cNvSpPr/>
          <p:nvPr/>
        </p:nvSpPr>
        <p:spPr bwMode="auto">
          <a:xfrm>
            <a:off x="39065662" y="-33694"/>
            <a:ext cx="4874282" cy="3805865"/>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a:endParaRPr lang="en-US" sz="2400">
              <a:latin typeface="Arial" panose="020B0604020202020204" pitchFamily="34" charset="0"/>
              <a:cs typeface="Arial" panose="020B0604020202020204" pitchFamily="34" charset="0"/>
            </a:endParaRPr>
          </a:p>
        </p:txBody>
      </p:sp>
      <p:pic>
        <p:nvPicPr>
          <p:cNvPr id="27" name="Picture 26">
            <a:extLst>
              <a:ext uri="{FF2B5EF4-FFF2-40B4-BE49-F238E27FC236}">
                <a16:creationId xmlns:a16="http://schemas.microsoft.com/office/drawing/2014/main" id="{53661DD4-F5B0-4C46-A895-BC39528727C0}"/>
              </a:ext>
            </a:extLst>
          </p:cNvPr>
          <p:cNvPicPr>
            <a:picLocks noChangeAspect="1"/>
          </p:cNvPicPr>
          <p:nvPr/>
        </p:nvPicPr>
        <p:blipFill rotWithShape="1">
          <a:blip r:embed="rId10">
            <a:extLst>
              <a:ext uri="{28A0092B-C50C-407E-A947-70E740481C1C}">
                <a14:useLocalDpi xmlns:a14="http://schemas.microsoft.com/office/drawing/2010/main" val="0"/>
              </a:ext>
            </a:extLst>
          </a:blip>
          <a:srcRect l="7422" t="7485" r="6880" b="696"/>
          <a:stretch/>
        </p:blipFill>
        <p:spPr>
          <a:xfrm>
            <a:off x="286703" y="9466817"/>
            <a:ext cx="10464340" cy="5296848"/>
          </a:xfrm>
          <a:prstGeom prst="rect">
            <a:avLst/>
          </a:prstGeom>
        </p:spPr>
      </p:pic>
      <p:sp>
        <p:nvSpPr>
          <p:cNvPr id="28" name="TextBox 27">
            <a:extLst>
              <a:ext uri="{FF2B5EF4-FFF2-40B4-BE49-F238E27FC236}">
                <a16:creationId xmlns:a16="http://schemas.microsoft.com/office/drawing/2014/main" id="{39C95865-3C69-8647-80B6-2BAFDC8F98B0}"/>
              </a:ext>
            </a:extLst>
          </p:cNvPr>
          <p:cNvSpPr txBox="1"/>
          <p:nvPr/>
        </p:nvSpPr>
        <p:spPr>
          <a:xfrm>
            <a:off x="278375" y="15314980"/>
            <a:ext cx="10318169" cy="1415772"/>
          </a:xfrm>
          <a:prstGeom prst="rect">
            <a:avLst/>
          </a:prstGeom>
          <a:noFill/>
        </p:spPr>
        <p:txBody>
          <a:bodyPr wrap="square" rtlCol="0">
            <a:spAutoFit/>
          </a:bodyPr>
          <a:lstStyle/>
          <a:p>
            <a:pPr algn="just"/>
            <a:r>
              <a:rPr lang="en-US" sz="2150" spc="10">
                <a:latin typeface="Arial" panose="020B0604020202020204" pitchFamily="34" charset="0"/>
                <a:cs typeface="Arial" panose="020B0604020202020204" pitchFamily="34" charset="0"/>
              </a:rPr>
              <a:t>Because much of this information could be vitally important, ensuring accurate translations is key. There are three aspects of translations that need to be considered when looking at translations: semantic similarity, comprehensibility, and text readability.</a:t>
            </a:r>
          </a:p>
        </p:txBody>
      </p:sp>
      <p:sp>
        <p:nvSpPr>
          <p:cNvPr id="185" name="Rectangle 184">
            <a:extLst>
              <a:ext uri="{FF2B5EF4-FFF2-40B4-BE49-F238E27FC236}">
                <a16:creationId xmlns:a16="http://schemas.microsoft.com/office/drawing/2014/main" id="{B7B4309B-22D6-B64C-8D52-468559C490DF}"/>
              </a:ext>
            </a:extLst>
          </p:cNvPr>
          <p:cNvSpPr/>
          <p:nvPr/>
        </p:nvSpPr>
        <p:spPr>
          <a:xfrm>
            <a:off x="320073" y="14635510"/>
            <a:ext cx="10397599" cy="400110"/>
          </a:xfrm>
          <a:prstGeom prst="rect">
            <a:avLst/>
          </a:prstGeom>
        </p:spPr>
        <p:txBody>
          <a:bodyPr wrap="square">
            <a:spAutoFit/>
          </a:bodyPr>
          <a:lstStyle/>
          <a:p>
            <a:pPr algn="ctr"/>
            <a:r>
              <a:rPr lang="en-US" sz="2000">
                <a:latin typeface="Arial" panose="020B0604020202020204" pitchFamily="34" charset="0"/>
                <a:ea typeface="Arial" charset="0"/>
                <a:cs typeface="Arial" panose="020B0604020202020204" pitchFamily="34" charset="0"/>
              </a:rPr>
              <a:t>Figure 1. World literacy growth over time</a:t>
            </a:r>
          </a:p>
        </p:txBody>
      </p:sp>
      <p:sp>
        <p:nvSpPr>
          <p:cNvPr id="200" name="Rectangle 199">
            <a:extLst>
              <a:ext uri="{FF2B5EF4-FFF2-40B4-BE49-F238E27FC236}">
                <a16:creationId xmlns:a16="http://schemas.microsoft.com/office/drawing/2014/main" id="{9722F52F-7926-A44E-824F-B00E1394BC50}"/>
              </a:ext>
            </a:extLst>
          </p:cNvPr>
          <p:cNvSpPr/>
          <p:nvPr/>
        </p:nvSpPr>
        <p:spPr>
          <a:xfrm>
            <a:off x="12134196" y="4147573"/>
            <a:ext cx="4887247" cy="523220"/>
          </a:xfrm>
          <a:prstGeom prst="rect">
            <a:avLst/>
          </a:prstGeom>
        </p:spPr>
        <p:txBody>
          <a:bodyPr wrap="square">
            <a:spAutoFit/>
          </a:bodyPr>
          <a:lstStyle/>
          <a:p>
            <a:r>
              <a:rPr lang="en-US" sz="2800" b="1">
                <a:latin typeface="Arial" panose="020B0604020202020204" pitchFamily="34" charset="0"/>
                <a:cs typeface="Arial" panose="020B0604020202020204" pitchFamily="34" charset="0"/>
              </a:rPr>
              <a:t>QUALITY METRICS</a:t>
            </a:r>
          </a:p>
        </p:txBody>
      </p:sp>
      <p:sp>
        <p:nvSpPr>
          <p:cNvPr id="211" name="Rectangle 210">
            <a:extLst>
              <a:ext uri="{FF2B5EF4-FFF2-40B4-BE49-F238E27FC236}">
                <a16:creationId xmlns:a16="http://schemas.microsoft.com/office/drawing/2014/main" id="{63F525BD-C9E7-1843-8673-1248CEC16CA1}"/>
              </a:ext>
            </a:extLst>
          </p:cNvPr>
          <p:cNvSpPr/>
          <p:nvPr/>
        </p:nvSpPr>
        <p:spPr bwMode="auto">
          <a:xfrm>
            <a:off x="11463638" y="4203087"/>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a:endParaRPr lang="en-US" sz="2400">
              <a:latin typeface="Arial" panose="020B0604020202020204" pitchFamily="34" charset="0"/>
              <a:cs typeface="Arial" panose="020B0604020202020204" pitchFamily="34" charset="0"/>
            </a:endParaRPr>
          </a:p>
        </p:txBody>
      </p:sp>
      <p:cxnSp>
        <p:nvCxnSpPr>
          <p:cNvPr id="217" name="Straight Connector 216">
            <a:extLst>
              <a:ext uri="{FF2B5EF4-FFF2-40B4-BE49-F238E27FC236}">
                <a16:creationId xmlns:a16="http://schemas.microsoft.com/office/drawing/2014/main" id="{BC08A958-A319-6047-AFAD-0A64F50211C4}"/>
              </a:ext>
            </a:extLst>
          </p:cNvPr>
          <p:cNvCxnSpPr>
            <a:cxnSpLocks/>
          </p:cNvCxnSpPr>
          <p:nvPr/>
        </p:nvCxnSpPr>
        <p:spPr bwMode="auto">
          <a:xfrm>
            <a:off x="15957721" y="4408717"/>
            <a:ext cx="5898542" cy="0"/>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2" name="Picture 31" descr="Diagram&#10;&#10;Description automatically generated">
            <a:extLst>
              <a:ext uri="{FF2B5EF4-FFF2-40B4-BE49-F238E27FC236}">
                <a16:creationId xmlns:a16="http://schemas.microsoft.com/office/drawing/2014/main" id="{3E291990-0817-3B43-9327-01776242E98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369444" y="16507195"/>
            <a:ext cx="6426077" cy="4498254"/>
          </a:xfrm>
          <a:prstGeom prst="rect">
            <a:avLst/>
          </a:prstGeom>
        </p:spPr>
      </p:pic>
      <p:sp>
        <p:nvSpPr>
          <p:cNvPr id="219" name="TextBox 218">
            <a:extLst>
              <a:ext uri="{FF2B5EF4-FFF2-40B4-BE49-F238E27FC236}">
                <a16:creationId xmlns:a16="http://schemas.microsoft.com/office/drawing/2014/main" id="{60FCCF6F-F00B-DE49-90D7-F833559B51E6}"/>
              </a:ext>
            </a:extLst>
          </p:cNvPr>
          <p:cNvSpPr txBox="1"/>
          <p:nvPr/>
        </p:nvSpPr>
        <p:spPr>
          <a:xfrm>
            <a:off x="227945" y="16962435"/>
            <a:ext cx="3992989" cy="3400931"/>
          </a:xfrm>
          <a:prstGeom prst="rect">
            <a:avLst/>
          </a:prstGeom>
          <a:noFill/>
        </p:spPr>
        <p:txBody>
          <a:bodyPr wrap="square" rtlCol="0">
            <a:spAutoFit/>
          </a:bodyPr>
          <a:lstStyle/>
          <a:p>
            <a:pPr algn="just"/>
            <a:r>
              <a:rPr lang="en-US" sz="2150" spc="10">
                <a:latin typeface="Arial" panose="020B0604020202020204" pitchFamily="34" charset="0"/>
                <a:cs typeface="Arial" panose="020B0604020202020204" pitchFamily="34" charset="0"/>
              </a:rPr>
              <a:t>These three individual metric scores can be combined to determine the overall quality of a specific translation. This overall “score” can be used to determine which areas of a translation must be improved or, more generally, if the quality of the overall translated text must be improved.</a:t>
            </a:r>
          </a:p>
        </p:txBody>
      </p:sp>
      <p:pic>
        <p:nvPicPr>
          <p:cNvPr id="224" name="Picture 3" descr="Diagram&#10;&#10;Description automatically generated">
            <a:extLst>
              <a:ext uri="{FF2B5EF4-FFF2-40B4-BE49-F238E27FC236}">
                <a16:creationId xmlns:a16="http://schemas.microsoft.com/office/drawing/2014/main" id="{D210F52C-F269-F747-9FFE-C5506F83B280}"/>
              </a:ext>
            </a:extLst>
          </p:cNvPr>
          <p:cNvPicPr>
            <a:picLocks noChangeAspect="1"/>
          </p:cNvPicPr>
          <p:nvPr/>
        </p:nvPicPr>
        <p:blipFill>
          <a:blip r:embed="rId12"/>
          <a:stretch>
            <a:fillRect/>
          </a:stretch>
        </p:blipFill>
        <p:spPr>
          <a:xfrm>
            <a:off x="11164859" y="7292826"/>
            <a:ext cx="10292358" cy="6942985"/>
          </a:xfrm>
          <a:prstGeom prst="rect">
            <a:avLst/>
          </a:prstGeom>
        </p:spPr>
      </p:pic>
      <p:sp>
        <p:nvSpPr>
          <p:cNvPr id="225" name="Rectangle 106">
            <a:extLst>
              <a:ext uri="{FF2B5EF4-FFF2-40B4-BE49-F238E27FC236}">
                <a16:creationId xmlns:a16="http://schemas.microsoft.com/office/drawing/2014/main" id="{61BEF201-B7BA-A842-A67F-7EEFCE71C8FC}"/>
              </a:ext>
            </a:extLst>
          </p:cNvPr>
          <p:cNvSpPr>
            <a:spLocks noChangeArrowheads="1"/>
          </p:cNvSpPr>
          <p:nvPr/>
        </p:nvSpPr>
        <p:spPr bwMode="auto">
          <a:xfrm>
            <a:off x="331025" y="4644528"/>
            <a:ext cx="10663631" cy="265417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9502" tIns="199502" rIns="199502" bIns="199502"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r>
              <a:rPr lang="en-US" sz="2150">
                <a:latin typeface="Arial" panose="020B0604020202020204" pitchFamily="34" charset="0"/>
                <a:cs typeface="Arial" panose="020B0604020202020204" pitchFamily="34" charset="0"/>
              </a:rPr>
              <a:t>As literacy continues to spread throughout the world, more documents are being translated into languages that did not have prior access to such information. To ensure accurate and complete translations, this project provides a system through which the quality of a translation can be determined. A visual interface was built using the Django web framework to allow users the ability to check the quality of translations. The metrics used to measure the quality of the translations are semantic similarity, comprehensibility, and readability.</a:t>
            </a:r>
            <a:endParaRPr lang="en-US" sz="2150" spc="10">
              <a:latin typeface="Arial" panose="020B0604020202020204" pitchFamily="34" charset="0"/>
              <a:cs typeface="Arial" panose="020B0604020202020204" pitchFamily="34" charset="0"/>
            </a:endParaRPr>
          </a:p>
        </p:txBody>
      </p:sp>
      <p:sp>
        <p:nvSpPr>
          <p:cNvPr id="241" name="Rectangle 240">
            <a:extLst>
              <a:ext uri="{FF2B5EF4-FFF2-40B4-BE49-F238E27FC236}">
                <a16:creationId xmlns:a16="http://schemas.microsoft.com/office/drawing/2014/main" id="{532ECAF5-D00E-0E47-81CE-317973656F64}"/>
              </a:ext>
            </a:extLst>
          </p:cNvPr>
          <p:cNvSpPr/>
          <p:nvPr/>
        </p:nvSpPr>
        <p:spPr>
          <a:xfrm>
            <a:off x="12126766" y="14780033"/>
            <a:ext cx="4517745" cy="523220"/>
          </a:xfrm>
          <a:prstGeom prst="rect">
            <a:avLst/>
          </a:prstGeom>
        </p:spPr>
        <p:txBody>
          <a:bodyPr wrap="square">
            <a:spAutoFit/>
          </a:bodyPr>
          <a:lstStyle/>
          <a:p>
            <a:r>
              <a:rPr lang="en-US" sz="2800" b="1">
                <a:latin typeface="Arial" panose="020B0604020202020204" pitchFamily="34" charset="0"/>
                <a:cs typeface="Arial" panose="020B0604020202020204" pitchFamily="34" charset="0"/>
              </a:rPr>
              <a:t>TECH STACK</a:t>
            </a:r>
          </a:p>
        </p:txBody>
      </p:sp>
      <p:sp>
        <p:nvSpPr>
          <p:cNvPr id="242" name="Rectangle 241">
            <a:extLst>
              <a:ext uri="{FF2B5EF4-FFF2-40B4-BE49-F238E27FC236}">
                <a16:creationId xmlns:a16="http://schemas.microsoft.com/office/drawing/2014/main" id="{17D56A26-99B0-ED4C-9A9A-822824929E01}"/>
              </a:ext>
            </a:extLst>
          </p:cNvPr>
          <p:cNvSpPr/>
          <p:nvPr/>
        </p:nvSpPr>
        <p:spPr bwMode="auto">
          <a:xfrm>
            <a:off x="11474670" y="14829745"/>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a:endParaRPr lang="en-US" sz="2400"/>
          </a:p>
        </p:txBody>
      </p:sp>
      <p:cxnSp>
        <p:nvCxnSpPr>
          <p:cNvPr id="244" name="Straight Connector 243">
            <a:extLst>
              <a:ext uri="{FF2B5EF4-FFF2-40B4-BE49-F238E27FC236}">
                <a16:creationId xmlns:a16="http://schemas.microsoft.com/office/drawing/2014/main" id="{99BE82E9-9139-D64F-BD6C-9F106D2184F3}"/>
              </a:ext>
            </a:extLst>
          </p:cNvPr>
          <p:cNvCxnSpPr/>
          <p:nvPr/>
        </p:nvCxnSpPr>
        <p:spPr bwMode="auto">
          <a:xfrm>
            <a:off x="14916150" y="15041642"/>
            <a:ext cx="6305264" cy="0"/>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3" name="Picture 42" descr="Logo&#10;&#10;Description automatically generated">
            <a:extLst>
              <a:ext uri="{FF2B5EF4-FFF2-40B4-BE49-F238E27FC236}">
                <a16:creationId xmlns:a16="http://schemas.microsoft.com/office/drawing/2014/main" id="{1A4F6FBE-F543-924F-964D-66604D1D092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957721" y="17207544"/>
            <a:ext cx="5875835" cy="1583783"/>
          </a:xfrm>
          <a:prstGeom prst="rect">
            <a:avLst/>
          </a:prstGeom>
        </p:spPr>
      </p:pic>
      <p:pic>
        <p:nvPicPr>
          <p:cNvPr id="45" name="Picture 44" descr="A green sign with white text&#10;&#10;Description automatically generated with low confidence">
            <a:extLst>
              <a:ext uri="{FF2B5EF4-FFF2-40B4-BE49-F238E27FC236}">
                <a16:creationId xmlns:a16="http://schemas.microsoft.com/office/drawing/2014/main" id="{D8A7074F-B715-B74B-90F7-FFDD2EF1B42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323978" y="16995086"/>
            <a:ext cx="4414725" cy="2008700"/>
          </a:xfrm>
          <a:prstGeom prst="rect">
            <a:avLst/>
          </a:prstGeom>
        </p:spPr>
      </p:pic>
      <p:pic>
        <p:nvPicPr>
          <p:cNvPr id="48" name="Picture 47" descr="Logo, icon&#10;&#10;Description automatically generated">
            <a:extLst>
              <a:ext uri="{FF2B5EF4-FFF2-40B4-BE49-F238E27FC236}">
                <a16:creationId xmlns:a16="http://schemas.microsoft.com/office/drawing/2014/main" id="{7FD4E677-E4D2-EA43-81E4-0124D00548E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7356893" y="19456224"/>
            <a:ext cx="4358834" cy="1116906"/>
          </a:xfrm>
          <a:prstGeom prst="rect">
            <a:avLst/>
          </a:prstGeom>
        </p:spPr>
      </p:pic>
      <p:sp>
        <p:nvSpPr>
          <p:cNvPr id="245" name="TextBox 244">
            <a:extLst>
              <a:ext uri="{FF2B5EF4-FFF2-40B4-BE49-F238E27FC236}">
                <a16:creationId xmlns:a16="http://schemas.microsoft.com/office/drawing/2014/main" id="{F029182F-86BB-9C44-B931-E1E010D7A903}"/>
              </a:ext>
            </a:extLst>
          </p:cNvPr>
          <p:cNvSpPr txBox="1"/>
          <p:nvPr/>
        </p:nvSpPr>
        <p:spPr>
          <a:xfrm>
            <a:off x="11329764" y="15464883"/>
            <a:ext cx="10318169" cy="1084912"/>
          </a:xfrm>
          <a:prstGeom prst="rect">
            <a:avLst/>
          </a:prstGeom>
          <a:noFill/>
        </p:spPr>
        <p:txBody>
          <a:bodyPr wrap="square" rtlCol="0">
            <a:spAutoFit/>
          </a:bodyPr>
          <a:lstStyle/>
          <a:p>
            <a:pPr algn="just"/>
            <a:r>
              <a:rPr lang="en-US" sz="2150" spc="10">
                <a:latin typeface="Arial" panose="020B0604020202020204" pitchFamily="34" charset="0"/>
                <a:cs typeface="Arial" panose="020B0604020202020204" pitchFamily="34" charset="0"/>
              </a:rPr>
              <a:t>One of the benefits of a software development project is the chance to learn how to utilize new software and technology. Each of these technologies introduced new concepts which contributed to becoming better programmers and critical thinkers.</a:t>
            </a:r>
          </a:p>
        </p:txBody>
      </p:sp>
      <p:sp>
        <p:nvSpPr>
          <p:cNvPr id="248" name="Rectangle 247">
            <a:extLst>
              <a:ext uri="{FF2B5EF4-FFF2-40B4-BE49-F238E27FC236}">
                <a16:creationId xmlns:a16="http://schemas.microsoft.com/office/drawing/2014/main" id="{1D1820C8-FB31-824E-A01E-2B0A901DBB1A}"/>
              </a:ext>
            </a:extLst>
          </p:cNvPr>
          <p:cNvSpPr/>
          <p:nvPr/>
        </p:nvSpPr>
        <p:spPr>
          <a:xfrm>
            <a:off x="4090270" y="20778829"/>
            <a:ext cx="6785434" cy="400110"/>
          </a:xfrm>
          <a:prstGeom prst="rect">
            <a:avLst/>
          </a:prstGeom>
        </p:spPr>
        <p:txBody>
          <a:bodyPr wrap="square">
            <a:spAutoFit/>
          </a:bodyPr>
          <a:lstStyle/>
          <a:p>
            <a:pPr algn="ctr"/>
            <a:r>
              <a:rPr lang="en-US" sz="2000">
                <a:latin typeface="Arial" panose="020B0604020202020204" pitchFamily="34" charset="0"/>
                <a:ea typeface="Arial" charset="0"/>
                <a:cs typeface="Arial" panose="020B0604020202020204" pitchFamily="34" charset="0"/>
              </a:rPr>
              <a:t>Figure 2. Information flow</a:t>
            </a:r>
          </a:p>
        </p:txBody>
      </p:sp>
      <p:sp>
        <p:nvSpPr>
          <p:cNvPr id="249" name="Rectangle 248">
            <a:extLst>
              <a:ext uri="{FF2B5EF4-FFF2-40B4-BE49-F238E27FC236}">
                <a16:creationId xmlns:a16="http://schemas.microsoft.com/office/drawing/2014/main" id="{EB6FDE7B-2AFB-A64A-9681-8D5E7B18EC21}"/>
              </a:ext>
            </a:extLst>
          </p:cNvPr>
          <p:cNvSpPr/>
          <p:nvPr/>
        </p:nvSpPr>
        <p:spPr>
          <a:xfrm>
            <a:off x="12918320" y="14104037"/>
            <a:ext cx="6785434" cy="400110"/>
          </a:xfrm>
          <a:prstGeom prst="rect">
            <a:avLst/>
          </a:prstGeom>
        </p:spPr>
        <p:txBody>
          <a:bodyPr wrap="square">
            <a:spAutoFit/>
          </a:bodyPr>
          <a:lstStyle/>
          <a:p>
            <a:pPr algn="ctr"/>
            <a:r>
              <a:rPr lang="en-US" sz="2000">
                <a:latin typeface="Arial" panose="020B0604020202020204" pitchFamily="34" charset="0"/>
                <a:ea typeface="Arial" charset="0"/>
                <a:cs typeface="Arial" panose="020B0604020202020204" pitchFamily="34" charset="0"/>
              </a:rPr>
              <a:t>Figure 3. Methodology workflow</a:t>
            </a:r>
          </a:p>
        </p:txBody>
      </p:sp>
      <p:pic>
        <p:nvPicPr>
          <p:cNvPr id="50" name="Picture 49" descr="Text&#10;&#10;Description automatically generated with medium confidence">
            <a:extLst>
              <a:ext uri="{FF2B5EF4-FFF2-40B4-BE49-F238E27FC236}">
                <a16:creationId xmlns:a16="http://schemas.microsoft.com/office/drawing/2014/main" id="{729E75EC-7BC0-A54B-B670-120336E25A87}"/>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1321758" y="19456224"/>
            <a:ext cx="5710460" cy="1391925"/>
          </a:xfrm>
          <a:prstGeom prst="rect">
            <a:avLst/>
          </a:prstGeom>
        </p:spPr>
      </p:pic>
      <p:pic>
        <p:nvPicPr>
          <p:cNvPr id="53" name="Picture 52" descr="Graphical user interface, application, Teams&#10;&#10;Description automatically generated">
            <a:extLst>
              <a:ext uri="{FF2B5EF4-FFF2-40B4-BE49-F238E27FC236}">
                <a16:creationId xmlns:a16="http://schemas.microsoft.com/office/drawing/2014/main" id="{8ED595BC-C06B-394F-A65F-3BA821A89A46}"/>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2723353" y="16374381"/>
            <a:ext cx="9150350" cy="4673737"/>
          </a:xfrm>
          <a:prstGeom prst="rect">
            <a:avLst/>
          </a:prstGeom>
        </p:spPr>
      </p:pic>
      <p:pic>
        <p:nvPicPr>
          <p:cNvPr id="56" name="Picture 55" descr="Graphical user interface&#10;&#10;Description automatically generated with low confidence">
            <a:extLst>
              <a:ext uri="{FF2B5EF4-FFF2-40B4-BE49-F238E27FC236}">
                <a16:creationId xmlns:a16="http://schemas.microsoft.com/office/drawing/2014/main" id="{3067D12E-6A34-DB4E-97BB-9BB38AAF2007}"/>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2717962" y="10946300"/>
            <a:ext cx="9160768" cy="4685424"/>
          </a:xfrm>
          <a:prstGeom prst="rect">
            <a:avLst/>
          </a:prstGeom>
        </p:spPr>
      </p:pic>
      <p:pic>
        <p:nvPicPr>
          <p:cNvPr id="67" name="Picture 66" descr="Graphical user interface, text, application&#10;&#10;Description automatically generated">
            <a:extLst>
              <a:ext uri="{FF2B5EF4-FFF2-40B4-BE49-F238E27FC236}">
                <a16:creationId xmlns:a16="http://schemas.microsoft.com/office/drawing/2014/main" id="{227D4779-0C5F-074F-9A64-22CB66AE01D2}"/>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2638138" y="5525050"/>
            <a:ext cx="9141055" cy="4678593"/>
          </a:xfrm>
          <a:prstGeom prst="rect">
            <a:avLst/>
          </a:prstGeom>
        </p:spPr>
      </p:pic>
      <p:sp>
        <p:nvSpPr>
          <p:cNvPr id="250" name="Rectangle 249">
            <a:extLst>
              <a:ext uri="{FF2B5EF4-FFF2-40B4-BE49-F238E27FC236}">
                <a16:creationId xmlns:a16="http://schemas.microsoft.com/office/drawing/2014/main" id="{DA8D55D0-5AFC-7849-AEF8-96BC870C081A}"/>
              </a:ext>
            </a:extLst>
          </p:cNvPr>
          <p:cNvSpPr/>
          <p:nvPr/>
        </p:nvSpPr>
        <p:spPr>
          <a:xfrm>
            <a:off x="13098784" y="21023109"/>
            <a:ext cx="6785434" cy="400110"/>
          </a:xfrm>
          <a:prstGeom prst="rect">
            <a:avLst/>
          </a:prstGeom>
        </p:spPr>
        <p:txBody>
          <a:bodyPr wrap="square">
            <a:spAutoFit/>
          </a:bodyPr>
          <a:lstStyle/>
          <a:p>
            <a:pPr algn="ctr"/>
            <a:r>
              <a:rPr lang="en-US" sz="2000">
                <a:latin typeface="Arial" panose="020B0604020202020204" pitchFamily="34" charset="0"/>
                <a:ea typeface="Arial" charset="0"/>
                <a:cs typeface="Arial" panose="020B0604020202020204" pitchFamily="34" charset="0"/>
              </a:rPr>
              <a:t>Figure 4. Technology utilized in the project</a:t>
            </a:r>
          </a:p>
        </p:txBody>
      </p:sp>
      <p:sp>
        <p:nvSpPr>
          <p:cNvPr id="251" name="Rectangle 250">
            <a:extLst>
              <a:ext uri="{FF2B5EF4-FFF2-40B4-BE49-F238E27FC236}">
                <a16:creationId xmlns:a16="http://schemas.microsoft.com/office/drawing/2014/main" id="{6386C6EE-BE9F-AF41-81BC-E30E4E167005}"/>
              </a:ext>
            </a:extLst>
          </p:cNvPr>
          <p:cNvSpPr/>
          <p:nvPr/>
        </p:nvSpPr>
        <p:spPr>
          <a:xfrm>
            <a:off x="23811839" y="10308743"/>
            <a:ext cx="6785434" cy="400110"/>
          </a:xfrm>
          <a:prstGeom prst="rect">
            <a:avLst/>
          </a:prstGeom>
        </p:spPr>
        <p:txBody>
          <a:bodyPr wrap="square">
            <a:spAutoFit/>
          </a:bodyPr>
          <a:lstStyle/>
          <a:p>
            <a:pPr algn="ctr"/>
            <a:r>
              <a:rPr lang="en-US" sz="2000">
                <a:latin typeface="Arial" panose="020B0604020202020204" pitchFamily="34" charset="0"/>
                <a:ea typeface="Arial" charset="0"/>
                <a:cs typeface="Arial" panose="020B0604020202020204" pitchFamily="34" charset="0"/>
              </a:rPr>
              <a:t>Figure 5. Text upload and entry page</a:t>
            </a:r>
          </a:p>
        </p:txBody>
      </p:sp>
      <p:sp>
        <p:nvSpPr>
          <p:cNvPr id="252" name="Rectangle 251">
            <a:extLst>
              <a:ext uri="{FF2B5EF4-FFF2-40B4-BE49-F238E27FC236}">
                <a16:creationId xmlns:a16="http://schemas.microsoft.com/office/drawing/2014/main" id="{57C2349E-70C5-144C-A03B-EF2134C0CA27}"/>
              </a:ext>
            </a:extLst>
          </p:cNvPr>
          <p:cNvSpPr/>
          <p:nvPr/>
        </p:nvSpPr>
        <p:spPr>
          <a:xfrm>
            <a:off x="23814992" y="15736824"/>
            <a:ext cx="6785434" cy="400110"/>
          </a:xfrm>
          <a:prstGeom prst="rect">
            <a:avLst/>
          </a:prstGeom>
        </p:spPr>
        <p:txBody>
          <a:bodyPr wrap="square">
            <a:spAutoFit/>
          </a:bodyPr>
          <a:lstStyle/>
          <a:p>
            <a:pPr algn="ctr"/>
            <a:r>
              <a:rPr lang="en-US" sz="2000">
                <a:latin typeface="Arial" panose="020B0604020202020204" pitchFamily="34" charset="0"/>
                <a:ea typeface="Arial" charset="0"/>
                <a:cs typeface="Arial" panose="020B0604020202020204" pitchFamily="34" charset="0"/>
              </a:rPr>
              <a:t>Figure 6. Results page</a:t>
            </a:r>
          </a:p>
        </p:txBody>
      </p:sp>
      <p:sp>
        <p:nvSpPr>
          <p:cNvPr id="253" name="Rectangle 252">
            <a:extLst>
              <a:ext uri="{FF2B5EF4-FFF2-40B4-BE49-F238E27FC236}">
                <a16:creationId xmlns:a16="http://schemas.microsoft.com/office/drawing/2014/main" id="{8F6B639E-15AF-E44B-A3F9-034258AB2B63}"/>
              </a:ext>
            </a:extLst>
          </p:cNvPr>
          <p:cNvSpPr/>
          <p:nvPr/>
        </p:nvSpPr>
        <p:spPr>
          <a:xfrm>
            <a:off x="23817979" y="21118226"/>
            <a:ext cx="6785434" cy="400110"/>
          </a:xfrm>
          <a:prstGeom prst="rect">
            <a:avLst/>
          </a:prstGeom>
        </p:spPr>
        <p:txBody>
          <a:bodyPr wrap="square">
            <a:spAutoFit/>
          </a:bodyPr>
          <a:lstStyle/>
          <a:p>
            <a:pPr algn="ctr"/>
            <a:r>
              <a:rPr lang="en-US" sz="2000">
                <a:latin typeface="Arial" panose="020B0604020202020204" pitchFamily="34" charset="0"/>
                <a:ea typeface="Arial" charset="0"/>
                <a:cs typeface="Arial" panose="020B0604020202020204" pitchFamily="34" charset="0"/>
              </a:rPr>
              <a:t>Figure 7. User translation page</a:t>
            </a:r>
          </a:p>
        </p:txBody>
      </p:sp>
      <p:sp>
        <p:nvSpPr>
          <p:cNvPr id="254" name="Rectangle 253">
            <a:extLst>
              <a:ext uri="{FF2B5EF4-FFF2-40B4-BE49-F238E27FC236}">
                <a16:creationId xmlns:a16="http://schemas.microsoft.com/office/drawing/2014/main" id="{965D9021-C826-014E-A3B2-DD9F31507486}"/>
              </a:ext>
            </a:extLst>
          </p:cNvPr>
          <p:cNvSpPr/>
          <p:nvPr/>
        </p:nvSpPr>
        <p:spPr>
          <a:xfrm>
            <a:off x="34909311" y="12763040"/>
            <a:ext cx="6785434" cy="400110"/>
          </a:xfrm>
          <a:prstGeom prst="rect">
            <a:avLst/>
          </a:prstGeom>
        </p:spPr>
        <p:txBody>
          <a:bodyPr wrap="square">
            <a:spAutoFit/>
          </a:bodyPr>
          <a:lstStyle/>
          <a:p>
            <a:pPr algn="ctr"/>
            <a:r>
              <a:rPr lang="en-US" sz="2000">
                <a:latin typeface="Arial" panose="020B0604020202020204" pitchFamily="34" charset="0"/>
                <a:ea typeface="Arial" charset="0"/>
                <a:cs typeface="Arial" panose="020B0604020202020204" pitchFamily="34" charset="0"/>
              </a:rPr>
              <a:t>Figure 8. Literacy rates by country</a:t>
            </a:r>
          </a:p>
        </p:txBody>
      </p:sp>
      <p:sp>
        <p:nvSpPr>
          <p:cNvPr id="259" name="TextBox 258">
            <a:extLst>
              <a:ext uri="{FF2B5EF4-FFF2-40B4-BE49-F238E27FC236}">
                <a16:creationId xmlns:a16="http://schemas.microsoft.com/office/drawing/2014/main" id="{67C6510F-CB70-3849-AE23-D055158B46EF}"/>
              </a:ext>
            </a:extLst>
          </p:cNvPr>
          <p:cNvSpPr txBox="1"/>
          <p:nvPr/>
        </p:nvSpPr>
        <p:spPr>
          <a:xfrm>
            <a:off x="11457401" y="4742619"/>
            <a:ext cx="10439462" cy="1519903"/>
          </a:xfrm>
          <a:prstGeom prst="rect">
            <a:avLst/>
          </a:prstGeom>
          <a:noFill/>
        </p:spPr>
        <p:txBody>
          <a:bodyPr wrap="square" rtlCol="0" anchor="t">
            <a:spAutoFit/>
          </a:bodyPr>
          <a:lstStyle/>
          <a:p>
            <a:pPr algn="just">
              <a:lnSpc>
                <a:spcPct val="150000"/>
              </a:lnSpc>
            </a:pPr>
            <a:r>
              <a:rPr lang="en-US" sz="2150" spc="10">
                <a:latin typeface="Arial" panose="020B0604020202020204" pitchFamily="34" charset="0"/>
                <a:cs typeface="Arial" panose="020B0604020202020204" pitchFamily="34" charset="0"/>
              </a:rPr>
              <a:t>Semantic Similarity – Semantically speaking, how accurate is a specific translation?</a:t>
            </a:r>
          </a:p>
          <a:p>
            <a:pPr algn="just">
              <a:lnSpc>
                <a:spcPct val="150000"/>
              </a:lnSpc>
            </a:pPr>
            <a:r>
              <a:rPr lang="en-US" sz="2150" spc="10">
                <a:latin typeface="Arial" panose="020B0604020202020204" pitchFamily="34" charset="0"/>
                <a:cs typeface="Arial" panose="020B0604020202020204" pitchFamily="34" charset="0"/>
              </a:rPr>
              <a:t>Comprehensibility – Is important information captured in a piece of translated text? </a:t>
            </a:r>
          </a:p>
          <a:p>
            <a:pPr algn="just">
              <a:lnSpc>
                <a:spcPct val="150000"/>
              </a:lnSpc>
            </a:pPr>
            <a:r>
              <a:rPr lang="en-US" sz="2150" spc="10">
                <a:latin typeface="Arial" panose="020B0604020202020204" pitchFamily="34" charset="0"/>
                <a:cs typeface="Arial" panose="020B0604020202020204" pitchFamily="34" charset="0"/>
              </a:rPr>
              <a:t>Readability – How complex is a passage of text?</a:t>
            </a:r>
          </a:p>
        </p:txBody>
      </p:sp>
      <p:pic>
        <p:nvPicPr>
          <p:cNvPr id="260" name="Picture 259">
            <a:extLst>
              <a:ext uri="{FF2B5EF4-FFF2-40B4-BE49-F238E27FC236}">
                <a16:creationId xmlns:a16="http://schemas.microsoft.com/office/drawing/2014/main" id="{E4205A66-1635-CF45-A55B-925D8D17D1A1}"/>
              </a:ext>
            </a:extLst>
          </p:cNvPr>
          <p:cNvPicPr>
            <a:picLocks noChangeAspect="1"/>
          </p:cNvPicPr>
          <p:nvPr/>
        </p:nvPicPr>
        <p:blipFill>
          <a:blip r:embed="rId20">
            <a:extLst>
              <a:ext uri="{28A0092B-C50C-407E-A947-70E740481C1C}">
                <a14:useLocalDpi xmlns:a14="http://schemas.microsoft.com/office/drawing/2010/main"/>
              </a:ext>
            </a:extLst>
          </a:blip>
          <a:stretch>
            <a:fillRect/>
          </a:stretch>
        </p:blipFill>
        <p:spPr>
          <a:xfrm>
            <a:off x="34625283" y="19587471"/>
            <a:ext cx="2913125" cy="2297932"/>
          </a:xfrm>
          <a:prstGeom prst="rect">
            <a:avLst/>
          </a:prstGeom>
        </p:spPr>
      </p:pic>
      <p:pic>
        <p:nvPicPr>
          <p:cNvPr id="84" name="Picture 83" descr="Icon&#10;&#10;Description automatically generated">
            <a:extLst>
              <a:ext uri="{FF2B5EF4-FFF2-40B4-BE49-F238E27FC236}">
                <a16:creationId xmlns:a16="http://schemas.microsoft.com/office/drawing/2014/main" id="{7A55BAF9-E58C-BA41-9E49-B41D1EA25AEC}"/>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8096693" y="19585691"/>
            <a:ext cx="3503331" cy="1886216"/>
          </a:xfrm>
          <a:prstGeom prst="rect">
            <a:avLst/>
          </a:prstGeom>
        </p:spPr>
      </p:pic>
      <p:pic>
        <p:nvPicPr>
          <p:cNvPr id="7" name="Picture 6" descr="A picture containing text, blue, outdoor, sign&#10;&#10;Description automatically generated">
            <a:extLst>
              <a:ext uri="{FF2B5EF4-FFF2-40B4-BE49-F238E27FC236}">
                <a16:creationId xmlns:a16="http://schemas.microsoft.com/office/drawing/2014/main" id="{67B7421B-C722-7247-9120-3D13E43E93EA}"/>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9679622" y="130745"/>
            <a:ext cx="3545444" cy="3545444"/>
          </a:xfrm>
          <a:prstGeom prst="rect">
            <a:avLst/>
          </a:prstGeom>
        </p:spPr>
      </p:pic>
    </p:spTree>
    <p:extLst>
      <p:ext uri="{BB962C8B-B14F-4D97-AF65-F5344CB8AC3E}">
        <p14:creationId xmlns:p14="http://schemas.microsoft.com/office/powerpoint/2010/main" val="15017100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5060&quot;&gt;&lt;version val=&quot;2823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1&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MeY9ZxFT7OPePSRnv9apm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7SA_V2pG7SfXAWhH9LM9h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FcPIX0YisH1L.J5jPYg6oA"/>
</p:tagLst>
</file>

<file path=ppt/theme/theme1.xml><?xml version="1.0" encoding="utf-8"?>
<a:theme xmlns:a="http://schemas.openxmlformats.org/drawingml/2006/main" name="INFORMS2015_Comp_Conf">
  <a:themeElements>
    <a:clrScheme name="test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36C09"/>
      </a:hlink>
      <a:folHlink>
        <a:srgbClr val="E36C09"/>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2400" b="0" i="0" u="none" strike="noStrike" cap="none" normalizeH="0" baseline="0" smtClean="0">
            <a:ln>
              <a:noFill/>
            </a:ln>
            <a:solidFill>
              <a:schemeClr val="tx1"/>
            </a:solidFill>
            <a:effectLst/>
            <a:latin typeface="Time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8275B0F64C39D45B48ED87B7D5A772E" ma:contentTypeVersion="13" ma:contentTypeDescription="Create a new document." ma:contentTypeScope="" ma:versionID="a62b194ba624c8cf62b60144cd5b8a77">
  <xsd:schema xmlns:xsd="http://www.w3.org/2001/XMLSchema" xmlns:xs="http://www.w3.org/2001/XMLSchema" xmlns:p="http://schemas.microsoft.com/office/2006/metadata/properties" xmlns:ns3="b1755f8e-5024-43d4-9f4e-f0720ef5cbea" xmlns:ns4="b60307e8-227d-4226-bf3f-3f3e3f614599" targetNamespace="http://schemas.microsoft.com/office/2006/metadata/properties" ma:root="true" ma:fieldsID="f7af95be82f763595ac7849bdb709092" ns3:_="" ns4:_="">
    <xsd:import namespace="b1755f8e-5024-43d4-9f4e-f0720ef5cbea"/>
    <xsd:import namespace="b60307e8-227d-4226-bf3f-3f3e3f614599"/>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755f8e-5024-43d4-9f4e-f0720ef5cbe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60307e8-227d-4226-bf3f-3f3e3f61459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BE5E52D-EB9D-4B72-A928-24760AE9C86A}">
  <ds:schemaRefs>
    <ds:schemaRef ds:uri="b1755f8e-5024-43d4-9f4e-f0720ef5cbea"/>
    <ds:schemaRef ds:uri="b60307e8-227d-4226-bf3f-3f3e3f61459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8BA11E28-B7DB-49AA-A1E7-5E933385601E}">
  <ds:schemaRefs>
    <ds:schemaRef ds:uri="b1755f8e-5024-43d4-9f4e-f0720ef5cbea"/>
    <ds:schemaRef ds:uri="b60307e8-227d-4226-bf3f-3f3e3f61459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99380DB-4B35-4657-950C-6BBA781E421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INFORMS2015_Comp_Conf</Template>
  <Application>Microsoft Office PowerPoint</Application>
  <PresentationFormat>Custom</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INFORMS2015_Comp_Conf</vt:lpstr>
      <vt:lpstr>PowerPoint Presentation</vt:lpstr>
    </vt:vector>
  </TitlesOfParts>
  <Company>Advance Auto Parts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Lanham</dc:creator>
  <cp:revision>1</cp:revision>
  <cp:lastPrinted>2001-08-01T02:48:55Z</cp:lastPrinted>
  <dcterms:created xsi:type="dcterms:W3CDTF">2014-12-02T19:25:45Z</dcterms:created>
  <dcterms:modified xsi:type="dcterms:W3CDTF">2022-03-29T18:43:24Z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0x010100F8275B0F64C39D45B48ED87B7D5A772E</vt:lpwstr>
  </property>
</Properties>
</file>