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74FE4830.xml" ContentType="application/vnd.ms-powerpoint.comments+xml"/>
  <Override PartName="/ppt/comments/modernComment_103_FD70E91F.xml" ContentType="application/vnd.ms-powerpoint.comments+xml"/>
  <Override PartName="/ppt/comments/modernComment_105_2B92FF4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1B9F54-7807-EAE6-BE24-3D70AB208161}" name="Ryan Egbert" initials="RE" userId="S::regbert@purdue.edu::bd4417c6-4d47-4af6-a5c3-36eccd370b7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0"/>
    <p:restoredTop sz="94692"/>
  </p:normalViewPr>
  <p:slideViewPr>
    <p:cSldViewPr snapToGrid="0" snapToObjects="1">
      <p:cViewPr varScale="1">
        <p:scale>
          <a:sx n="96" d="100"/>
          <a:sy n="96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0_74FE48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A6056-06EE-DE4E-9DC4-A02E7D2DFF40}" authorId="{691B9F54-7807-EAE6-BE24-3D70AB208161}" created="2022-01-26T01:11:05.7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62821680" sldId="256"/>
      <ac:spMk id="12" creationId="{E70FB868-5103-7947-934F-10433EC18C04}"/>
    </ac:deMkLst>
    <p188:txBody>
      <a:bodyPr/>
      <a:lstStyle/>
      <a:p>
        <a:r>
          <a:rPr lang="en-US"/>
          <a:t>Do we need to provide a translation functionality? A user adds the original text and then it is translated on the backend</a:t>
        </a:r>
      </a:p>
    </p188:txBody>
  </p188:cm>
  <p188:cm id="{1E15E6A2-B1CA-BB44-8C34-F2B01A919001}" authorId="{691B9F54-7807-EAE6-BE24-3D70AB208161}" created="2022-01-26T01:11:51.2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62821680" sldId="256"/>
      <ac:spMk id="8" creationId="{D7EAE1BC-0D2C-744D-9062-5377EA7FA574}"/>
    </ac:deMkLst>
    <p188:txBody>
      <a:bodyPr/>
      <a:lstStyle/>
      <a:p>
        <a:r>
          <a:rPr lang="en-US"/>
          <a:t>Format of the csv?</a:t>
        </a:r>
      </a:p>
    </p188:txBody>
  </p188:cm>
  <p188:cm id="{2FF5B9AA-9305-0D4E-A670-DCBF81F9E1D7}" authorId="{691B9F54-7807-EAE6-BE24-3D70AB208161}" created="2022-01-26T01:12:34.2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62821680" sldId="256"/>
      <ac:spMk id="14" creationId="{1A9D769F-6DF1-0C4E-9DDA-D18F436BFA28}"/>
    </ac:deMkLst>
    <p188:txBody>
      <a:bodyPr/>
      <a:lstStyle/>
      <a:p>
        <a:r>
          <a:rPr lang="en-US"/>
          <a:t>Add validation for the languages</a:t>
        </a:r>
      </a:p>
    </p188:txBody>
  </p188:cm>
  <p188:cm id="{5AB2FBFB-FB10-D640-B40E-F4AF88B42679}" authorId="{691B9F54-7807-EAE6-BE24-3D70AB208161}" created="2022-01-26T01:13:45.9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62821680" sldId="256"/>
      <ac:spMk id="11" creationId="{C1788713-234F-F045-9518-4F4B2381F53E}"/>
    </ac:deMkLst>
    <p188:txBody>
      <a:bodyPr/>
      <a:lstStyle/>
      <a:p>
        <a:r>
          <a:rPr lang="en-US"/>
          <a:t>Auto detect language?</a:t>
        </a:r>
      </a:p>
    </p188:txBody>
  </p188:cm>
</p188:cmLst>
</file>

<file path=ppt/comments/modernComment_103_FD70E9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FE7750-8F73-CB48-9DBC-338835F1DFA7}" authorId="{691B9F54-7807-EAE6-BE24-3D70AB208161}" created="2022-01-26T01:31:55.4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52035359" sldId="259"/>
      <ac:spMk id="23" creationId="{74E00A17-6D8A-1D4F-9729-CFD44D1FD2AD}"/>
    </ac:deMkLst>
    <p188:txBody>
      <a:bodyPr/>
      <a:lstStyle/>
      <a:p>
        <a:r>
          <a:rPr lang="en-US"/>
          <a:t>Will the user be asking questions? How will the questions be provided?
</a:t>
        </a:r>
      </a:p>
    </p188:txBody>
  </p188:cm>
</p188:cmLst>
</file>

<file path=ppt/comments/modernComment_105_2B92FF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A60084-F6EC-7D44-BFF2-2F782E5E7B7D}" authorId="{691B9F54-7807-EAE6-BE24-3D70AB208161}" created="2022-01-26T01:37:52.6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31053903" sldId="261"/>
      <ac:spMk id="5" creationId="{14E8610B-D958-6340-B71B-EB550BDB38AD}"/>
    </ac:deMkLst>
    <p188:txBody>
      <a:bodyPr/>
      <a:lstStyle/>
      <a:p>
        <a:r>
          <a:rPr lang="en-US"/>
          <a:t>Not sure exactly what will go on this section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04607-D877-634D-BFF9-0FB63F2B811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E15E7-1083-8C42-8FEB-02E5B3FE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506-0BF3-7A4B-B61E-A2138BC4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9EB5-99ED-614E-B3DC-B069A97CA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92B1-7024-604B-BF07-0AD69035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E448-4C11-9048-A53E-370344DC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5F57-B78A-9E4E-B069-968927F5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0995-2190-2C4B-920C-3EA22C67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363A6-95A1-3B45-8ED3-ADA7DD0D4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9108-9E18-6F46-A873-02D020EF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BD92-DE60-0A4F-BCA0-FEAA95CE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FAC3-BA08-8048-8CDE-EBF4588F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7DD46-E231-414B-ACCB-C14103CB4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FB687-140A-1F48-B308-3C992363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3610-4F76-E24B-8652-F4EFE9A8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43E5-E5AA-394E-B9ED-DEC97679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A69B-535C-F74A-9324-53A67C6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4FAD-0B0D-B643-80CE-02041CE1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5E78-DF04-FA46-AD1A-9463C7C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4EEC-E8B5-894E-9ABC-56FB64CC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168D-1C68-114E-BBDA-E879EC7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F656-0949-324F-859E-648D5504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6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8C81-63ED-044D-8FE8-14AE6B41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FEB2-CBA2-A442-9D8F-61467E5A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47BF8-7551-724F-82B5-29930F60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BF74-2319-FA4F-955E-386A1854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1EE8B-CD13-F449-8CA4-BAFDFDB7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CDF8-59EB-A34D-A439-5DC833A3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928F-1882-1C43-BD44-CF12B65C3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C147D-1793-B448-8B9C-9D985BF1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1DA4B-6A9D-E345-BE45-5A1725F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A4FA7-1E9D-5E4C-A67D-F374B282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90B04-9E6F-3D4B-893F-57754586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D1B5-1FAD-B141-B133-937EEC1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87CF0-928E-0B4D-8EEB-94D4A278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1899A-1D62-E647-99C5-F63CDC73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19060-0CE4-AE45-B14C-BBE4C2A16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283A3-3662-F848-B2B5-C3C9021F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6F549-F00E-9D46-A847-C4982520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5BE77-FE69-974C-8A19-F04A1CF4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26E6B-374F-6B4D-9787-475E084A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5DDB-7447-CD4A-879C-654A1F70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9B1B2-C2C8-B141-B564-284611E4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4698A-DBFC-3A46-AD28-147AEB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D559-54C3-634A-BE0A-4AA1BF27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90933-7427-3245-8C66-FE1F5EEA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095A-C526-DF47-910B-6186D44A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14874-F03E-804B-A5E5-0850CC7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6E26-B258-B447-9962-6CBBC0E6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1CE7-3853-A343-8722-66FF617D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56E11-8B4C-7C43-96CE-662D46C4D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F1A18-D04A-0249-A543-8B29E5C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1123C-CBB3-E24D-B256-914351B7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A7D4-BBF4-664A-B7E5-41C51B90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FE35-3EE4-5F4C-A48C-F70EAF18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5956E-9638-874F-9311-7AA00CC6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AF8A6-C636-F749-AA28-DC39C4866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48517-FAFF-944E-9319-72FBA1EA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891C-0193-244A-9B3C-12B3053B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1EC29-E697-434B-BFDF-EB240E88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9254F-1708-834E-B6D1-DE14E274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8861-7791-1749-825B-D2BE3FCA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179B-B1CF-1B4C-B9FE-641C3A514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4D84-1DB8-3F44-89EE-4051A40F6257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E0A-8089-764A-BA51-5D002EE79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2FD8-21D8-694F-9AC9-CEC9AC7D3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0A34-1A7A-DB4C-BDD0-7B73A16E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4FE483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FD70E91F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2B92FF4F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BE5A0-4AB2-894D-904B-9A066B85666B}"/>
              </a:ext>
            </a:extLst>
          </p:cNvPr>
          <p:cNvSpPr txBox="1"/>
          <p:nvPr/>
        </p:nvSpPr>
        <p:spPr>
          <a:xfrm>
            <a:off x="10658695" y="0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Login/Register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51BB426A-3951-2445-A33B-C8D5262FC77E}"/>
              </a:ext>
            </a:extLst>
          </p:cNvPr>
          <p:cNvSpPr/>
          <p:nvPr/>
        </p:nvSpPr>
        <p:spPr>
          <a:xfrm>
            <a:off x="10328495" y="39132"/>
            <a:ext cx="330200" cy="330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FEF7E-1A4F-144D-BC83-CF752118192E}"/>
              </a:ext>
            </a:extLst>
          </p:cNvPr>
          <p:cNvSpPr txBox="1"/>
          <p:nvPr/>
        </p:nvSpPr>
        <p:spPr>
          <a:xfrm>
            <a:off x="2191654" y="238372"/>
            <a:ext cx="849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SIL Translation Quality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AE1BC-0D2C-744D-9062-5377EA7FA574}"/>
              </a:ext>
            </a:extLst>
          </p:cNvPr>
          <p:cNvSpPr/>
          <p:nvPr/>
        </p:nvSpPr>
        <p:spPr>
          <a:xfrm>
            <a:off x="342900" y="1200329"/>
            <a:ext cx="3962400" cy="5003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a 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E989DC-5A0B-6B4C-9B77-CA4115EA2EA7}"/>
              </a:ext>
            </a:extLst>
          </p:cNvPr>
          <p:cNvSpPr/>
          <p:nvPr/>
        </p:nvSpPr>
        <p:spPr>
          <a:xfrm>
            <a:off x="4305300" y="1200329"/>
            <a:ext cx="7543800" cy="5003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FB448E-11E1-6B42-90CC-A08949C21E33}"/>
              </a:ext>
            </a:extLst>
          </p:cNvPr>
          <p:cNvSpPr/>
          <p:nvPr/>
        </p:nvSpPr>
        <p:spPr>
          <a:xfrm>
            <a:off x="1778000" y="4140200"/>
            <a:ext cx="9652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88713-234F-F045-9518-4F4B2381F53E}"/>
              </a:ext>
            </a:extLst>
          </p:cNvPr>
          <p:cNvSpPr/>
          <p:nvPr/>
        </p:nvSpPr>
        <p:spPr>
          <a:xfrm>
            <a:off x="4762500" y="1676400"/>
            <a:ext cx="3124200" cy="264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Original text goes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FB868-5103-7947-934F-10433EC18C04}"/>
              </a:ext>
            </a:extLst>
          </p:cNvPr>
          <p:cNvSpPr/>
          <p:nvPr/>
        </p:nvSpPr>
        <p:spPr>
          <a:xfrm>
            <a:off x="8267700" y="1676400"/>
            <a:ext cx="3124200" cy="264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Translated text goes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3B3FC-B858-524B-86C7-1E64B54AE6F2}"/>
              </a:ext>
            </a:extLst>
          </p:cNvPr>
          <p:cNvSpPr/>
          <p:nvPr/>
        </p:nvSpPr>
        <p:spPr>
          <a:xfrm>
            <a:off x="7416800" y="5445035"/>
            <a:ext cx="1155700" cy="425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D769F-6DF1-0C4E-9DDA-D18F436BFA28}"/>
              </a:ext>
            </a:extLst>
          </p:cNvPr>
          <p:cNvSpPr/>
          <p:nvPr/>
        </p:nvSpPr>
        <p:spPr>
          <a:xfrm>
            <a:off x="4762500" y="4406900"/>
            <a:ext cx="1676400" cy="361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Original lang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164E1-2713-C74C-82EC-64214DC23BFE}"/>
              </a:ext>
            </a:extLst>
          </p:cNvPr>
          <p:cNvSpPr/>
          <p:nvPr/>
        </p:nvSpPr>
        <p:spPr>
          <a:xfrm>
            <a:off x="8283795" y="4406900"/>
            <a:ext cx="1676400" cy="361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Translated lang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F0FE9447-C505-E644-A78C-960B27899974}"/>
              </a:ext>
            </a:extLst>
          </p:cNvPr>
          <p:cNvSpPr/>
          <p:nvPr/>
        </p:nvSpPr>
        <p:spPr>
          <a:xfrm rot="10800000">
            <a:off x="6206910" y="4481467"/>
            <a:ext cx="159180" cy="2126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5B527FF-42E8-564E-BB84-01860C2C92DB}"/>
              </a:ext>
            </a:extLst>
          </p:cNvPr>
          <p:cNvSpPr/>
          <p:nvPr/>
        </p:nvSpPr>
        <p:spPr>
          <a:xfrm rot="10800000">
            <a:off x="9750210" y="4481468"/>
            <a:ext cx="159180" cy="2126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16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BFB4E-EEFA-594E-8A28-AC042D0CA8D6}"/>
              </a:ext>
            </a:extLst>
          </p:cNvPr>
          <p:cNvSpPr txBox="1"/>
          <p:nvPr/>
        </p:nvSpPr>
        <p:spPr>
          <a:xfrm>
            <a:off x="10658695" y="0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Login/Register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30D8C946-A653-B848-9A04-65FFE971B1BC}"/>
              </a:ext>
            </a:extLst>
          </p:cNvPr>
          <p:cNvSpPr/>
          <p:nvPr/>
        </p:nvSpPr>
        <p:spPr>
          <a:xfrm>
            <a:off x="10328495" y="39132"/>
            <a:ext cx="330200" cy="330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E76DE-0813-874B-8D0A-A3A6ED399760}"/>
              </a:ext>
            </a:extLst>
          </p:cNvPr>
          <p:cNvSpPr txBox="1"/>
          <p:nvPr/>
        </p:nvSpPr>
        <p:spPr>
          <a:xfrm>
            <a:off x="993515" y="335711"/>
            <a:ext cx="1024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SIL Translation Quality Check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FD97B4-D236-0D4D-971E-8770A080A3BF}"/>
              </a:ext>
            </a:extLst>
          </p:cNvPr>
          <p:cNvSpPr/>
          <p:nvPr/>
        </p:nvSpPr>
        <p:spPr>
          <a:xfrm>
            <a:off x="0" y="1200329"/>
            <a:ext cx="6096000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Similarity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1E2DE2-A05F-D041-A513-4FCE8327725F}"/>
              </a:ext>
            </a:extLst>
          </p:cNvPr>
          <p:cNvSpPr/>
          <p:nvPr/>
        </p:nvSpPr>
        <p:spPr>
          <a:xfrm>
            <a:off x="6115480" y="1200329"/>
            <a:ext cx="6096000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Comprehensibility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A648E4-160A-4842-A045-5EE91AE2F8A7}"/>
              </a:ext>
            </a:extLst>
          </p:cNvPr>
          <p:cNvSpPr/>
          <p:nvPr/>
        </p:nvSpPr>
        <p:spPr>
          <a:xfrm>
            <a:off x="-19479" y="3734316"/>
            <a:ext cx="6115480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Readability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BC463F-7DFD-EB4B-9875-229A2D0F12C5}"/>
              </a:ext>
            </a:extLst>
          </p:cNvPr>
          <p:cNvSpPr/>
          <p:nvPr/>
        </p:nvSpPr>
        <p:spPr>
          <a:xfrm>
            <a:off x="6115480" y="3734316"/>
            <a:ext cx="6115480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Semantic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9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05389-E849-E946-B1A1-66684E252F3D}"/>
              </a:ext>
            </a:extLst>
          </p:cNvPr>
          <p:cNvSpPr/>
          <p:nvPr/>
        </p:nvSpPr>
        <p:spPr>
          <a:xfrm>
            <a:off x="977900" y="1384300"/>
            <a:ext cx="405808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Original sentence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1B3AB-5AF4-5C4B-B378-49CB1C39899A}"/>
              </a:ext>
            </a:extLst>
          </p:cNvPr>
          <p:cNvSpPr/>
          <p:nvPr/>
        </p:nvSpPr>
        <p:spPr>
          <a:xfrm>
            <a:off x="6851220" y="1384300"/>
            <a:ext cx="405808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Translated sentence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26760-F6D9-6643-813E-8F99490C77BB}"/>
              </a:ext>
            </a:extLst>
          </p:cNvPr>
          <p:cNvSpPr txBox="1"/>
          <p:nvPr/>
        </p:nvSpPr>
        <p:spPr>
          <a:xfrm>
            <a:off x="5503404" y="1538080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F0E0F-6805-8D4B-B7E0-3778CBB3FAB8}"/>
              </a:ext>
            </a:extLst>
          </p:cNvPr>
          <p:cNvSpPr/>
          <p:nvPr/>
        </p:nvSpPr>
        <p:spPr>
          <a:xfrm>
            <a:off x="977900" y="2177871"/>
            <a:ext cx="405808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Original sentence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49316-09C6-414C-AEF1-88670C9F40C2}"/>
              </a:ext>
            </a:extLst>
          </p:cNvPr>
          <p:cNvSpPr/>
          <p:nvPr/>
        </p:nvSpPr>
        <p:spPr>
          <a:xfrm>
            <a:off x="6851220" y="2177871"/>
            <a:ext cx="405808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Translated sentence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48644-2BD7-374C-A241-6188CDE6538A}"/>
              </a:ext>
            </a:extLst>
          </p:cNvPr>
          <p:cNvSpPr txBox="1"/>
          <p:nvPr/>
        </p:nvSpPr>
        <p:spPr>
          <a:xfrm>
            <a:off x="5503404" y="2304197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1115D-9702-FB4D-BF47-20463398754F}"/>
              </a:ext>
            </a:extLst>
          </p:cNvPr>
          <p:cNvSpPr/>
          <p:nvPr/>
        </p:nvSpPr>
        <p:spPr>
          <a:xfrm>
            <a:off x="977900" y="2971442"/>
            <a:ext cx="405808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Original sentence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50F88-69F4-4644-A94B-6DF6205BD5AC}"/>
              </a:ext>
            </a:extLst>
          </p:cNvPr>
          <p:cNvSpPr/>
          <p:nvPr/>
        </p:nvSpPr>
        <p:spPr>
          <a:xfrm>
            <a:off x="6851220" y="2971442"/>
            <a:ext cx="405808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Translated sentence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AA842-9E25-F643-BBFA-BA99EF76B01E}"/>
              </a:ext>
            </a:extLst>
          </p:cNvPr>
          <p:cNvSpPr txBox="1"/>
          <p:nvPr/>
        </p:nvSpPr>
        <p:spPr>
          <a:xfrm>
            <a:off x="5503404" y="3097768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6F6A7-1D5E-0F44-840B-B9CFB950CCD8}"/>
              </a:ext>
            </a:extLst>
          </p:cNvPr>
          <p:cNvCxnSpPr>
            <a:cxnSpLocks/>
          </p:cNvCxnSpPr>
          <p:nvPr/>
        </p:nvCxnSpPr>
        <p:spPr>
          <a:xfrm>
            <a:off x="2971800" y="3810000"/>
            <a:ext cx="0" cy="1193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0129D9-5854-684E-896A-4C4D02E4A925}"/>
              </a:ext>
            </a:extLst>
          </p:cNvPr>
          <p:cNvCxnSpPr>
            <a:cxnSpLocks/>
          </p:cNvCxnSpPr>
          <p:nvPr/>
        </p:nvCxnSpPr>
        <p:spPr>
          <a:xfrm>
            <a:off x="5943600" y="3810000"/>
            <a:ext cx="0" cy="1244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C4E281-7185-FC4C-9AE8-1DAA5061EF3B}"/>
              </a:ext>
            </a:extLst>
          </p:cNvPr>
          <p:cNvCxnSpPr>
            <a:cxnSpLocks/>
          </p:cNvCxnSpPr>
          <p:nvPr/>
        </p:nvCxnSpPr>
        <p:spPr>
          <a:xfrm>
            <a:off x="9093200" y="3810000"/>
            <a:ext cx="0" cy="1244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BDF4AE-5AD8-6C4D-AF2D-5AA72FDF3363}"/>
              </a:ext>
            </a:extLst>
          </p:cNvPr>
          <p:cNvSpPr/>
          <p:nvPr/>
        </p:nvSpPr>
        <p:spPr>
          <a:xfrm>
            <a:off x="977900" y="5149850"/>
            <a:ext cx="405808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Original sentence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5C7016-B129-204D-AA4D-81F812AD2C90}"/>
              </a:ext>
            </a:extLst>
          </p:cNvPr>
          <p:cNvSpPr/>
          <p:nvPr/>
        </p:nvSpPr>
        <p:spPr>
          <a:xfrm>
            <a:off x="6851220" y="5149850"/>
            <a:ext cx="405808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Translated sentence 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8B0B1-9F4B-8047-9DE6-2A4AC65C999A}"/>
              </a:ext>
            </a:extLst>
          </p:cNvPr>
          <p:cNvSpPr txBox="1"/>
          <p:nvPr/>
        </p:nvSpPr>
        <p:spPr>
          <a:xfrm>
            <a:off x="5503404" y="5276176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AA7C1-1118-6A41-ACFA-0B5C0030E695}"/>
              </a:ext>
            </a:extLst>
          </p:cNvPr>
          <p:cNvSpPr txBox="1"/>
          <p:nvPr/>
        </p:nvSpPr>
        <p:spPr>
          <a:xfrm>
            <a:off x="4321390" y="341183"/>
            <a:ext cx="324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Similarity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181C3-4ABF-0740-AAC5-93F58CCEF7FD}"/>
              </a:ext>
            </a:extLst>
          </p:cNvPr>
          <p:cNvSpPr txBox="1"/>
          <p:nvPr/>
        </p:nvSpPr>
        <p:spPr>
          <a:xfrm>
            <a:off x="4896358" y="6062088"/>
            <a:ext cx="2094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Overall Score</a:t>
            </a:r>
          </a:p>
        </p:txBody>
      </p:sp>
    </p:spTree>
    <p:extLst>
      <p:ext uri="{BB962C8B-B14F-4D97-AF65-F5344CB8AC3E}">
        <p14:creationId xmlns:p14="http://schemas.microsoft.com/office/powerpoint/2010/main" val="340605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34CE3-9796-BF4A-B962-165D6D7DE5DA}"/>
              </a:ext>
            </a:extLst>
          </p:cNvPr>
          <p:cNvSpPr txBox="1"/>
          <p:nvPr/>
        </p:nvSpPr>
        <p:spPr>
          <a:xfrm>
            <a:off x="3602145" y="303083"/>
            <a:ext cx="4987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Comprehensibility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F8391-F1FF-1747-A34C-3CE86DD84BF0}"/>
              </a:ext>
            </a:extLst>
          </p:cNvPr>
          <p:cNvSpPr/>
          <p:nvPr/>
        </p:nvSpPr>
        <p:spPr>
          <a:xfrm>
            <a:off x="1511300" y="2273300"/>
            <a:ext cx="392430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Q: Original language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954F8-C5F3-B544-B77C-6681ED1EC126}"/>
              </a:ext>
            </a:extLst>
          </p:cNvPr>
          <p:cNvSpPr/>
          <p:nvPr/>
        </p:nvSpPr>
        <p:spPr>
          <a:xfrm>
            <a:off x="7289802" y="2273300"/>
            <a:ext cx="392430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A: Translated language question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0B6DC-66A4-2E4D-9EAE-D0138DB102BB}"/>
              </a:ext>
            </a:extLst>
          </p:cNvPr>
          <p:cNvSpPr/>
          <p:nvPr/>
        </p:nvSpPr>
        <p:spPr>
          <a:xfrm>
            <a:off x="469900" y="2413000"/>
            <a:ext cx="812800" cy="26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lang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DC2AE2EE-58F3-CF4F-BFD7-03960DA63569}"/>
              </a:ext>
            </a:extLst>
          </p:cNvPr>
          <p:cNvSpPr/>
          <p:nvPr/>
        </p:nvSpPr>
        <p:spPr>
          <a:xfrm rot="10800000" flipH="1">
            <a:off x="1092200" y="2450283"/>
            <a:ext cx="190500" cy="1921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56A8C-8FE6-6D4C-965F-4275709667FB}"/>
              </a:ext>
            </a:extLst>
          </p:cNvPr>
          <p:cNvSpPr/>
          <p:nvPr/>
        </p:nvSpPr>
        <p:spPr>
          <a:xfrm>
            <a:off x="6350002" y="2413000"/>
            <a:ext cx="812800" cy="26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lang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963A318-A1BB-6F40-8EAD-9816FDB44874}"/>
              </a:ext>
            </a:extLst>
          </p:cNvPr>
          <p:cNvSpPr/>
          <p:nvPr/>
        </p:nvSpPr>
        <p:spPr>
          <a:xfrm rot="10800000" flipH="1">
            <a:off x="6972302" y="2450283"/>
            <a:ext cx="190500" cy="1921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8AE8F3-F752-294C-8066-3DE420B1258E}"/>
              </a:ext>
            </a:extLst>
          </p:cNvPr>
          <p:cNvSpPr/>
          <p:nvPr/>
        </p:nvSpPr>
        <p:spPr>
          <a:xfrm>
            <a:off x="1511300" y="3171220"/>
            <a:ext cx="392430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Q: Original language 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44B63-674E-844C-B85B-94A76F00AE3D}"/>
              </a:ext>
            </a:extLst>
          </p:cNvPr>
          <p:cNvSpPr/>
          <p:nvPr/>
        </p:nvSpPr>
        <p:spPr>
          <a:xfrm>
            <a:off x="7289802" y="3171220"/>
            <a:ext cx="392430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A: Translated language question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C3C2F9-2838-C545-8837-002EF3F8D8C2}"/>
              </a:ext>
            </a:extLst>
          </p:cNvPr>
          <p:cNvSpPr/>
          <p:nvPr/>
        </p:nvSpPr>
        <p:spPr>
          <a:xfrm>
            <a:off x="469900" y="3310920"/>
            <a:ext cx="812800" cy="26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lang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079F2AD-C484-4441-A514-1C425D3196A5}"/>
              </a:ext>
            </a:extLst>
          </p:cNvPr>
          <p:cNvSpPr/>
          <p:nvPr/>
        </p:nvSpPr>
        <p:spPr>
          <a:xfrm rot="10800000" flipH="1">
            <a:off x="1092200" y="3348203"/>
            <a:ext cx="190500" cy="1921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26A9-DE34-F84D-8A78-17A25311EC25}"/>
              </a:ext>
            </a:extLst>
          </p:cNvPr>
          <p:cNvSpPr/>
          <p:nvPr/>
        </p:nvSpPr>
        <p:spPr>
          <a:xfrm>
            <a:off x="6350002" y="3310920"/>
            <a:ext cx="812800" cy="26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lang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50BB66CF-42D3-3146-8C66-C10870B02267}"/>
              </a:ext>
            </a:extLst>
          </p:cNvPr>
          <p:cNvSpPr/>
          <p:nvPr/>
        </p:nvSpPr>
        <p:spPr>
          <a:xfrm rot="10800000" flipH="1">
            <a:off x="6972302" y="3348203"/>
            <a:ext cx="190500" cy="1921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5A8E3-604E-AF44-A64A-18CA03377DED}"/>
              </a:ext>
            </a:extLst>
          </p:cNvPr>
          <p:cNvSpPr/>
          <p:nvPr/>
        </p:nvSpPr>
        <p:spPr>
          <a:xfrm>
            <a:off x="1511300" y="4068323"/>
            <a:ext cx="392430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Q: Original language question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78A03-051B-9549-9B2C-869B693BE8D6}"/>
              </a:ext>
            </a:extLst>
          </p:cNvPr>
          <p:cNvSpPr/>
          <p:nvPr/>
        </p:nvSpPr>
        <p:spPr>
          <a:xfrm>
            <a:off x="7289802" y="4068323"/>
            <a:ext cx="392430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A: Translated language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5A08A0-E51B-2B44-B6D1-198CFBDBF67E}"/>
              </a:ext>
            </a:extLst>
          </p:cNvPr>
          <p:cNvSpPr/>
          <p:nvPr/>
        </p:nvSpPr>
        <p:spPr>
          <a:xfrm>
            <a:off x="469900" y="4208023"/>
            <a:ext cx="812800" cy="26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lang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F7397CDB-0C92-9D42-A439-3DC6BED79A72}"/>
              </a:ext>
            </a:extLst>
          </p:cNvPr>
          <p:cNvSpPr/>
          <p:nvPr/>
        </p:nvSpPr>
        <p:spPr>
          <a:xfrm rot="10800000" flipH="1">
            <a:off x="1092200" y="4245306"/>
            <a:ext cx="190500" cy="1921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FD146E-7AB9-D641-AF27-0BD7602A9906}"/>
              </a:ext>
            </a:extLst>
          </p:cNvPr>
          <p:cNvSpPr/>
          <p:nvPr/>
        </p:nvSpPr>
        <p:spPr>
          <a:xfrm>
            <a:off x="6350002" y="4208023"/>
            <a:ext cx="812800" cy="26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lang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320022-8BE5-ED4A-B5D3-2D3750DCFBB3}"/>
              </a:ext>
            </a:extLst>
          </p:cNvPr>
          <p:cNvSpPr/>
          <p:nvPr/>
        </p:nvSpPr>
        <p:spPr>
          <a:xfrm rot="10800000" flipH="1">
            <a:off x="6972302" y="4245306"/>
            <a:ext cx="190500" cy="1921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00A17-6D8A-1D4F-9729-CFD44D1FD2AD}"/>
              </a:ext>
            </a:extLst>
          </p:cNvPr>
          <p:cNvSpPr/>
          <p:nvPr/>
        </p:nvSpPr>
        <p:spPr>
          <a:xfrm>
            <a:off x="2654300" y="1293766"/>
            <a:ext cx="6883400" cy="4707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Ask a question?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57A47-AA83-B348-B22F-236255821EC4}"/>
              </a:ext>
            </a:extLst>
          </p:cNvPr>
          <p:cNvSpPr/>
          <p:nvPr/>
        </p:nvSpPr>
        <p:spPr>
          <a:xfrm>
            <a:off x="5064263" y="6212040"/>
            <a:ext cx="2063474" cy="3428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Incorrect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F16D0-D681-FA43-8841-252C84E0EBAC}"/>
              </a:ext>
            </a:extLst>
          </p:cNvPr>
          <p:cNvSpPr/>
          <p:nvPr/>
        </p:nvSpPr>
        <p:spPr>
          <a:xfrm>
            <a:off x="5064263" y="5764958"/>
            <a:ext cx="2063474" cy="3428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Slightly Incorrect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31DF2-63DD-A342-927A-D9D592FEB297}"/>
              </a:ext>
            </a:extLst>
          </p:cNvPr>
          <p:cNvSpPr/>
          <p:nvPr/>
        </p:nvSpPr>
        <p:spPr>
          <a:xfrm>
            <a:off x="5064263" y="5317876"/>
            <a:ext cx="2063474" cy="3428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42520353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59FD51-81B9-5047-B9E3-07401CBD31FC}"/>
              </a:ext>
            </a:extLst>
          </p:cNvPr>
          <p:cNvSpPr txBox="1"/>
          <p:nvPr/>
        </p:nvSpPr>
        <p:spPr>
          <a:xfrm>
            <a:off x="3602145" y="303083"/>
            <a:ext cx="4987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Readability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3D569-FC79-084F-BCCB-432361BDD456}"/>
              </a:ext>
            </a:extLst>
          </p:cNvPr>
          <p:cNvSpPr/>
          <p:nvPr/>
        </p:nvSpPr>
        <p:spPr>
          <a:xfrm>
            <a:off x="3359426" y="1285461"/>
            <a:ext cx="5473148" cy="3445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highlight>
                  <a:srgbClr val="C0C0C0"/>
                </a:highlight>
              </a:rPr>
              <a:t>Translated text goes here…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Lorem ipsum dolor sit </a:t>
            </a: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amet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consectetur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adipiscing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elit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, sed do </a:t>
            </a: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eiusmod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</a:t>
            </a:r>
            <a:r>
              <a:rPr lang="en-US" dirty="0">
                <a:solidFill>
                  <a:srgbClr val="FF0000"/>
                </a:solidFill>
              </a:rPr>
              <a:t>minim </a:t>
            </a:r>
            <a:r>
              <a:rPr lang="en-US" dirty="0" err="1">
                <a:solidFill>
                  <a:srgbClr val="FF0000"/>
                </a:solidFill>
              </a:rPr>
              <a:t>veniam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quis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nostrud</a:t>
            </a:r>
            <a:r>
              <a:rPr lang="en-US" dirty="0">
                <a:solidFill>
                  <a:srgbClr val="FF0000"/>
                </a:solidFill>
              </a:rPr>
              <a:t> exercitation </a:t>
            </a:r>
            <a:r>
              <a:rPr lang="en-US" dirty="0" err="1">
                <a:solidFill>
                  <a:srgbClr val="FF0000"/>
                </a:solidFill>
              </a:rPr>
              <a:t>ullamco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laboris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irure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dolor in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reprehenderit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in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voluptate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velit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esse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cillum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dolore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eu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i="1" dirty="0" err="1">
                <a:solidFill>
                  <a:srgbClr val="FF0000"/>
                </a:solidFill>
              </a:rPr>
              <a:t>officia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deserunt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mollit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anim</a:t>
            </a:r>
            <a:r>
              <a:rPr lang="en-US" i="1" dirty="0">
                <a:solidFill>
                  <a:srgbClr val="FF0000"/>
                </a:solidFill>
              </a:rPr>
              <a:t> id </a:t>
            </a:r>
            <a:r>
              <a:rPr lang="en-US" i="1" dirty="0" err="1">
                <a:solidFill>
                  <a:srgbClr val="FF0000"/>
                </a:solidFill>
              </a:rPr>
              <a:t>est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laborum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4ACB4-4BF7-744B-842E-E2E3436720BC}"/>
              </a:ext>
            </a:extLst>
          </p:cNvPr>
          <p:cNvSpPr/>
          <p:nvPr/>
        </p:nvSpPr>
        <p:spPr>
          <a:xfrm>
            <a:off x="4944993" y="6123826"/>
            <a:ext cx="2063474" cy="3428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Readability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0DE5E-6B93-E24F-93C4-F435533B9367}"/>
              </a:ext>
            </a:extLst>
          </p:cNvPr>
          <p:cNvSpPr/>
          <p:nvPr/>
        </p:nvSpPr>
        <p:spPr>
          <a:xfrm>
            <a:off x="4944993" y="5676744"/>
            <a:ext cx="2063474" cy="3428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 Readability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41D6E-5384-7349-AF79-04D2D1BF1D84}"/>
              </a:ext>
            </a:extLst>
          </p:cNvPr>
          <p:cNvSpPr/>
          <p:nvPr/>
        </p:nvSpPr>
        <p:spPr>
          <a:xfrm>
            <a:off x="4944993" y="5229662"/>
            <a:ext cx="2063474" cy="3428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Readability</a:t>
            </a:r>
          </a:p>
        </p:txBody>
      </p:sp>
    </p:spTree>
    <p:extLst>
      <p:ext uri="{BB962C8B-B14F-4D97-AF65-F5344CB8AC3E}">
        <p14:creationId xmlns:p14="http://schemas.microsoft.com/office/powerpoint/2010/main" val="226355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AF9CA-E833-1B42-8E03-D5A54AF65D35}"/>
              </a:ext>
            </a:extLst>
          </p:cNvPr>
          <p:cNvSpPr txBox="1"/>
          <p:nvPr/>
        </p:nvSpPr>
        <p:spPr>
          <a:xfrm>
            <a:off x="3602145" y="303083"/>
            <a:ext cx="4987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Semantic Domains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8610B-D958-6340-B71B-EB550BDB38AD}"/>
              </a:ext>
            </a:extLst>
          </p:cNvPr>
          <p:cNvSpPr txBox="1"/>
          <p:nvPr/>
        </p:nvSpPr>
        <p:spPr>
          <a:xfrm>
            <a:off x="5949966" y="32443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10539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204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Egbert</dc:creator>
  <cp:lastModifiedBy>Ryan Egbert</cp:lastModifiedBy>
  <cp:revision>1</cp:revision>
  <dcterms:created xsi:type="dcterms:W3CDTF">2022-01-26T00:59:51Z</dcterms:created>
  <dcterms:modified xsi:type="dcterms:W3CDTF">2022-01-26T01:40:35Z</dcterms:modified>
</cp:coreProperties>
</file>