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70" r:id="rId4"/>
    <p:sldId id="312" r:id="rId5"/>
    <p:sldId id="261" r:id="rId6"/>
    <p:sldId id="269" r:id="rId7"/>
    <p:sldId id="262" r:id="rId8"/>
    <p:sldId id="268" r:id="rId9"/>
    <p:sldId id="267" r:id="rId10"/>
    <p:sldId id="258" r:id="rId11"/>
    <p:sldId id="271" r:id="rId12"/>
    <p:sldId id="265" r:id="rId13"/>
    <p:sldId id="272" r:id="rId14"/>
    <p:sldId id="266" r:id="rId15"/>
    <p:sldId id="273" r:id="rId16"/>
    <p:sldId id="274" r:id="rId17"/>
    <p:sldId id="275" r:id="rId18"/>
    <p:sldId id="260" r:id="rId19"/>
    <p:sldId id="280" r:id="rId20"/>
    <p:sldId id="276" r:id="rId21"/>
    <p:sldId id="281" r:id="rId22"/>
    <p:sldId id="277" r:id="rId23"/>
    <p:sldId id="282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94" r:id="rId44"/>
    <p:sldId id="302" r:id="rId45"/>
    <p:sldId id="303" r:id="rId46"/>
    <p:sldId id="304" r:id="rId47"/>
    <p:sldId id="305" r:id="rId48"/>
    <p:sldId id="306" r:id="rId49"/>
    <p:sldId id="309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58374" autoAdjust="0"/>
  </p:normalViewPr>
  <p:slideViewPr>
    <p:cSldViewPr snapToGrid="0" snapToObjects="1">
      <p:cViewPr varScale="1">
        <p:scale>
          <a:sx n="62" d="100"/>
          <a:sy n="62" d="100"/>
        </p:scale>
        <p:origin x="-2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Attendees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741FBF72-D682-984B-8F92-A21F7ACB2182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10B1CED0-5212-3947-8DB6-1E19815AB010}" type="parTrans" cxnId="{B5289A1C-B5F9-3C40-BE5A-58770D2F37D2}">
      <dgm:prSet/>
      <dgm:spPr/>
      <dgm:t>
        <a:bodyPr/>
        <a:lstStyle/>
        <a:p>
          <a:endParaRPr lang="en-US"/>
        </a:p>
      </dgm:t>
    </dgm:pt>
    <dgm:pt modelId="{0F0FD1C5-BB76-DF4A-9502-D948080AFA21}" type="sibTrans" cxnId="{B5289A1C-B5F9-3C40-BE5A-58770D2F37D2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C19F02B0-8F81-C442-8B0D-FD6228BD12CF}" type="pres">
      <dgm:prSet presAssocID="{741FBF72-D682-984B-8F92-A21F7ACB21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6E11-3364-0148-B70E-7059505F6759}" type="pres">
      <dgm:prSet presAssocID="{0F0FD1C5-BB76-DF4A-9502-D948080AFA21}" presName="spacerL" presStyleCnt="0"/>
      <dgm:spPr/>
    </dgm:pt>
    <dgm:pt modelId="{ED53C07A-FC50-5649-BA09-EF5F48C41B01}" type="pres">
      <dgm:prSet presAssocID="{0F0FD1C5-BB76-DF4A-9502-D948080AFA21}" presName="sibTrans" presStyleLbl="sibTrans2D1" presStyleIdx="1" presStyleCnt="3"/>
      <dgm:spPr/>
    </dgm:pt>
    <dgm:pt modelId="{BCF77E05-DD61-FF4E-BA7E-970C6E0DE198}" type="pres">
      <dgm:prSet presAssocID="{0F0FD1C5-BB76-DF4A-9502-D948080AFA21}" presName="spacerR" presStyleCnt="0"/>
      <dgm:spPr/>
    </dgm:pt>
    <dgm:pt modelId="{9E5CFF5B-A34C-9544-ABA9-A91F4AB8C805}" type="pres">
      <dgm:prSet presAssocID="{488E5B53-3640-BC41-8601-71A82784A9B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2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C1F9E339-0D07-0943-8A0E-589091C41162}" type="presOf" srcId="{0F0FD1C5-BB76-DF4A-9502-D948080AFA21}" destId="{ED53C07A-FC50-5649-BA09-EF5F48C41B01}" srcOrd="0" destOrd="0" presId="urn:microsoft.com/office/officeart/2005/8/layout/equation1"/>
    <dgm:cxn modelId="{F9728D04-1028-2E4A-8186-E173674EFD0D}" srcId="{4ECC684F-0F7D-314F-B9A6-9CE9DC873B74}" destId="{54197186-10DD-7043-857C-CD4EFC8D86D9}" srcOrd="3" destOrd="0" parTransId="{45EAFC0C-E36A-3B41-9323-131BDA5E9491}" sibTransId="{F4ACB6AD-0A24-7046-B18F-5621933C496B}"/>
    <dgm:cxn modelId="{C9608CE2-A8C1-9A42-B0AC-8E86FD15886C}" type="presOf" srcId="{741FBF72-D682-984B-8F92-A21F7ACB2182}" destId="{C19F02B0-8F81-C442-8B0D-FD6228BD12CF}" srcOrd="0" destOrd="0" presId="urn:microsoft.com/office/officeart/2005/8/layout/equation1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B5289A1C-B5F9-3C40-BE5A-58770D2F37D2}" srcId="{4ECC684F-0F7D-314F-B9A6-9CE9DC873B74}" destId="{741FBF72-D682-984B-8F92-A21F7ACB2182}" srcOrd="1" destOrd="0" parTransId="{10B1CED0-5212-3947-8DB6-1E19815AB010}" sibTransId="{0F0FD1C5-BB76-DF4A-9502-D948080AFA21}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72BDE2B7-4684-744B-B565-4A07A2CF3D93}" type="presParOf" srcId="{93B56176-B886-0444-B17A-022452DA2F9F}" destId="{C19F02B0-8F81-C442-8B0D-FD6228BD12CF}" srcOrd="4" destOrd="0" presId="urn:microsoft.com/office/officeart/2005/8/layout/equation1"/>
    <dgm:cxn modelId="{9F807A95-A5E1-6941-BC9E-CD2F2E01D8F6}" type="presParOf" srcId="{93B56176-B886-0444-B17A-022452DA2F9F}" destId="{49AB6E11-3364-0148-B70E-7059505F6759}" srcOrd="5" destOrd="0" presId="urn:microsoft.com/office/officeart/2005/8/layout/equation1"/>
    <dgm:cxn modelId="{117C2C61-75DB-0243-8AE0-586B59568FFE}" type="presParOf" srcId="{93B56176-B886-0444-B17A-022452DA2F9F}" destId="{ED53C07A-FC50-5649-BA09-EF5F48C41B01}" srcOrd="6" destOrd="0" presId="urn:microsoft.com/office/officeart/2005/8/layout/equation1"/>
    <dgm:cxn modelId="{E2BF24C2-5E5C-3346-81DC-3B6C8CFEEEED}" type="presParOf" srcId="{93B56176-B886-0444-B17A-022452DA2F9F}" destId="{BCF77E05-DD61-FF4E-BA7E-970C6E0DE198}" srcOrd="7" destOrd="0" presId="urn:microsoft.com/office/officeart/2005/8/layout/equation1"/>
    <dgm:cxn modelId="{D2BD312F-C35C-EE4C-863F-49DC08F32B55}" type="presParOf" srcId="{93B56176-B886-0444-B17A-022452DA2F9F}" destId="{9E5CFF5B-A34C-9544-ABA9-A91F4AB8C805}" srcOrd="8" destOrd="0" presId="urn:microsoft.com/office/officeart/2005/8/layout/equation1"/>
    <dgm:cxn modelId="{046545A4-B225-8945-B066-4AE06BA6C037}" type="presParOf" srcId="{93B56176-B886-0444-B17A-022452DA2F9F}" destId="{A185BE08-3864-DC4C-9FA9-DEBD3CB89591}" srcOrd="9" destOrd="0" presId="urn:microsoft.com/office/officeart/2005/8/layout/equation1"/>
    <dgm:cxn modelId="{798E6E93-CDE7-DE4E-A6B6-A02128A1DD99}" type="presParOf" srcId="{93B56176-B886-0444-B17A-022452DA2F9F}" destId="{7731807F-631C-9145-A924-7BD8E4FAB9F4}" srcOrd="10" destOrd="0" presId="urn:microsoft.com/office/officeart/2005/8/layout/equation1"/>
    <dgm:cxn modelId="{7DA433BC-A3FF-764F-8B6F-5E32944F2E77}" type="presParOf" srcId="{93B56176-B886-0444-B17A-022452DA2F9F}" destId="{36C38D28-883F-EA43-9E28-A69BEC5BB45B}" srcOrd="11" destOrd="0" presId="urn:microsoft.com/office/officeart/2005/8/layout/equation1"/>
    <dgm:cxn modelId="{04706293-043F-DD4A-BFB9-FBD8F32A1387}" type="presParOf" srcId="{93B56176-B886-0444-B17A-022452DA2F9F}" destId="{43B2F147-A6C4-B744-8E79-3FA856FBF0E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EB545-6FA3-CD40-BC2A-B2361CFE9225}" type="pres">
      <dgm:prSet presAssocID="{DAAA23F8-8BB7-5740-AD18-CD44CB53A7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DAF9D70-16AC-0B41-B43B-D47B3C49AA1A}" type="pres">
      <dgm:prSet presAssocID="{DAAA23F8-8BB7-5740-AD18-CD44CB53A764}" presName="gear1dstNode" presStyleLbl="node1" presStyleIdx="0" presStyleCnt="3"/>
      <dgm:spPr/>
      <dgm:t>
        <a:bodyPr/>
        <a:lstStyle/>
        <a:p>
          <a:endParaRPr lang="en-US"/>
        </a:p>
      </dgm:t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  <dgm:t>
        <a:bodyPr/>
        <a:lstStyle/>
        <a:p>
          <a:endParaRPr lang="en-US"/>
        </a:p>
      </dgm:t>
    </dgm:pt>
    <dgm:pt modelId="{E87A2261-927D-E942-A6A6-DA51FE3CF3F4}" type="pres">
      <dgm:prSet presAssocID="{332460BC-61CC-8646-81F5-6768092DF9F3}" presName="gear2dstNode" presStyleLbl="node1" presStyleIdx="1" presStyleCnt="3"/>
      <dgm:spPr/>
      <dgm:t>
        <a:bodyPr/>
        <a:lstStyle/>
        <a:p>
          <a:endParaRPr lang="en-US"/>
        </a:p>
      </dgm:t>
    </dgm:pt>
    <dgm:pt modelId="{618A21FE-0F2A-EC41-BE22-539C7CBFA060}" type="pres">
      <dgm:prSet presAssocID="{B145BBAC-A802-264C-BA7D-81C6144CDA5B}" presName="gear3" presStyleLbl="node1" presStyleIdx="2" presStyleCnt="3"/>
      <dgm:spPr/>
      <dgm:t>
        <a:bodyPr/>
        <a:lstStyle/>
        <a:p>
          <a:endParaRPr lang="en-US"/>
        </a:p>
      </dgm:t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70DD-7A31-FC46-93FD-89CCEE380B70}" type="pres">
      <dgm:prSet presAssocID="{B145BBAC-A802-264C-BA7D-81C6144CDA5B}" presName="gear3srcNode" presStyleLbl="node1" presStyleIdx="2" presStyleCnt="3"/>
      <dgm:spPr/>
      <dgm:t>
        <a:bodyPr/>
        <a:lstStyle/>
        <a:p>
          <a:endParaRPr lang="en-US"/>
        </a:p>
      </dgm:t>
    </dgm:pt>
    <dgm:pt modelId="{71756CBB-821C-554B-B6DF-6B7F8612EB75}" type="pres">
      <dgm:prSet presAssocID="{B145BBAC-A802-264C-BA7D-81C6144CDA5B}" presName="gear3dstNode" presStyleLbl="node1" presStyleIdx="2" presStyleCnt="3"/>
      <dgm:spPr/>
      <dgm:t>
        <a:bodyPr/>
        <a:lstStyle/>
        <a:p>
          <a:endParaRPr lang="en-US"/>
        </a:p>
      </dgm:t>
    </dgm:pt>
    <dgm:pt modelId="{7C43D32C-41B4-8F4D-9CCB-6E34A8353E0D}" type="pres">
      <dgm:prSet presAssocID="{FD48E00A-4E5D-A24C-BEA4-7205F370131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4C33541-52C2-944F-997B-6BC8AECE8323}" type="pres">
      <dgm:prSet presAssocID="{11DBF7EE-B165-0546-9CBE-032FDC98DE1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C948D63-6A23-514D-B7CB-258484D3FD58}" type="pres">
      <dgm:prSet presAssocID="{A2296D9A-9076-A44C-88E0-455FBF1AE01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4638" y="2479981"/>
          <a:ext cx="1288778" cy="12887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Attendees</a:t>
          </a:r>
          <a:endParaRPr lang="en-US" sz="1600" kern="1200" dirty="0"/>
        </a:p>
      </dsp:txBody>
      <dsp:txXfrm>
        <a:off x="193375" y="2668718"/>
        <a:ext cx="911304" cy="911304"/>
      </dsp:txXfrm>
    </dsp:sp>
    <dsp:sp modelId="{D74A67A9-6093-594B-B43E-5FB6377EA6F1}">
      <dsp:nvSpPr>
        <dsp:cNvPr id="0" name=""/>
        <dsp:cNvSpPr/>
      </dsp:nvSpPr>
      <dsp:spPr>
        <a:xfrm>
          <a:off x="1398065" y="2750625"/>
          <a:ext cx="747491" cy="74749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97145" y="3036466"/>
        <a:ext cx="549331" cy="175809"/>
      </dsp:txXfrm>
    </dsp:sp>
    <dsp:sp modelId="{C19F02B0-8F81-C442-8B0D-FD6228BD12CF}">
      <dsp:nvSpPr>
        <dsp:cNvPr id="0" name=""/>
        <dsp:cNvSpPr/>
      </dsp:nvSpPr>
      <dsp:spPr>
        <a:xfrm>
          <a:off x="2250206" y="2479981"/>
          <a:ext cx="1288778" cy="12887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Sponsors</a:t>
          </a:r>
          <a:endParaRPr lang="en-US" sz="1600" kern="1200" dirty="0"/>
        </a:p>
      </dsp:txBody>
      <dsp:txXfrm>
        <a:off x="2438943" y="2668718"/>
        <a:ext cx="911304" cy="911304"/>
      </dsp:txXfrm>
    </dsp:sp>
    <dsp:sp modelId="{ED53C07A-FC50-5649-BA09-EF5F48C41B01}">
      <dsp:nvSpPr>
        <dsp:cNvPr id="0" name=""/>
        <dsp:cNvSpPr/>
      </dsp:nvSpPr>
      <dsp:spPr>
        <a:xfrm>
          <a:off x="3643633" y="2750625"/>
          <a:ext cx="747491" cy="74749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42713" y="3036466"/>
        <a:ext cx="549331" cy="175809"/>
      </dsp:txXfrm>
    </dsp:sp>
    <dsp:sp modelId="{9E5CFF5B-A34C-9544-ABA9-A91F4AB8C805}">
      <dsp:nvSpPr>
        <dsp:cNvPr id="0" name=""/>
        <dsp:cNvSpPr/>
      </dsp:nvSpPr>
      <dsp:spPr>
        <a:xfrm>
          <a:off x="4495773" y="2479981"/>
          <a:ext cx="1288778" cy="12887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DC Python</a:t>
          </a:r>
          <a:endParaRPr lang="en-US" sz="1600" kern="1200" dirty="0"/>
        </a:p>
      </dsp:txBody>
      <dsp:txXfrm>
        <a:off x="4684510" y="2668718"/>
        <a:ext cx="911304" cy="911304"/>
      </dsp:txXfrm>
    </dsp:sp>
    <dsp:sp modelId="{7731807F-631C-9145-A924-7BD8E4FAB9F4}">
      <dsp:nvSpPr>
        <dsp:cNvPr id="0" name=""/>
        <dsp:cNvSpPr/>
      </dsp:nvSpPr>
      <dsp:spPr>
        <a:xfrm>
          <a:off x="5889200" y="2750625"/>
          <a:ext cx="747491" cy="747491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988280" y="2904608"/>
        <a:ext cx="549331" cy="439525"/>
      </dsp:txXfrm>
    </dsp:sp>
    <dsp:sp modelId="{43B2F147-A6C4-B744-8E79-3FA856FBF0E9}">
      <dsp:nvSpPr>
        <dsp:cNvPr id="0" name=""/>
        <dsp:cNvSpPr/>
      </dsp:nvSpPr>
      <dsp:spPr>
        <a:xfrm>
          <a:off x="6741340" y="2479981"/>
          <a:ext cx="1288778" cy="12887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DC Python </a:t>
          </a:r>
          <a:r>
            <a:rPr lang="en-US" sz="1600" kern="1200" dirty="0" err="1" smtClean="0"/>
            <a:t>Meetup</a:t>
          </a:r>
          <a:endParaRPr lang="en-US" sz="1600" kern="1200" dirty="0"/>
        </a:p>
      </dsp:txBody>
      <dsp:txXfrm>
        <a:off x="6930077" y="2668718"/>
        <a:ext cx="911304" cy="911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Welcome</a:t>
            </a:r>
            <a:r>
              <a:rPr lang="en-US" baseline="0" dirty="0" smtClean="0"/>
              <a:t> to the DC Python </a:t>
            </a:r>
            <a:r>
              <a:rPr lang="en-US" baseline="0" dirty="0" err="1" smtClean="0"/>
              <a:t>Meetup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My name is Alex Clark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 am a Python Web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social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5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4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do this? Through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Meetups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Office Hours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Sprints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7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Gloria</a:t>
            </a:r>
            <a:r>
              <a:rPr lang="en-US" baseline="0" dirty="0" smtClean="0"/>
              <a:t> from NYC </a:t>
            </a:r>
            <a:r>
              <a:rPr lang="en-US" baseline="0" dirty="0" err="1" smtClean="0"/>
              <a:t>Meetup</a:t>
            </a:r>
            <a:r>
              <a:rPr lang="en-US" baseline="0" dirty="0" smtClean="0"/>
              <a:t> FTW!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4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</a:t>
            </a:r>
            <a:r>
              <a:rPr lang="en-US" dirty="0" err="1" smtClean="0"/>
              <a:t>eetup</a:t>
            </a:r>
            <a:r>
              <a:rPr lang="en-US" dirty="0" smtClean="0"/>
              <a:t> is a service of the DC Python non-profit</a:t>
            </a:r>
            <a:r>
              <a:rPr lang="en-US" baseline="0" dirty="0" smtClean="0"/>
              <a:t> organization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 started</a:t>
            </a:r>
            <a:r>
              <a:rPr lang="en-US" baseline="0" dirty="0" smtClean="0"/>
              <a:t> DC Python in 2008 to facilitate the hosting of </a:t>
            </a:r>
            <a:r>
              <a:rPr lang="en-US" baseline="0" dirty="0" err="1" smtClean="0"/>
              <a:t>Plone</a:t>
            </a:r>
            <a:r>
              <a:rPr lang="en-US" baseline="0" dirty="0" smtClean="0"/>
              <a:t> Conference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legal name is ZPUGDC, </a:t>
            </a:r>
            <a:r>
              <a:rPr lang="en-US" baseline="0" dirty="0" err="1" smtClean="0"/>
              <a:t>Inc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ZPUGDC,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is a registered 501(c)(3) organization in the state of Maryland, USA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mission is to promote and support the use of Python software in DC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We are very fortunate</a:t>
            </a:r>
            <a:r>
              <a:rPr lang="en-US" baseline="0" dirty="0" smtClean="0"/>
              <a:t> to have sponsors </a:t>
            </a:r>
            <a:r>
              <a:rPr lang="en-US" baseline="0" smtClean="0"/>
              <a:t>help us with </a:t>
            </a:r>
            <a:r>
              <a:rPr lang="en-US" baseline="0" dirty="0" smtClean="0"/>
              <a:t>our mission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Individual</a:t>
            </a:r>
            <a:r>
              <a:rPr lang="en-US" baseline="0" dirty="0" smtClean="0"/>
              <a:t> (</a:t>
            </a:r>
            <a:r>
              <a:rPr lang="en-US" dirty="0" smtClean="0"/>
              <a:t>e.g.</a:t>
            </a:r>
            <a:r>
              <a:rPr lang="en-US" baseline="0" dirty="0" smtClean="0"/>
              <a:t> Attendees)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Corporate (e.g. “Python shops”)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Venue (e.g. This location)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Other</a:t>
            </a:r>
            <a:r>
              <a:rPr lang="en-US" baseline="0" dirty="0" smtClean="0"/>
              <a:t> (</a:t>
            </a:r>
            <a:r>
              <a:rPr lang="en-US" dirty="0" smtClean="0"/>
              <a:t>e.g. Computers)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our 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Programmers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Recruiters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Bosses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Misc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our attendees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cpython/generic-meetup-slides" TargetMode="External"/><Relationship Id="rId4" Type="http://schemas.openxmlformats.org/officeDocument/2006/relationships/hyperlink" Target="https://github.com/DCPython/generic-meetup-sli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clark@dcpython.or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ard@dcpython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</a:t>
            </a:r>
            <a:r>
              <a:rPr lang="en-US" dirty="0" smtClean="0"/>
              <a:t>to </a:t>
            </a:r>
            <a:r>
              <a:rPr lang="en-US" dirty="0" smtClean="0"/>
              <a:t>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</a:p>
          <a:p>
            <a:pPr marL="0" indent="0" algn="ctr">
              <a:buNone/>
            </a:pPr>
            <a:r>
              <a:rPr lang="en-US" sz="9600" dirty="0" smtClean="0"/>
              <a:t>&lt;OUR LOCATION(S)&gt;</a:t>
            </a:r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(e.g. 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</a:t>
            </a:r>
            <a:r>
              <a:rPr lang="en-US" dirty="0" smtClean="0">
                <a:solidFill>
                  <a:srgbClr val="7F7F7F"/>
                </a:solidFill>
              </a:rPr>
              <a:t>(e.g. Bottle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(e.g. 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2043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promote and support the use of Python software in </a:t>
            </a:r>
            <a:r>
              <a:rPr lang="en-US" dirty="0" smtClean="0"/>
              <a:t>DC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2008™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</a:t>
            </a:r>
            <a:r>
              <a:rPr lang="en-US" dirty="0" smtClean="0">
                <a:solidFill>
                  <a:srgbClr val="7F7F7F"/>
                </a:solidFill>
              </a:rPr>
              <a:t>(e.g. Bottle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</a:t>
            </a:r>
            <a:r>
              <a:rPr lang="en-US" dirty="0" smtClean="0">
                <a:solidFill>
                  <a:srgbClr val="7F7F7F"/>
                </a:solidFill>
              </a:rPr>
              <a:t>(e.g. Bottle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</a:t>
            </a:r>
            <a:r>
              <a:rPr lang="en-US" dirty="0" smtClean="0">
                <a:solidFill>
                  <a:srgbClr val="7F7F7F"/>
                </a:solidFill>
              </a:rPr>
              <a:t>(e.g. Bottle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</a:t>
            </a:r>
            <a:r>
              <a:rPr lang="en-US" dirty="0" smtClean="0">
                <a:solidFill>
                  <a:srgbClr val="7F7F7F"/>
                </a:solidFill>
              </a:rPr>
              <a:t>(e.g. </a:t>
            </a:r>
            <a:r>
              <a:rPr lang="en-US" dirty="0" err="1" smtClean="0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Scientific Libraries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</a:t>
            </a:r>
            <a:r>
              <a:rPr lang="en-US" dirty="0" smtClean="0">
                <a:solidFill>
                  <a:srgbClr val="7F7F7F"/>
                </a:solidFill>
              </a:rPr>
              <a:t>(e.g. </a:t>
            </a:r>
            <a:r>
              <a:rPr lang="en-US" dirty="0" err="1" smtClean="0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Scientific Libraries (e.g. </a:t>
            </a:r>
            <a:r>
              <a:rPr lang="en-US" dirty="0" err="1" smtClean="0">
                <a:solidFill>
                  <a:srgbClr val="7F7F7F"/>
                </a:solidFill>
              </a:rPr>
              <a:t>Numpy</a:t>
            </a:r>
            <a:r>
              <a:rPr lang="en-US" dirty="0" smtClean="0">
                <a:solidFill>
                  <a:srgbClr val="7F7F7F"/>
                </a:solidFill>
              </a:rPr>
              <a:t>, </a:t>
            </a:r>
            <a:r>
              <a:rPr lang="en-US" dirty="0" err="1" smtClean="0">
                <a:solidFill>
                  <a:srgbClr val="7F7F7F"/>
                </a:solidFill>
              </a:rPr>
              <a:t>Scipy</a:t>
            </a:r>
            <a:r>
              <a:rPr lang="en-US" dirty="0" smtClean="0">
                <a:solidFill>
                  <a:srgbClr val="7F7F7F"/>
                </a:solidFill>
              </a:rPr>
              <a:t>, Pandas, etc.)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Clark—@aclark4life— </a:t>
            </a:r>
            <a:r>
              <a:rPr lang="en-US" dirty="0">
                <a:hlinkClick r:id="rId2"/>
              </a:rPr>
              <a:t>aclark@dcpython.org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http://www.slideshare.net/dcpython/generic-meetup-</a:t>
            </a:r>
            <a:r>
              <a:rPr lang="en-US" dirty="0" smtClean="0">
                <a:hlinkClick r:id="rId3"/>
              </a:rPr>
              <a:t>slides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https://github.com/DCPython/generic-meetup-</a:t>
            </a:r>
            <a:r>
              <a:rPr lang="en-US" dirty="0" smtClean="0">
                <a:hlinkClick r:id="rId4"/>
              </a:rPr>
              <a:t>slides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copy of the current financial statement of ZPUGDC, Inc. is available by writing </a:t>
            </a:r>
            <a:r>
              <a:rPr lang="en-US" dirty="0">
                <a:hlinkClick r:id="rId2"/>
              </a:rPr>
              <a:t>board@</a:t>
            </a:r>
            <a:r>
              <a:rPr lang="en-US" dirty="0" smtClean="0">
                <a:hlinkClick r:id="rId2"/>
              </a:rPr>
              <a:t>dcpython.org</a:t>
            </a:r>
            <a:r>
              <a:rPr lang="en-US" dirty="0" smtClean="0"/>
              <a:t> or </a:t>
            </a:r>
            <a:r>
              <a:rPr lang="en-US" dirty="0"/>
              <a:t>by calling (301) 312-5236. Documents and information submitted under the Maryland Solicitations Act are also available, for the cost of postage and copies, from the Maryland Secretary of State, State House</a:t>
            </a:r>
            <a:r>
              <a:rPr lang="en-US" dirty="0" smtClean="0"/>
              <a:t>, Annapolis </a:t>
            </a:r>
            <a:r>
              <a:rPr lang="en-US" dirty="0"/>
              <a:t>MD 21401, (410) 974-5534.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7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Thank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Thank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0713568"/>
              </p:ext>
            </p:extLst>
          </p:nvPr>
        </p:nvGraphicFramePr>
        <p:xfrm>
          <a:off x="555837" y="1824690"/>
          <a:ext cx="8034758" cy="624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1456</Words>
  <Application>Microsoft Macintosh PowerPoint</Application>
  <PresentationFormat>On-screen Show (4:3)</PresentationFormat>
  <Paragraphs>230</Paragraphs>
  <Slides>51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Meetup</vt:lpstr>
      <vt:lpstr>Brought to you by:</vt:lpstr>
      <vt:lpstr>Brought to you by:</vt:lpstr>
      <vt:lpstr>Mission Statement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  <vt:lpstr>What else?</vt:lpstr>
      <vt:lpstr>Thank You</vt:lpstr>
      <vt:lpstr>Thank You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302</cp:revision>
  <dcterms:created xsi:type="dcterms:W3CDTF">2013-09-30T11:08:47Z</dcterms:created>
  <dcterms:modified xsi:type="dcterms:W3CDTF">2013-11-05T22:28:06Z</dcterms:modified>
</cp:coreProperties>
</file>