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r>
            <a:rPr lang="en-US" dirty="0" smtClean="0"/>
            <a:t> (You)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DC Python (ZPUGDC, </a:t>
          </a:r>
          <a:r>
            <a:rPr lang="en-US" dirty="0" err="1" smtClean="0"/>
            <a:t>Inc</a:t>
          </a:r>
          <a:r>
            <a:rPr lang="en-US" dirty="0" smtClean="0"/>
            <a:t>)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A3DEC-8AA4-8B46-981B-0185EDF5FB5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68C4D-6A72-4A43-AB7E-D9AE84DAD4A8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1E1E8848-726A-BC49-B063-94BC924A9E12}" type="parTrans" cxnId="{B7FC9215-4FE0-CA49-845B-EDA4EC0D0BD7}">
      <dgm:prSet/>
      <dgm:spPr/>
      <dgm:t>
        <a:bodyPr/>
        <a:lstStyle/>
        <a:p>
          <a:endParaRPr lang="en-US"/>
        </a:p>
      </dgm:t>
    </dgm:pt>
    <dgm:pt modelId="{71EFBF55-6BE2-8746-BEAE-6A1B04015D89}" type="sibTrans" cxnId="{B7FC9215-4FE0-CA49-845B-EDA4EC0D0BD7}">
      <dgm:prSet/>
      <dgm:spPr/>
      <dgm:t>
        <a:bodyPr/>
        <a:lstStyle/>
        <a:p>
          <a:endParaRPr lang="en-US"/>
        </a:p>
      </dgm:t>
    </dgm:pt>
    <dgm:pt modelId="{E7289C5A-2773-D14E-A191-BB8437D1E73F}">
      <dgm:prSet phldrT="[Text]"/>
      <dgm:spPr/>
      <dgm:t>
        <a:bodyPr/>
        <a:lstStyle/>
        <a:p>
          <a:r>
            <a:rPr lang="en-US" dirty="0" smtClean="0"/>
            <a:t>Trainings</a:t>
          </a:r>
          <a:endParaRPr lang="en-US" dirty="0"/>
        </a:p>
      </dgm:t>
    </dgm:pt>
    <dgm:pt modelId="{0B4DE401-B2C7-2748-8252-E1F9FFB62433}" type="parTrans" cxnId="{6E612AD7-5513-054B-AF16-B60660476FC2}">
      <dgm:prSet/>
      <dgm:spPr/>
      <dgm:t>
        <a:bodyPr/>
        <a:lstStyle/>
        <a:p>
          <a:endParaRPr lang="en-US"/>
        </a:p>
      </dgm:t>
    </dgm:pt>
    <dgm:pt modelId="{EA6A8B01-6092-7441-9371-24D987D36EF8}" type="sibTrans" cxnId="{6E612AD7-5513-054B-AF16-B60660476FC2}">
      <dgm:prSet/>
      <dgm:spPr/>
      <dgm:t>
        <a:bodyPr/>
        <a:lstStyle/>
        <a:p>
          <a:endParaRPr lang="en-US"/>
        </a:p>
      </dgm:t>
    </dgm:pt>
    <dgm:pt modelId="{76F3C2B2-9E55-644E-9959-9F2AB813E931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342AEC4D-921F-B041-B950-6A240028CAF1}" type="parTrans" cxnId="{F7575EB9-C61F-3640-9403-623D8F9009E0}">
      <dgm:prSet/>
      <dgm:spPr/>
      <dgm:t>
        <a:bodyPr/>
        <a:lstStyle/>
        <a:p>
          <a:endParaRPr lang="en-US"/>
        </a:p>
      </dgm:t>
    </dgm:pt>
    <dgm:pt modelId="{7E2C12DD-4074-C14A-979B-D209F091B1C7}" type="sibTrans" cxnId="{F7575EB9-C61F-3640-9403-623D8F9009E0}">
      <dgm:prSet/>
      <dgm:spPr/>
      <dgm:t>
        <a:bodyPr/>
        <a:lstStyle/>
        <a:p>
          <a:endParaRPr lang="en-US"/>
        </a:p>
      </dgm:t>
    </dgm:pt>
    <dgm:pt modelId="{7EDB6F38-C6C7-3E48-870C-4BB1A458A2FB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F8ADFC12-02C0-E745-B053-76856336DAB8}" type="parTrans" cxnId="{2A1EDD33-10D8-5D44-A246-0B842B9595F7}">
      <dgm:prSet/>
      <dgm:spPr/>
      <dgm:t>
        <a:bodyPr/>
        <a:lstStyle/>
        <a:p>
          <a:endParaRPr lang="en-US"/>
        </a:p>
      </dgm:t>
    </dgm:pt>
    <dgm:pt modelId="{F6E01CBF-E0AE-1C44-B3F7-5F0BBDB1AB9C}" type="sibTrans" cxnId="{2A1EDD33-10D8-5D44-A246-0B842B9595F7}">
      <dgm:prSet/>
      <dgm:spPr/>
      <dgm:t>
        <a:bodyPr/>
        <a:lstStyle/>
        <a:p>
          <a:endParaRPr lang="en-US"/>
        </a:p>
      </dgm:t>
    </dgm:pt>
    <dgm:pt modelId="{FE618610-ACA1-6C4A-B71E-267327068068}">
      <dgm:prSet phldrT="[Text]"/>
      <dgm:spPr/>
      <dgm:t>
        <a:bodyPr/>
        <a:lstStyle/>
        <a:p>
          <a:r>
            <a:rPr lang="en-US" dirty="0" smtClean="0"/>
            <a:t>More…</a:t>
          </a:r>
          <a:endParaRPr lang="en-US" dirty="0"/>
        </a:p>
      </dgm:t>
    </dgm:pt>
    <dgm:pt modelId="{F2011E6A-39D8-9445-9C7C-5B45713C8A29}" type="parTrans" cxnId="{6D7268BD-0C6C-9145-9D5A-5913611D86C5}">
      <dgm:prSet/>
      <dgm:spPr/>
      <dgm:t>
        <a:bodyPr/>
        <a:lstStyle/>
        <a:p>
          <a:endParaRPr lang="en-US"/>
        </a:p>
      </dgm:t>
    </dgm:pt>
    <dgm:pt modelId="{6B6E6056-5227-1D4D-B67B-F5EEDB7F6FBD}" type="sibTrans" cxnId="{6D7268BD-0C6C-9145-9D5A-5913611D86C5}">
      <dgm:prSet/>
      <dgm:spPr/>
      <dgm:t>
        <a:bodyPr/>
        <a:lstStyle/>
        <a:p>
          <a:endParaRPr lang="en-US"/>
        </a:p>
      </dgm:t>
    </dgm:pt>
    <dgm:pt modelId="{C0F67986-4C0E-FC4E-9D0A-2AE31F2F323E}" type="pres">
      <dgm:prSet presAssocID="{0FAA3DEC-8AA4-8B46-981B-0185EDF5FB58}" presName="Name0" presStyleCnt="0">
        <dgm:presLayoutVars>
          <dgm:chMax val="7"/>
          <dgm:chPref val="7"/>
          <dgm:dir/>
        </dgm:presLayoutVars>
      </dgm:prSet>
      <dgm:spPr/>
    </dgm:pt>
    <dgm:pt modelId="{87BAF7A7-9B52-E640-85CA-1125ABFBD29E}" type="pres">
      <dgm:prSet presAssocID="{0FAA3DEC-8AA4-8B46-981B-0185EDF5FB58}" presName="Name1" presStyleCnt="0"/>
      <dgm:spPr/>
    </dgm:pt>
    <dgm:pt modelId="{3314FE8F-B213-7141-96F3-EE1020F19054}" type="pres">
      <dgm:prSet presAssocID="{0FAA3DEC-8AA4-8B46-981B-0185EDF5FB58}" presName="cycle" presStyleCnt="0"/>
      <dgm:spPr/>
    </dgm:pt>
    <dgm:pt modelId="{89745737-D2A2-2948-B2ED-93E912B57B67}" type="pres">
      <dgm:prSet presAssocID="{0FAA3DEC-8AA4-8B46-981B-0185EDF5FB58}" presName="srcNode" presStyleLbl="node1" presStyleIdx="0" presStyleCnt="5"/>
      <dgm:spPr/>
    </dgm:pt>
    <dgm:pt modelId="{0093644C-91BC-DD4F-9C06-F2C626D92F0F}" type="pres">
      <dgm:prSet presAssocID="{0FAA3DEC-8AA4-8B46-981B-0185EDF5FB58}" presName="conn" presStyleLbl="parChTrans1D2" presStyleIdx="0" presStyleCnt="1"/>
      <dgm:spPr/>
    </dgm:pt>
    <dgm:pt modelId="{25535335-E22D-5843-97BB-D5A9C2D5C3E3}" type="pres">
      <dgm:prSet presAssocID="{0FAA3DEC-8AA4-8B46-981B-0185EDF5FB58}" presName="extraNode" presStyleLbl="node1" presStyleIdx="0" presStyleCnt="5"/>
      <dgm:spPr/>
    </dgm:pt>
    <dgm:pt modelId="{211E576F-BC97-9843-BD8D-E50E4F43E068}" type="pres">
      <dgm:prSet presAssocID="{0FAA3DEC-8AA4-8B46-981B-0185EDF5FB58}" presName="dstNode" presStyleLbl="node1" presStyleIdx="0" presStyleCnt="5"/>
      <dgm:spPr/>
    </dgm:pt>
    <dgm:pt modelId="{845DCAB6-7CAA-D343-B203-DE7426EB42BA}" type="pres">
      <dgm:prSet presAssocID="{81D68C4D-6A72-4A43-AB7E-D9AE84DAD4A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9807-4444-8549-BB62-65AD396BFC27}" type="pres">
      <dgm:prSet presAssocID="{81D68C4D-6A72-4A43-AB7E-D9AE84DAD4A8}" presName="accent_1" presStyleCnt="0"/>
      <dgm:spPr/>
    </dgm:pt>
    <dgm:pt modelId="{3B898D6A-5A70-D345-B71C-3929A8213426}" type="pres">
      <dgm:prSet presAssocID="{81D68C4D-6A72-4A43-AB7E-D9AE84DAD4A8}" presName="accentRepeatNode" presStyleLbl="solidFgAcc1" presStyleIdx="0" presStyleCnt="5"/>
      <dgm:spPr/>
    </dgm:pt>
    <dgm:pt modelId="{24C05408-4147-0846-A71E-29A22ACBFF80}" type="pres">
      <dgm:prSet presAssocID="{E7289C5A-2773-D14E-A191-BB8437D1E73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BD1F0-050C-2342-B8B3-8129F0404596}" type="pres">
      <dgm:prSet presAssocID="{E7289C5A-2773-D14E-A191-BB8437D1E73F}" presName="accent_2" presStyleCnt="0"/>
      <dgm:spPr/>
    </dgm:pt>
    <dgm:pt modelId="{2BA16188-6960-4541-B9F4-5256C1F191BF}" type="pres">
      <dgm:prSet presAssocID="{E7289C5A-2773-D14E-A191-BB8437D1E73F}" presName="accentRepeatNode" presStyleLbl="solidFgAcc1" presStyleIdx="1" presStyleCnt="5"/>
      <dgm:spPr/>
    </dgm:pt>
    <dgm:pt modelId="{64DC3264-7068-7B44-8639-A753FB7FAEE0}" type="pres">
      <dgm:prSet presAssocID="{76F3C2B2-9E55-644E-9959-9F2AB813E931}" presName="text_3" presStyleLbl="node1" presStyleIdx="2" presStyleCnt="5">
        <dgm:presLayoutVars>
          <dgm:bulletEnabled val="1"/>
        </dgm:presLayoutVars>
      </dgm:prSet>
      <dgm:spPr/>
    </dgm:pt>
    <dgm:pt modelId="{17719A7F-B382-CE44-AE71-504B7FC0E9F1}" type="pres">
      <dgm:prSet presAssocID="{76F3C2B2-9E55-644E-9959-9F2AB813E931}" presName="accent_3" presStyleCnt="0"/>
      <dgm:spPr/>
    </dgm:pt>
    <dgm:pt modelId="{4F9B5905-7072-BD45-9451-4E98BA3112A1}" type="pres">
      <dgm:prSet presAssocID="{76F3C2B2-9E55-644E-9959-9F2AB813E931}" presName="accentRepeatNode" presStyleLbl="solidFgAcc1" presStyleIdx="2" presStyleCnt="5"/>
      <dgm:spPr/>
    </dgm:pt>
    <dgm:pt modelId="{5930DEF3-A72A-2D48-BAE3-73FAC9AA5A44}" type="pres">
      <dgm:prSet presAssocID="{7EDB6F38-C6C7-3E48-870C-4BB1A458A2F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154BF-1378-DC4C-82C2-5B29292A7D3A}" type="pres">
      <dgm:prSet presAssocID="{7EDB6F38-C6C7-3E48-870C-4BB1A458A2FB}" presName="accent_4" presStyleCnt="0"/>
      <dgm:spPr/>
    </dgm:pt>
    <dgm:pt modelId="{57439A38-0057-B241-AE2E-AC6858025B3B}" type="pres">
      <dgm:prSet presAssocID="{7EDB6F38-C6C7-3E48-870C-4BB1A458A2FB}" presName="accentRepeatNode" presStyleLbl="solidFgAcc1" presStyleIdx="3" presStyleCnt="5"/>
      <dgm:spPr/>
    </dgm:pt>
    <dgm:pt modelId="{07E11371-BCBC-984A-A2C4-2E2B11327B8E}" type="pres">
      <dgm:prSet presAssocID="{FE618610-ACA1-6C4A-B71E-267327068068}" presName="text_5" presStyleLbl="node1" presStyleIdx="4" presStyleCnt="5">
        <dgm:presLayoutVars>
          <dgm:bulletEnabled val="1"/>
        </dgm:presLayoutVars>
      </dgm:prSet>
      <dgm:spPr/>
    </dgm:pt>
    <dgm:pt modelId="{4E6949CF-CB53-FB4C-BE1D-C96249106578}" type="pres">
      <dgm:prSet presAssocID="{FE618610-ACA1-6C4A-B71E-267327068068}" presName="accent_5" presStyleCnt="0"/>
      <dgm:spPr/>
    </dgm:pt>
    <dgm:pt modelId="{59610FA4-8CB7-4E49-B211-185A0DC24A03}" type="pres">
      <dgm:prSet presAssocID="{FE618610-ACA1-6C4A-B71E-267327068068}" presName="accentRepeatNode" presStyleLbl="solidFgAcc1" presStyleIdx="4" presStyleCnt="5"/>
      <dgm:spPr/>
    </dgm:pt>
  </dgm:ptLst>
  <dgm:cxnLst>
    <dgm:cxn modelId="{F7575EB9-C61F-3640-9403-623D8F9009E0}" srcId="{0FAA3DEC-8AA4-8B46-981B-0185EDF5FB58}" destId="{76F3C2B2-9E55-644E-9959-9F2AB813E931}" srcOrd="2" destOrd="0" parTransId="{342AEC4D-921F-B041-B950-6A240028CAF1}" sibTransId="{7E2C12DD-4074-C14A-979B-D209F091B1C7}"/>
    <dgm:cxn modelId="{99261463-6AFA-A64B-B8CB-A9FA582FA91B}" type="presOf" srcId="{FE618610-ACA1-6C4A-B71E-267327068068}" destId="{07E11371-BCBC-984A-A2C4-2E2B11327B8E}" srcOrd="0" destOrd="0" presId="urn:microsoft.com/office/officeart/2008/layout/VerticalCurvedList"/>
    <dgm:cxn modelId="{04F026C8-D9D4-D641-BA72-F7C540BBDB82}" type="presOf" srcId="{E7289C5A-2773-D14E-A191-BB8437D1E73F}" destId="{24C05408-4147-0846-A71E-29A22ACBFF80}" srcOrd="0" destOrd="0" presId="urn:microsoft.com/office/officeart/2008/layout/VerticalCurvedList"/>
    <dgm:cxn modelId="{6E612AD7-5513-054B-AF16-B60660476FC2}" srcId="{0FAA3DEC-8AA4-8B46-981B-0185EDF5FB58}" destId="{E7289C5A-2773-D14E-A191-BB8437D1E73F}" srcOrd="1" destOrd="0" parTransId="{0B4DE401-B2C7-2748-8252-E1F9FFB62433}" sibTransId="{EA6A8B01-6092-7441-9371-24D987D36EF8}"/>
    <dgm:cxn modelId="{2D30D03B-E470-494A-AEEB-EDBDB90CB5A7}" type="presOf" srcId="{7EDB6F38-C6C7-3E48-870C-4BB1A458A2FB}" destId="{5930DEF3-A72A-2D48-BAE3-73FAC9AA5A44}" srcOrd="0" destOrd="0" presId="urn:microsoft.com/office/officeart/2008/layout/VerticalCurvedList"/>
    <dgm:cxn modelId="{9D161696-D96F-C648-B3F6-85CF9D97C5CB}" type="presOf" srcId="{0FAA3DEC-8AA4-8B46-981B-0185EDF5FB58}" destId="{C0F67986-4C0E-FC4E-9D0A-2AE31F2F323E}" srcOrd="0" destOrd="0" presId="urn:microsoft.com/office/officeart/2008/layout/VerticalCurvedList"/>
    <dgm:cxn modelId="{44AC4E07-F769-6C47-AE5F-663248C83019}" type="presOf" srcId="{71EFBF55-6BE2-8746-BEAE-6A1B04015D89}" destId="{0093644C-91BC-DD4F-9C06-F2C626D92F0F}" srcOrd="0" destOrd="0" presId="urn:microsoft.com/office/officeart/2008/layout/VerticalCurvedList"/>
    <dgm:cxn modelId="{2A1EDD33-10D8-5D44-A246-0B842B9595F7}" srcId="{0FAA3DEC-8AA4-8B46-981B-0185EDF5FB58}" destId="{7EDB6F38-C6C7-3E48-870C-4BB1A458A2FB}" srcOrd="3" destOrd="0" parTransId="{F8ADFC12-02C0-E745-B053-76856336DAB8}" sibTransId="{F6E01CBF-E0AE-1C44-B3F7-5F0BBDB1AB9C}"/>
    <dgm:cxn modelId="{1DB70912-253E-664F-9049-AC4EFBC526EA}" type="presOf" srcId="{81D68C4D-6A72-4A43-AB7E-D9AE84DAD4A8}" destId="{845DCAB6-7CAA-D343-B203-DE7426EB42BA}" srcOrd="0" destOrd="0" presId="urn:microsoft.com/office/officeart/2008/layout/VerticalCurvedList"/>
    <dgm:cxn modelId="{B7FC9215-4FE0-CA49-845B-EDA4EC0D0BD7}" srcId="{0FAA3DEC-8AA4-8B46-981B-0185EDF5FB58}" destId="{81D68C4D-6A72-4A43-AB7E-D9AE84DAD4A8}" srcOrd="0" destOrd="0" parTransId="{1E1E8848-726A-BC49-B063-94BC924A9E12}" sibTransId="{71EFBF55-6BE2-8746-BEAE-6A1B04015D89}"/>
    <dgm:cxn modelId="{7DB60B61-504F-AE47-8D9D-DC43A196BA75}" type="presOf" srcId="{76F3C2B2-9E55-644E-9959-9F2AB813E931}" destId="{64DC3264-7068-7B44-8639-A753FB7FAEE0}" srcOrd="0" destOrd="0" presId="urn:microsoft.com/office/officeart/2008/layout/VerticalCurvedList"/>
    <dgm:cxn modelId="{6D7268BD-0C6C-9145-9D5A-5913611D86C5}" srcId="{0FAA3DEC-8AA4-8B46-981B-0185EDF5FB58}" destId="{FE618610-ACA1-6C4A-B71E-267327068068}" srcOrd="4" destOrd="0" parTransId="{F2011E6A-39D8-9445-9C7C-5B45713C8A29}" sibTransId="{6B6E6056-5227-1D4D-B67B-F5EEDB7F6FBD}"/>
    <dgm:cxn modelId="{6708DB48-6B5E-0F40-9647-ACBEA35CACD2}" type="presParOf" srcId="{C0F67986-4C0E-FC4E-9D0A-2AE31F2F323E}" destId="{87BAF7A7-9B52-E640-85CA-1125ABFBD29E}" srcOrd="0" destOrd="0" presId="urn:microsoft.com/office/officeart/2008/layout/VerticalCurvedList"/>
    <dgm:cxn modelId="{D67D9FB2-B734-D841-9A4C-5ED22C9505AB}" type="presParOf" srcId="{87BAF7A7-9B52-E640-85CA-1125ABFBD29E}" destId="{3314FE8F-B213-7141-96F3-EE1020F19054}" srcOrd="0" destOrd="0" presId="urn:microsoft.com/office/officeart/2008/layout/VerticalCurvedList"/>
    <dgm:cxn modelId="{86AF083E-E099-924C-B8E6-9FA469C55A85}" type="presParOf" srcId="{3314FE8F-B213-7141-96F3-EE1020F19054}" destId="{89745737-D2A2-2948-B2ED-93E912B57B67}" srcOrd="0" destOrd="0" presId="urn:microsoft.com/office/officeart/2008/layout/VerticalCurvedList"/>
    <dgm:cxn modelId="{8A9B4EE0-BD41-0646-8024-1F5AF26EA801}" type="presParOf" srcId="{3314FE8F-B213-7141-96F3-EE1020F19054}" destId="{0093644C-91BC-DD4F-9C06-F2C626D92F0F}" srcOrd="1" destOrd="0" presId="urn:microsoft.com/office/officeart/2008/layout/VerticalCurvedList"/>
    <dgm:cxn modelId="{755E7D09-A58A-A445-AEE0-2A50F58142AA}" type="presParOf" srcId="{3314FE8F-B213-7141-96F3-EE1020F19054}" destId="{25535335-E22D-5843-97BB-D5A9C2D5C3E3}" srcOrd="2" destOrd="0" presId="urn:microsoft.com/office/officeart/2008/layout/VerticalCurvedList"/>
    <dgm:cxn modelId="{25E47EBF-3B60-8647-9538-4CFFBAA99F11}" type="presParOf" srcId="{3314FE8F-B213-7141-96F3-EE1020F19054}" destId="{211E576F-BC97-9843-BD8D-E50E4F43E068}" srcOrd="3" destOrd="0" presId="urn:microsoft.com/office/officeart/2008/layout/VerticalCurvedList"/>
    <dgm:cxn modelId="{A001EB2E-0F16-9342-B445-634B088C72A7}" type="presParOf" srcId="{87BAF7A7-9B52-E640-85CA-1125ABFBD29E}" destId="{845DCAB6-7CAA-D343-B203-DE7426EB42BA}" srcOrd="1" destOrd="0" presId="urn:microsoft.com/office/officeart/2008/layout/VerticalCurvedList"/>
    <dgm:cxn modelId="{1C22828E-8543-E549-9880-B028C55BBE4A}" type="presParOf" srcId="{87BAF7A7-9B52-E640-85CA-1125ABFBD29E}" destId="{64EE9807-4444-8549-BB62-65AD396BFC27}" srcOrd="2" destOrd="0" presId="urn:microsoft.com/office/officeart/2008/layout/VerticalCurvedList"/>
    <dgm:cxn modelId="{15851238-AE42-A849-937E-E989B64CC649}" type="presParOf" srcId="{64EE9807-4444-8549-BB62-65AD396BFC27}" destId="{3B898D6A-5A70-D345-B71C-3929A8213426}" srcOrd="0" destOrd="0" presId="urn:microsoft.com/office/officeart/2008/layout/VerticalCurvedList"/>
    <dgm:cxn modelId="{F0AC2F4F-F506-E24D-88DA-FCE8EE2B6522}" type="presParOf" srcId="{87BAF7A7-9B52-E640-85CA-1125ABFBD29E}" destId="{24C05408-4147-0846-A71E-29A22ACBFF80}" srcOrd="3" destOrd="0" presId="urn:microsoft.com/office/officeart/2008/layout/VerticalCurvedList"/>
    <dgm:cxn modelId="{7E72FB48-9EF9-874F-8AAD-E8DFBE579C68}" type="presParOf" srcId="{87BAF7A7-9B52-E640-85CA-1125ABFBD29E}" destId="{7F7BD1F0-050C-2342-B8B3-8129F0404596}" srcOrd="4" destOrd="0" presId="urn:microsoft.com/office/officeart/2008/layout/VerticalCurvedList"/>
    <dgm:cxn modelId="{0BD7B0EE-0E3E-8E47-93F9-AFCF0CBCE03D}" type="presParOf" srcId="{7F7BD1F0-050C-2342-B8B3-8129F0404596}" destId="{2BA16188-6960-4541-B9F4-5256C1F191BF}" srcOrd="0" destOrd="0" presId="urn:microsoft.com/office/officeart/2008/layout/VerticalCurvedList"/>
    <dgm:cxn modelId="{60532F6E-7FFA-6542-B2C6-D7C34089C754}" type="presParOf" srcId="{87BAF7A7-9B52-E640-85CA-1125ABFBD29E}" destId="{64DC3264-7068-7B44-8639-A753FB7FAEE0}" srcOrd="5" destOrd="0" presId="urn:microsoft.com/office/officeart/2008/layout/VerticalCurvedList"/>
    <dgm:cxn modelId="{8A6C50AC-04BC-884B-9A24-42474611E47C}" type="presParOf" srcId="{87BAF7A7-9B52-E640-85CA-1125ABFBD29E}" destId="{17719A7F-B382-CE44-AE71-504B7FC0E9F1}" srcOrd="6" destOrd="0" presId="urn:microsoft.com/office/officeart/2008/layout/VerticalCurvedList"/>
    <dgm:cxn modelId="{9E8298E5-EE74-FA45-A5D2-7F4871977D8D}" type="presParOf" srcId="{17719A7F-B382-CE44-AE71-504B7FC0E9F1}" destId="{4F9B5905-7072-BD45-9451-4E98BA3112A1}" srcOrd="0" destOrd="0" presId="urn:microsoft.com/office/officeart/2008/layout/VerticalCurvedList"/>
    <dgm:cxn modelId="{262845FC-2828-5546-9AF5-41A58B166EDD}" type="presParOf" srcId="{87BAF7A7-9B52-E640-85CA-1125ABFBD29E}" destId="{5930DEF3-A72A-2D48-BAE3-73FAC9AA5A44}" srcOrd="7" destOrd="0" presId="urn:microsoft.com/office/officeart/2008/layout/VerticalCurvedList"/>
    <dgm:cxn modelId="{4EA1D2D6-557E-CD4D-B04B-BDB203D68CAA}" type="presParOf" srcId="{87BAF7A7-9B52-E640-85CA-1125ABFBD29E}" destId="{968154BF-1378-DC4C-82C2-5B29292A7D3A}" srcOrd="8" destOrd="0" presId="urn:microsoft.com/office/officeart/2008/layout/VerticalCurvedList"/>
    <dgm:cxn modelId="{E03950BC-1645-0F44-ACCB-A36952BF1C4B}" type="presParOf" srcId="{968154BF-1378-DC4C-82C2-5B29292A7D3A}" destId="{57439A38-0057-B241-AE2E-AC6858025B3B}" srcOrd="0" destOrd="0" presId="urn:microsoft.com/office/officeart/2008/layout/VerticalCurvedList"/>
    <dgm:cxn modelId="{1962B728-3580-CF46-9A32-2BA02C698E08}" type="presParOf" srcId="{87BAF7A7-9B52-E640-85CA-1125ABFBD29E}" destId="{07E11371-BCBC-984A-A2C4-2E2B11327B8E}" srcOrd="9" destOrd="0" presId="urn:microsoft.com/office/officeart/2008/layout/VerticalCurvedList"/>
    <dgm:cxn modelId="{912195F3-79C9-8447-B63E-3A8554130DC0}" type="presParOf" srcId="{87BAF7A7-9B52-E640-85CA-1125ABFBD29E}" destId="{4E6949CF-CB53-FB4C-BE1D-C96249106578}" srcOrd="10" destOrd="0" presId="urn:microsoft.com/office/officeart/2008/layout/VerticalCurvedList"/>
    <dgm:cxn modelId="{AB335028-893B-D643-85FB-E83DA0AF82E0}" type="presParOf" srcId="{4E6949CF-CB53-FB4C-BE1D-C96249106578}" destId="{59610FA4-8CB7-4E49-B211-185A0DC24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DC Python (ZPUGDC, </a:t>
          </a:r>
          <a:r>
            <a:rPr lang="en-US" sz="1700" kern="1200" dirty="0" err="1" smtClean="0"/>
            <a:t>Inc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Sponsors</a:t>
          </a:r>
          <a:endParaRPr lang="en-US" sz="17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DC Python </a:t>
          </a:r>
          <a:r>
            <a:rPr lang="en-US" sz="1700" kern="1200" dirty="0" err="1" smtClean="0"/>
            <a:t>Meetup</a:t>
          </a:r>
          <a:r>
            <a:rPr lang="en-US" sz="1700" kern="1200" dirty="0" smtClean="0"/>
            <a:t> (You)</a:t>
          </a:r>
          <a:endParaRPr lang="en-US" sz="17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3644C-91BC-DD4F-9C06-F2C626D92F0F}">
      <dsp:nvSpPr>
        <dsp:cNvPr id="0" name=""/>
        <dsp:cNvSpPr/>
      </dsp:nvSpPr>
      <dsp:spPr>
        <a:xfrm>
          <a:off x="-3145381" y="-484128"/>
          <a:ext cx="3751563" cy="3751563"/>
        </a:xfrm>
        <a:prstGeom prst="blockArc">
          <a:avLst>
            <a:gd name="adj1" fmla="val 18900000"/>
            <a:gd name="adj2" fmla="val 2700000"/>
            <a:gd name="adj3" fmla="val 576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DCAB6-7CAA-D343-B203-DE7426EB42BA}">
      <dsp:nvSpPr>
        <dsp:cNvPr id="0" name=""/>
        <dsp:cNvSpPr/>
      </dsp:nvSpPr>
      <dsp:spPr>
        <a:xfrm>
          <a:off x="266194" y="17390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Meetups</a:t>
          </a:r>
          <a:endParaRPr lang="en-US" sz="1800" kern="1200" dirty="0"/>
        </a:p>
      </dsp:txBody>
      <dsp:txXfrm>
        <a:off x="266194" y="173900"/>
        <a:ext cx="5966829" cy="348024"/>
      </dsp:txXfrm>
    </dsp:sp>
    <dsp:sp modelId="{3B898D6A-5A70-D345-B71C-3929A8213426}">
      <dsp:nvSpPr>
        <dsp:cNvPr id="0" name=""/>
        <dsp:cNvSpPr/>
      </dsp:nvSpPr>
      <dsp:spPr>
        <a:xfrm>
          <a:off x="48678" y="13039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05408-4147-0846-A71E-29A22ACBFF80}">
      <dsp:nvSpPr>
        <dsp:cNvPr id="0" name=""/>
        <dsp:cNvSpPr/>
      </dsp:nvSpPr>
      <dsp:spPr>
        <a:xfrm>
          <a:off x="515578" y="69577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Trainings</a:t>
          </a:r>
          <a:endParaRPr lang="en-US" sz="1800" kern="1200" dirty="0"/>
        </a:p>
      </dsp:txBody>
      <dsp:txXfrm>
        <a:off x="515578" y="695770"/>
        <a:ext cx="5717445" cy="348024"/>
      </dsp:txXfrm>
    </dsp:sp>
    <dsp:sp modelId="{2BA16188-6960-4541-B9F4-5256C1F191BF}">
      <dsp:nvSpPr>
        <dsp:cNvPr id="0" name=""/>
        <dsp:cNvSpPr/>
      </dsp:nvSpPr>
      <dsp:spPr>
        <a:xfrm>
          <a:off x="298063" y="65226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3264-7068-7B44-8639-A753FB7FAEE0}">
      <dsp:nvSpPr>
        <dsp:cNvPr id="0" name=""/>
        <dsp:cNvSpPr/>
      </dsp:nvSpPr>
      <dsp:spPr>
        <a:xfrm>
          <a:off x="592119" y="1217640"/>
          <a:ext cx="5640904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Conferences</a:t>
          </a:r>
          <a:endParaRPr lang="en-US" sz="1800" kern="1200" dirty="0"/>
        </a:p>
      </dsp:txBody>
      <dsp:txXfrm>
        <a:off x="592119" y="1217640"/>
        <a:ext cx="5640904" cy="348024"/>
      </dsp:txXfrm>
    </dsp:sp>
    <dsp:sp modelId="{4F9B5905-7072-BD45-9451-4E98BA3112A1}">
      <dsp:nvSpPr>
        <dsp:cNvPr id="0" name=""/>
        <dsp:cNvSpPr/>
      </dsp:nvSpPr>
      <dsp:spPr>
        <a:xfrm>
          <a:off x="374604" y="117413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0DEF3-A72A-2D48-BAE3-73FAC9AA5A44}">
      <dsp:nvSpPr>
        <dsp:cNvPr id="0" name=""/>
        <dsp:cNvSpPr/>
      </dsp:nvSpPr>
      <dsp:spPr>
        <a:xfrm>
          <a:off x="515578" y="173951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Hours</a:t>
          </a:r>
          <a:endParaRPr lang="en-US" sz="1800" kern="1200" dirty="0"/>
        </a:p>
      </dsp:txBody>
      <dsp:txXfrm>
        <a:off x="515578" y="1739510"/>
        <a:ext cx="5717445" cy="348024"/>
      </dsp:txXfrm>
    </dsp:sp>
    <dsp:sp modelId="{57439A38-0057-B241-AE2E-AC6858025B3B}">
      <dsp:nvSpPr>
        <dsp:cNvPr id="0" name=""/>
        <dsp:cNvSpPr/>
      </dsp:nvSpPr>
      <dsp:spPr>
        <a:xfrm>
          <a:off x="298063" y="169600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1371-BCBC-984A-A2C4-2E2B11327B8E}">
      <dsp:nvSpPr>
        <dsp:cNvPr id="0" name=""/>
        <dsp:cNvSpPr/>
      </dsp:nvSpPr>
      <dsp:spPr>
        <a:xfrm>
          <a:off x="266194" y="226138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More…</a:t>
          </a:r>
          <a:endParaRPr lang="en-US" sz="1800" kern="1200" dirty="0"/>
        </a:p>
      </dsp:txBody>
      <dsp:txXfrm>
        <a:off x="266194" y="2261380"/>
        <a:ext cx="5966829" cy="348024"/>
      </dsp:txXfrm>
    </dsp:sp>
    <dsp:sp modelId="{59610FA4-8CB7-4E49-B211-185A0DC24A03}">
      <dsp:nvSpPr>
        <dsp:cNvPr id="0" name=""/>
        <dsp:cNvSpPr/>
      </dsp:nvSpPr>
      <dsp:spPr>
        <a:xfrm>
          <a:off x="48678" y="221787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2004002"/>
              </p:ext>
            </p:extLst>
          </p:nvPr>
        </p:nvGraphicFramePr>
        <p:xfrm>
          <a:off x="2294498" y="3642433"/>
          <a:ext cx="6267983" cy="27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1334281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419</Words>
  <Application>Microsoft Macintosh PowerPoint</Application>
  <PresentationFormat>On-screen Show (4:3)</PresentationFormat>
  <Paragraphs>80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DC Python 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67</cp:revision>
  <dcterms:created xsi:type="dcterms:W3CDTF">2013-09-30T11:08:47Z</dcterms:created>
  <dcterms:modified xsi:type="dcterms:W3CDTF">2013-09-30T23:07:52Z</dcterms:modified>
</cp:coreProperties>
</file>