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1290-DC82-874E-9E87-9355047B379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Python (ZPUGDC, </a:t>
            </a:r>
            <a:r>
              <a:rPr lang="en-US" dirty="0" err="1" smtClean="0"/>
              <a:t>Inc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DC Python Meetup</vt:lpstr>
      <vt:lpstr>Brought to you by:</vt:lpstr>
      <vt:lpstr>Why: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7</cp:revision>
  <dcterms:created xsi:type="dcterms:W3CDTF">2013-09-30T11:08:47Z</dcterms:created>
  <dcterms:modified xsi:type="dcterms:W3CDTF">2013-09-30T11:22:48Z</dcterms:modified>
</cp:coreProperties>
</file>