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8165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488</Words>
  <Application>Microsoft Macintosh PowerPoint</Application>
  <PresentationFormat>On-screen Show (4:3)</PresentationFormat>
  <Paragraphs>97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88</cp:revision>
  <dcterms:created xsi:type="dcterms:W3CDTF">2013-09-30T11:08:47Z</dcterms:created>
  <dcterms:modified xsi:type="dcterms:W3CDTF">2013-10-01T12:31:49Z</dcterms:modified>
</cp:coreProperties>
</file>