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59" r:id="rId16"/>
    <p:sldId id="263" r:id="rId17"/>
    <p:sldId id="264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02" autoAdjust="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r>
            <a:rPr lang="en-US" dirty="0" smtClean="0"/>
            <a:t> (You)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DC Python (ZPUGDC, </a:t>
          </a:r>
          <a:r>
            <a:rPr lang="en-US" dirty="0" err="1" smtClean="0"/>
            <a:t>Inc</a:t>
          </a:r>
          <a:r>
            <a:rPr lang="en-US" dirty="0" smtClean="0"/>
            <a:t>)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DC Python (ZPUGDC, </a:t>
          </a:r>
          <a:r>
            <a:rPr lang="en-US" sz="1700" kern="1200" dirty="0" err="1" smtClean="0"/>
            <a:t>Inc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Sponsors</a:t>
          </a:r>
          <a:endParaRPr lang="en-US" sz="17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DC Python </a:t>
          </a:r>
          <a:r>
            <a:rPr lang="en-US" sz="1700" kern="1200" dirty="0" err="1" smtClean="0"/>
            <a:t>Meetup</a:t>
          </a:r>
          <a:r>
            <a:rPr lang="en-US" sz="1700" kern="1200" dirty="0" smtClean="0"/>
            <a:t> (You)</a:t>
          </a:r>
          <a:endParaRPr lang="en-US" sz="1700" kern="1200" dirty="0"/>
        </a:p>
      </dsp:txBody>
      <dsp:txXfrm>
        <a:off x="4935166" y="1551591"/>
        <a:ext cx="960816" cy="96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Consistency!</a:t>
            </a:r>
          </a:p>
        </p:txBody>
      </p:sp>
    </p:spTree>
    <p:extLst>
      <p:ext uri="{BB962C8B-B14F-4D97-AF65-F5344CB8AC3E}">
        <p14:creationId xmlns:p14="http://schemas.microsoft.com/office/powerpoint/2010/main" val="33671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Consistency!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22648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Consistency!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Sponsors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You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7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1334281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290</Words>
  <Application>Microsoft Macintosh PowerPoint</Application>
  <PresentationFormat>On-screen Show (4:3)</PresentationFormat>
  <Paragraphs>61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DC Python 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How?</vt:lpstr>
      <vt:lpstr>How?</vt:lpstr>
      <vt:lpstr>How?</vt:lpstr>
      <vt:lpstr>PowerPoint Presentation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52</cp:revision>
  <dcterms:created xsi:type="dcterms:W3CDTF">2013-09-30T11:08:47Z</dcterms:created>
  <dcterms:modified xsi:type="dcterms:W3CDTF">2013-09-30T22:33:57Z</dcterms:modified>
</cp:coreProperties>
</file>