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85" d="100"/>
          <a:sy n="185" d="100"/>
        </p:scale>
        <p:origin x="-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Web Frameworks (Bottle, </a:t>
            </a:r>
            <a:r>
              <a:rPr lang="en-US" dirty="0" err="1" smtClean="0"/>
              <a:t>Django</a:t>
            </a:r>
            <a:r>
              <a:rPr lang="en-US" dirty="0" smtClean="0"/>
              <a:t>, Flask, Pyramid, </a:t>
            </a:r>
            <a:r>
              <a:rPr lang="en-US" dirty="0" err="1" smtClean="0"/>
              <a:t>Zope</a:t>
            </a:r>
            <a:r>
              <a:rPr lang="en-US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  <a:p>
            <a:r>
              <a:rPr lang="en-US" dirty="0" smtClean="0"/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  <a:p>
            <a:r>
              <a:rPr lang="en-US" dirty="0" smtClean="0"/>
              <a:t>Intermediate Python Programming (</a:t>
            </a:r>
            <a:r>
              <a:rPr lang="en-US" dirty="0"/>
              <a:t>&gt;&gt;&gt;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things_we_talk_about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Development and Operations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Development and Operations Technology (</a:t>
            </a:r>
            <a:r>
              <a:rPr lang="en-US" dirty="0" err="1"/>
              <a:t>Heroku</a:t>
            </a:r>
            <a:r>
              <a:rPr lang="en-US" dirty="0"/>
              <a:t>, </a:t>
            </a:r>
            <a:r>
              <a:rPr lang="en-US" dirty="0" err="1"/>
              <a:t>Openstack</a:t>
            </a:r>
            <a:r>
              <a:rPr lang="en-US" dirty="0"/>
              <a:t>, </a:t>
            </a:r>
            <a:r>
              <a:rPr lang="en-US" dirty="0" err="1"/>
              <a:t>Zenoss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1080</Words>
  <Application>Microsoft Macintosh PowerPoint</Application>
  <PresentationFormat>On-screen Show (4:3)</PresentationFormat>
  <Paragraphs>176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135</cp:revision>
  <dcterms:created xsi:type="dcterms:W3CDTF">2013-09-30T11:08:47Z</dcterms:created>
  <dcterms:modified xsi:type="dcterms:W3CDTF">2013-10-01T13:29:32Z</dcterms:modified>
</cp:coreProperties>
</file>