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61" r:id="rId5"/>
    <p:sldId id="269" r:id="rId6"/>
    <p:sldId id="262" r:id="rId7"/>
    <p:sldId id="268" r:id="rId8"/>
    <p:sldId id="267" r:id="rId9"/>
    <p:sldId id="258" r:id="rId10"/>
    <p:sldId id="271" r:id="rId11"/>
    <p:sldId id="265" r:id="rId12"/>
    <p:sldId id="272" r:id="rId13"/>
    <p:sldId id="266" r:id="rId14"/>
    <p:sldId id="273" r:id="rId15"/>
    <p:sldId id="274" r:id="rId16"/>
    <p:sldId id="275" r:id="rId17"/>
    <p:sldId id="260" r:id="rId18"/>
    <p:sldId id="280" r:id="rId19"/>
    <p:sldId id="276" r:id="rId20"/>
    <p:sldId id="281" r:id="rId21"/>
    <p:sldId id="277" r:id="rId22"/>
    <p:sldId id="282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02" autoAdjust="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-395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C684F-0F7D-314F-B9A6-9CE9DC873B74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488E5B53-3640-BC41-8601-71A82784A9B9}">
      <dgm:prSet phldrT="[Text]"/>
      <dgm:spPr/>
      <dgm:t>
        <a:bodyPr/>
        <a:lstStyle/>
        <a:p>
          <a:r>
            <a:rPr lang="en-US" dirty="0" smtClean="0"/>
            <a:t>Sponsors</a:t>
          </a:r>
          <a:endParaRPr lang="en-US" dirty="0"/>
        </a:p>
      </dgm:t>
    </dgm:pt>
    <dgm:pt modelId="{AEE92DE2-C075-AC48-83FE-BAA8C31EDAB9}" type="parTrans" cxnId="{D35759BA-9BA3-9547-96BE-62253A630E09}">
      <dgm:prSet/>
      <dgm:spPr/>
      <dgm:t>
        <a:bodyPr/>
        <a:lstStyle/>
        <a:p>
          <a:endParaRPr lang="en-US"/>
        </a:p>
      </dgm:t>
    </dgm:pt>
    <dgm:pt modelId="{E483A671-5D45-9448-B88B-01F058A82F67}" type="sibTrans" cxnId="{D35759BA-9BA3-9547-96BE-62253A630E09}">
      <dgm:prSet/>
      <dgm:spPr/>
      <dgm:t>
        <a:bodyPr/>
        <a:lstStyle/>
        <a:p>
          <a:endParaRPr lang="en-US"/>
        </a:p>
      </dgm:t>
    </dgm:pt>
    <dgm:pt modelId="{54197186-10DD-7043-857C-CD4EFC8D86D9}">
      <dgm:prSet phldrT="[Text]"/>
      <dgm:spPr/>
      <dgm:t>
        <a:bodyPr/>
        <a:lstStyle/>
        <a:p>
          <a:r>
            <a:rPr lang="en-US" dirty="0" smtClean="0"/>
            <a:t>DC Python </a:t>
          </a:r>
          <a:r>
            <a:rPr lang="en-US" dirty="0" err="1" smtClean="0"/>
            <a:t>Meetup</a:t>
          </a:r>
          <a:r>
            <a:rPr lang="en-US" dirty="0" smtClean="0"/>
            <a:t> (You)</a:t>
          </a:r>
          <a:endParaRPr lang="en-US" dirty="0"/>
        </a:p>
      </dgm:t>
    </dgm:pt>
    <dgm:pt modelId="{45EAFC0C-E36A-3B41-9323-131BDA5E9491}" type="parTrans" cxnId="{F9728D04-1028-2E4A-8186-E173674EFD0D}">
      <dgm:prSet/>
      <dgm:spPr/>
      <dgm:t>
        <a:bodyPr/>
        <a:lstStyle/>
        <a:p>
          <a:endParaRPr lang="en-US"/>
        </a:p>
      </dgm:t>
    </dgm:pt>
    <dgm:pt modelId="{F4ACB6AD-0A24-7046-B18F-5621933C496B}" type="sibTrans" cxnId="{F9728D04-1028-2E4A-8186-E173674EFD0D}">
      <dgm:prSet/>
      <dgm:spPr/>
      <dgm:t>
        <a:bodyPr/>
        <a:lstStyle/>
        <a:p>
          <a:endParaRPr lang="en-US"/>
        </a:p>
      </dgm:t>
    </dgm:pt>
    <dgm:pt modelId="{4C7B0283-6C34-904D-AA06-376431F17CE5}">
      <dgm:prSet/>
      <dgm:spPr/>
      <dgm:t>
        <a:bodyPr/>
        <a:lstStyle/>
        <a:p>
          <a:r>
            <a:rPr lang="en-US" dirty="0" smtClean="0"/>
            <a:t>DC Python (ZPUGDC, </a:t>
          </a:r>
          <a:r>
            <a:rPr lang="en-US" dirty="0" err="1" smtClean="0"/>
            <a:t>Inc</a:t>
          </a:r>
          <a:r>
            <a:rPr lang="en-US" dirty="0" smtClean="0"/>
            <a:t>)</a:t>
          </a:r>
          <a:endParaRPr lang="en-US" dirty="0"/>
        </a:p>
      </dgm:t>
    </dgm:pt>
    <dgm:pt modelId="{523B3A1F-6C1A-0A46-88FF-A6D86C90A07A}" type="parTrans" cxnId="{5DD6E37E-F39B-924D-8EE7-B6AF052452FD}">
      <dgm:prSet/>
      <dgm:spPr/>
      <dgm:t>
        <a:bodyPr/>
        <a:lstStyle/>
        <a:p>
          <a:endParaRPr lang="en-US"/>
        </a:p>
      </dgm:t>
    </dgm:pt>
    <dgm:pt modelId="{F8027762-2974-D94F-A17C-BF6CAF479163}" type="sibTrans" cxnId="{5DD6E37E-F39B-924D-8EE7-B6AF052452FD}">
      <dgm:prSet/>
      <dgm:spPr/>
      <dgm:t>
        <a:bodyPr/>
        <a:lstStyle/>
        <a:p>
          <a:endParaRPr lang="en-US"/>
        </a:p>
      </dgm:t>
    </dgm:pt>
    <dgm:pt modelId="{93B56176-B886-0444-B17A-022452DA2F9F}" type="pres">
      <dgm:prSet presAssocID="{4ECC684F-0F7D-314F-B9A6-9CE9DC873B74}" presName="linearFlow" presStyleCnt="0">
        <dgm:presLayoutVars>
          <dgm:dir/>
          <dgm:resizeHandles val="exact"/>
        </dgm:presLayoutVars>
      </dgm:prSet>
      <dgm:spPr/>
    </dgm:pt>
    <dgm:pt modelId="{ACCCC60A-D7A0-5644-B8E1-AF520200FE7D}" type="pres">
      <dgm:prSet presAssocID="{4C7B0283-6C34-904D-AA06-376431F17C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9ED1A-F99D-614E-B2B4-C22786F6A33D}" type="pres">
      <dgm:prSet presAssocID="{F8027762-2974-D94F-A17C-BF6CAF479163}" presName="spacerL" presStyleCnt="0"/>
      <dgm:spPr/>
    </dgm:pt>
    <dgm:pt modelId="{D74A67A9-6093-594B-B43E-5FB6377EA6F1}" type="pres">
      <dgm:prSet presAssocID="{F8027762-2974-D94F-A17C-BF6CAF47916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85B3B52-454C-374D-8149-127AABD9749C}" type="pres">
      <dgm:prSet presAssocID="{F8027762-2974-D94F-A17C-BF6CAF479163}" presName="spacerR" presStyleCnt="0"/>
      <dgm:spPr/>
    </dgm:pt>
    <dgm:pt modelId="{9E5CFF5B-A34C-9544-ABA9-A91F4AB8C805}" type="pres">
      <dgm:prSet presAssocID="{488E5B53-3640-BC41-8601-71A82784A9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5BE08-3864-DC4C-9FA9-DEBD3CB89591}" type="pres">
      <dgm:prSet presAssocID="{E483A671-5D45-9448-B88B-01F058A82F67}" presName="spacerL" presStyleCnt="0"/>
      <dgm:spPr/>
    </dgm:pt>
    <dgm:pt modelId="{7731807F-631C-9145-A924-7BD8E4FAB9F4}" type="pres">
      <dgm:prSet presAssocID="{E483A671-5D45-9448-B88B-01F058A82F6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6C38D28-883F-EA43-9E28-A69BEC5BB45B}" type="pres">
      <dgm:prSet presAssocID="{E483A671-5D45-9448-B88B-01F058A82F67}" presName="spacerR" presStyleCnt="0"/>
      <dgm:spPr/>
    </dgm:pt>
    <dgm:pt modelId="{43B2F147-A6C4-B744-8E79-3FA856FBF0E9}" type="pres">
      <dgm:prSet presAssocID="{54197186-10DD-7043-857C-CD4EFC8D86D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6A4966-F416-7E46-99B1-9F0DBB529C5A}" type="presOf" srcId="{F8027762-2974-D94F-A17C-BF6CAF479163}" destId="{D74A67A9-6093-594B-B43E-5FB6377EA6F1}" srcOrd="0" destOrd="0" presId="urn:microsoft.com/office/officeart/2005/8/layout/equation1"/>
    <dgm:cxn modelId="{D35759BA-9BA3-9547-96BE-62253A630E09}" srcId="{4ECC684F-0F7D-314F-B9A6-9CE9DC873B74}" destId="{488E5B53-3640-BC41-8601-71A82784A9B9}" srcOrd="1" destOrd="0" parTransId="{AEE92DE2-C075-AC48-83FE-BAA8C31EDAB9}" sibTransId="{E483A671-5D45-9448-B88B-01F058A82F67}"/>
    <dgm:cxn modelId="{19BF7FF7-C9FC-0C42-A3C9-E4A806BA1E20}" type="presOf" srcId="{4C7B0283-6C34-904D-AA06-376431F17CE5}" destId="{ACCCC60A-D7A0-5644-B8E1-AF520200FE7D}" srcOrd="0" destOrd="0" presId="urn:microsoft.com/office/officeart/2005/8/layout/equation1"/>
    <dgm:cxn modelId="{D249E07D-5046-334C-8FAF-165EB4A80DB5}" type="presOf" srcId="{54197186-10DD-7043-857C-CD4EFC8D86D9}" destId="{43B2F147-A6C4-B744-8E79-3FA856FBF0E9}" srcOrd="0" destOrd="0" presId="urn:microsoft.com/office/officeart/2005/8/layout/equation1"/>
    <dgm:cxn modelId="{3115325E-1A2E-B54E-91D8-4C2B36C1867F}" type="presOf" srcId="{4ECC684F-0F7D-314F-B9A6-9CE9DC873B74}" destId="{93B56176-B886-0444-B17A-022452DA2F9F}" srcOrd="0" destOrd="0" presId="urn:microsoft.com/office/officeart/2005/8/layout/equation1"/>
    <dgm:cxn modelId="{F9728D04-1028-2E4A-8186-E173674EFD0D}" srcId="{4ECC684F-0F7D-314F-B9A6-9CE9DC873B74}" destId="{54197186-10DD-7043-857C-CD4EFC8D86D9}" srcOrd="2" destOrd="0" parTransId="{45EAFC0C-E36A-3B41-9323-131BDA5E9491}" sibTransId="{F4ACB6AD-0A24-7046-B18F-5621933C496B}"/>
    <dgm:cxn modelId="{5BF5606E-49FD-1C48-9685-CFFF8067B0DF}" type="presOf" srcId="{E483A671-5D45-9448-B88B-01F058A82F67}" destId="{7731807F-631C-9145-A924-7BD8E4FAB9F4}" srcOrd="0" destOrd="0" presId="urn:microsoft.com/office/officeart/2005/8/layout/equation1"/>
    <dgm:cxn modelId="{5DD6E37E-F39B-924D-8EE7-B6AF052452FD}" srcId="{4ECC684F-0F7D-314F-B9A6-9CE9DC873B74}" destId="{4C7B0283-6C34-904D-AA06-376431F17CE5}" srcOrd="0" destOrd="0" parTransId="{523B3A1F-6C1A-0A46-88FF-A6D86C90A07A}" sibTransId="{F8027762-2974-D94F-A17C-BF6CAF479163}"/>
    <dgm:cxn modelId="{E8C2686A-361B-E146-91B5-A5BB01AD5C55}" type="presOf" srcId="{488E5B53-3640-BC41-8601-71A82784A9B9}" destId="{9E5CFF5B-A34C-9544-ABA9-A91F4AB8C805}" srcOrd="0" destOrd="0" presId="urn:microsoft.com/office/officeart/2005/8/layout/equation1"/>
    <dgm:cxn modelId="{441A9EBB-5999-7840-B36B-9941CFADF6BE}" type="presParOf" srcId="{93B56176-B886-0444-B17A-022452DA2F9F}" destId="{ACCCC60A-D7A0-5644-B8E1-AF520200FE7D}" srcOrd="0" destOrd="0" presId="urn:microsoft.com/office/officeart/2005/8/layout/equation1"/>
    <dgm:cxn modelId="{344EA77A-01A3-3F40-B60F-038F341597E0}" type="presParOf" srcId="{93B56176-B886-0444-B17A-022452DA2F9F}" destId="{5C29ED1A-F99D-614E-B2B4-C22786F6A33D}" srcOrd="1" destOrd="0" presId="urn:microsoft.com/office/officeart/2005/8/layout/equation1"/>
    <dgm:cxn modelId="{7FAA00B0-2FCE-5B48-890B-515AB55EE4F2}" type="presParOf" srcId="{93B56176-B886-0444-B17A-022452DA2F9F}" destId="{D74A67A9-6093-594B-B43E-5FB6377EA6F1}" srcOrd="2" destOrd="0" presId="urn:microsoft.com/office/officeart/2005/8/layout/equation1"/>
    <dgm:cxn modelId="{0D3B4318-85D8-064C-B5E7-03B730B42902}" type="presParOf" srcId="{93B56176-B886-0444-B17A-022452DA2F9F}" destId="{885B3B52-454C-374D-8149-127AABD9749C}" srcOrd="3" destOrd="0" presId="urn:microsoft.com/office/officeart/2005/8/layout/equation1"/>
    <dgm:cxn modelId="{D2BD312F-C35C-EE4C-863F-49DC08F32B55}" type="presParOf" srcId="{93B56176-B886-0444-B17A-022452DA2F9F}" destId="{9E5CFF5B-A34C-9544-ABA9-A91F4AB8C805}" srcOrd="4" destOrd="0" presId="urn:microsoft.com/office/officeart/2005/8/layout/equation1"/>
    <dgm:cxn modelId="{046545A4-B225-8945-B066-4AE06BA6C037}" type="presParOf" srcId="{93B56176-B886-0444-B17A-022452DA2F9F}" destId="{A185BE08-3864-DC4C-9FA9-DEBD3CB89591}" srcOrd="5" destOrd="0" presId="urn:microsoft.com/office/officeart/2005/8/layout/equation1"/>
    <dgm:cxn modelId="{798E6E93-CDE7-DE4E-A6B6-A02128A1DD99}" type="presParOf" srcId="{93B56176-B886-0444-B17A-022452DA2F9F}" destId="{7731807F-631C-9145-A924-7BD8E4FAB9F4}" srcOrd="6" destOrd="0" presId="urn:microsoft.com/office/officeart/2005/8/layout/equation1"/>
    <dgm:cxn modelId="{7DA433BC-A3FF-764F-8B6F-5E32944F2E77}" type="presParOf" srcId="{93B56176-B886-0444-B17A-022452DA2F9F}" destId="{36C38D28-883F-EA43-9E28-A69BEC5BB45B}" srcOrd="7" destOrd="0" presId="urn:microsoft.com/office/officeart/2005/8/layout/equation1"/>
    <dgm:cxn modelId="{04706293-043F-DD4A-BFB9-FBD8F32A1387}" type="presParOf" srcId="{93B56176-B886-0444-B17A-022452DA2F9F}" destId="{43B2F147-A6C4-B744-8E79-3FA856FBF0E9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A3DEC-8AA4-8B46-981B-0185EDF5FB58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68C4D-6A72-4A43-AB7E-D9AE84DAD4A8}">
      <dgm:prSet phldrT="[Text]"/>
      <dgm:spPr/>
      <dgm:t>
        <a:bodyPr/>
        <a:lstStyle/>
        <a:p>
          <a:r>
            <a:rPr lang="en-US" dirty="0" err="1" smtClean="0"/>
            <a:t>Meetups</a:t>
          </a:r>
          <a:endParaRPr lang="en-US" dirty="0"/>
        </a:p>
      </dgm:t>
    </dgm:pt>
    <dgm:pt modelId="{1E1E8848-726A-BC49-B063-94BC924A9E12}" type="parTrans" cxnId="{B7FC9215-4FE0-CA49-845B-EDA4EC0D0BD7}">
      <dgm:prSet/>
      <dgm:spPr/>
      <dgm:t>
        <a:bodyPr/>
        <a:lstStyle/>
        <a:p>
          <a:endParaRPr lang="en-US"/>
        </a:p>
      </dgm:t>
    </dgm:pt>
    <dgm:pt modelId="{71EFBF55-6BE2-8746-BEAE-6A1B04015D89}" type="sibTrans" cxnId="{B7FC9215-4FE0-CA49-845B-EDA4EC0D0BD7}">
      <dgm:prSet/>
      <dgm:spPr/>
      <dgm:t>
        <a:bodyPr/>
        <a:lstStyle/>
        <a:p>
          <a:endParaRPr lang="en-US"/>
        </a:p>
      </dgm:t>
    </dgm:pt>
    <dgm:pt modelId="{E7289C5A-2773-D14E-A191-BB8437D1E73F}">
      <dgm:prSet phldrT="[Text]"/>
      <dgm:spPr/>
      <dgm:t>
        <a:bodyPr/>
        <a:lstStyle/>
        <a:p>
          <a:r>
            <a:rPr lang="en-US" dirty="0" smtClean="0"/>
            <a:t>Trainings</a:t>
          </a:r>
          <a:endParaRPr lang="en-US" dirty="0"/>
        </a:p>
      </dgm:t>
    </dgm:pt>
    <dgm:pt modelId="{0B4DE401-B2C7-2748-8252-E1F9FFB62433}" type="parTrans" cxnId="{6E612AD7-5513-054B-AF16-B60660476FC2}">
      <dgm:prSet/>
      <dgm:spPr/>
      <dgm:t>
        <a:bodyPr/>
        <a:lstStyle/>
        <a:p>
          <a:endParaRPr lang="en-US"/>
        </a:p>
      </dgm:t>
    </dgm:pt>
    <dgm:pt modelId="{EA6A8B01-6092-7441-9371-24D987D36EF8}" type="sibTrans" cxnId="{6E612AD7-5513-054B-AF16-B60660476FC2}">
      <dgm:prSet/>
      <dgm:spPr/>
      <dgm:t>
        <a:bodyPr/>
        <a:lstStyle/>
        <a:p>
          <a:endParaRPr lang="en-US"/>
        </a:p>
      </dgm:t>
    </dgm:pt>
    <dgm:pt modelId="{76F3C2B2-9E55-644E-9959-9F2AB813E931}">
      <dgm:prSet phldrT="[Text]"/>
      <dgm:spPr/>
      <dgm:t>
        <a:bodyPr/>
        <a:lstStyle/>
        <a:p>
          <a:r>
            <a:rPr lang="en-US" dirty="0" smtClean="0"/>
            <a:t>Conferences</a:t>
          </a:r>
          <a:endParaRPr lang="en-US" dirty="0"/>
        </a:p>
      </dgm:t>
    </dgm:pt>
    <dgm:pt modelId="{342AEC4D-921F-B041-B950-6A240028CAF1}" type="parTrans" cxnId="{F7575EB9-C61F-3640-9403-623D8F9009E0}">
      <dgm:prSet/>
      <dgm:spPr/>
      <dgm:t>
        <a:bodyPr/>
        <a:lstStyle/>
        <a:p>
          <a:endParaRPr lang="en-US"/>
        </a:p>
      </dgm:t>
    </dgm:pt>
    <dgm:pt modelId="{7E2C12DD-4074-C14A-979B-D209F091B1C7}" type="sibTrans" cxnId="{F7575EB9-C61F-3640-9403-623D8F9009E0}">
      <dgm:prSet/>
      <dgm:spPr/>
      <dgm:t>
        <a:bodyPr/>
        <a:lstStyle/>
        <a:p>
          <a:endParaRPr lang="en-US"/>
        </a:p>
      </dgm:t>
    </dgm:pt>
    <dgm:pt modelId="{7EDB6F38-C6C7-3E48-870C-4BB1A458A2FB}">
      <dgm:prSet phldrT="[Text]"/>
      <dgm:spPr/>
      <dgm:t>
        <a:bodyPr/>
        <a:lstStyle/>
        <a:p>
          <a:r>
            <a:rPr lang="en-US" dirty="0" smtClean="0"/>
            <a:t>Office Hours</a:t>
          </a:r>
          <a:endParaRPr lang="en-US" dirty="0"/>
        </a:p>
      </dgm:t>
    </dgm:pt>
    <dgm:pt modelId="{F8ADFC12-02C0-E745-B053-76856336DAB8}" type="parTrans" cxnId="{2A1EDD33-10D8-5D44-A246-0B842B9595F7}">
      <dgm:prSet/>
      <dgm:spPr/>
      <dgm:t>
        <a:bodyPr/>
        <a:lstStyle/>
        <a:p>
          <a:endParaRPr lang="en-US"/>
        </a:p>
      </dgm:t>
    </dgm:pt>
    <dgm:pt modelId="{F6E01CBF-E0AE-1C44-B3F7-5F0BBDB1AB9C}" type="sibTrans" cxnId="{2A1EDD33-10D8-5D44-A246-0B842B9595F7}">
      <dgm:prSet/>
      <dgm:spPr/>
      <dgm:t>
        <a:bodyPr/>
        <a:lstStyle/>
        <a:p>
          <a:endParaRPr lang="en-US"/>
        </a:p>
      </dgm:t>
    </dgm:pt>
    <dgm:pt modelId="{FE618610-ACA1-6C4A-B71E-267327068068}">
      <dgm:prSet phldrT="[Text]"/>
      <dgm:spPr/>
      <dgm:t>
        <a:bodyPr/>
        <a:lstStyle/>
        <a:p>
          <a:r>
            <a:rPr lang="en-US" dirty="0" smtClean="0"/>
            <a:t>More…</a:t>
          </a:r>
          <a:endParaRPr lang="en-US" dirty="0"/>
        </a:p>
      </dgm:t>
    </dgm:pt>
    <dgm:pt modelId="{F2011E6A-39D8-9445-9C7C-5B45713C8A29}" type="parTrans" cxnId="{6D7268BD-0C6C-9145-9D5A-5913611D86C5}">
      <dgm:prSet/>
      <dgm:spPr/>
      <dgm:t>
        <a:bodyPr/>
        <a:lstStyle/>
        <a:p>
          <a:endParaRPr lang="en-US"/>
        </a:p>
      </dgm:t>
    </dgm:pt>
    <dgm:pt modelId="{6B6E6056-5227-1D4D-B67B-F5EEDB7F6FBD}" type="sibTrans" cxnId="{6D7268BD-0C6C-9145-9D5A-5913611D86C5}">
      <dgm:prSet/>
      <dgm:spPr/>
      <dgm:t>
        <a:bodyPr/>
        <a:lstStyle/>
        <a:p>
          <a:endParaRPr lang="en-US"/>
        </a:p>
      </dgm:t>
    </dgm:pt>
    <dgm:pt modelId="{C0F67986-4C0E-FC4E-9D0A-2AE31F2F323E}" type="pres">
      <dgm:prSet presAssocID="{0FAA3DEC-8AA4-8B46-981B-0185EDF5FB58}" presName="Name0" presStyleCnt="0">
        <dgm:presLayoutVars>
          <dgm:chMax val="7"/>
          <dgm:chPref val="7"/>
          <dgm:dir/>
        </dgm:presLayoutVars>
      </dgm:prSet>
      <dgm:spPr/>
    </dgm:pt>
    <dgm:pt modelId="{87BAF7A7-9B52-E640-85CA-1125ABFBD29E}" type="pres">
      <dgm:prSet presAssocID="{0FAA3DEC-8AA4-8B46-981B-0185EDF5FB58}" presName="Name1" presStyleCnt="0"/>
      <dgm:spPr/>
    </dgm:pt>
    <dgm:pt modelId="{3314FE8F-B213-7141-96F3-EE1020F19054}" type="pres">
      <dgm:prSet presAssocID="{0FAA3DEC-8AA4-8B46-981B-0185EDF5FB58}" presName="cycle" presStyleCnt="0"/>
      <dgm:spPr/>
    </dgm:pt>
    <dgm:pt modelId="{89745737-D2A2-2948-B2ED-93E912B57B67}" type="pres">
      <dgm:prSet presAssocID="{0FAA3DEC-8AA4-8B46-981B-0185EDF5FB58}" presName="srcNode" presStyleLbl="node1" presStyleIdx="0" presStyleCnt="5"/>
      <dgm:spPr/>
    </dgm:pt>
    <dgm:pt modelId="{0093644C-91BC-DD4F-9C06-F2C626D92F0F}" type="pres">
      <dgm:prSet presAssocID="{0FAA3DEC-8AA4-8B46-981B-0185EDF5FB58}" presName="conn" presStyleLbl="parChTrans1D2" presStyleIdx="0" presStyleCnt="1"/>
      <dgm:spPr/>
    </dgm:pt>
    <dgm:pt modelId="{25535335-E22D-5843-97BB-D5A9C2D5C3E3}" type="pres">
      <dgm:prSet presAssocID="{0FAA3DEC-8AA4-8B46-981B-0185EDF5FB58}" presName="extraNode" presStyleLbl="node1" presStyleIdx="0" presStyleCnt="5"/>
      <dgm:spPr/>
    </dgm:pt>
    <dgm:pt modelId="{211E576F-BC97-9843-BD8D-E50E4F43E068}" type="pres">
      <dgm:prSet presAssocID="{0FAA3DEC-8AA4-8B46-981B-0185EDF5FB58}" presName="dstNode" presStyleLbl="node1" presStyleIdx="0" presStyleCnt="5"/>
      <dgm:spPr/>
    </dgm:pt>
    <dgm:pt modelId="{845DCAB6-7CAA-D343-B203-DE7426EB42BA}" type="pres">
      <dgm:prSet presAssocID="{81D68C4D-6A72-4A43-AB7E-D9AE84DAD4A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9807-4444-8549-BB62-65AD396BFC27}" type="pres">
      <dgm:prSet presAssocID="{81D68C4D-6A72-4A43-AB7E-D9AE84DAD4A8}" presName="accent_1" presStyleCnt="0"/>
      <dgm:spPr/>
    </dgm:pt>
    <dgm:pt modelId="{3B898D6A-5A70-D345-B71C-3929A8213426}" type="pres">
      <dgm:prSet presAssocID="{81D68C4D-6A72-4A43-AB7E-D9AE84DAD4A8}" presName="accentRepeatNode" presStyleLbl="solidFgAcc1" presStyleIdx="0" presStyleCnt="5"/>
      <dgm:spPr/>
    </dgm:pt>
    <dgm:pt modelId="{24C05408-4147-0846-A71E-29A22ACBFF80}" type="pres">
      <dgm:prSet presAssocID="{E7289C5A-2773-D14E-A191-BB8437D1E73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BD1F0-050C-2342-B8B3-8129F0404596}" type="pres">
      <dgm:prSet presAssocID="{E7289C5A-2773-D14E-A191-BB8437D1E73F}" presName="accent_2" presStyleCnt="0"/>
      <dgm:spPr/>
    </dgm:pt>
    <dgm:pt modelId="{2BA16188-6960-4541-B9F4-5256C1F191BF}" type="pres">
      <dgm:prSet presAssocID="{E7289C5A-2773-D14E-A191-BB8437D1E73F}" presName="accentRepeatNode" presStyleLbl="solidFgAcc1" presStyleIdx="1" presStyleCnt="5"/>
      <dgm:spPr/>
    </dgm:pt>
    <dgm:pt modelId="{64DC3264-7068-7B44-8639-A753FB7FAEE0}" type="pres">
      <dgm:prSet presAssocID="{76F3C2B2-9E55-644E-9959-9F2AB813E931}" presName="text_3" presStyleLbl="node1" presStyleIdx="2" presStyleCnt="5">
        <dgm:presLayoutVars>
          <dgm:bulletEnabled val="1"/>
        </dgm:presLayoutVars>
      </dgm:prSet>
      <dgm:spPr/>
    </dgm:pt>
    <dgm:pt modelId="{17719A7F-B382-CE44-AE71-504B7FC0E9F1}" type="pres">
      <dgm:prSet presAssocID="{76F3C2B2-9E55-644E-9959-9F2AB813E931}" presName="accent_3" presStyleCnt="0"/>
      <dgm:spPr/>
    </dgm:pt>
    <dgm:pt modelId="{4F9B5905-7072-BD45-9451-4E98BA3112A1}" type="pres">
      <dgm:prSet presAssocID="{76F3C2B2-9E55-644E-9959-9F2AB813E931}" presName="accentRepeatNode" presStyleLbl="solidFgAcc1" presStyleIdx="2" presStyleCnt="5"/>
      <dgm:spPr/>
    </dgm:pt>
    <dgm:pt modelId="{5930DEF3-A72A-2D48-BAE3-73FAC9AA5A44}" type="pres">
      <dgm:prSet presAssocID="{7EDB6F38-C6C7-3E48-870C-4BB1A458A2FB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154BF-1378-DC4C-82C2-5B29292A7D3A}" type="pres">
      <dgm:prSet presAssocID="{7EDB6F38-C6C7-3E48-870C-4BB1A458A2FB}" presName="accent_4" presStyleCnt="0"/>
      <dgm:spPr/>
    </dgm:pt>
    <dgm:pt modelId="{57439A38-0057-B241-AE2E-AC6858025B3B}" type="pres">
      <dgm:prSet presAssocID="{7EDB6F38-C6C7-3E48-870C-4BB1A458A2FB}" presName="accentRepeatNode" presStyleLbl="solidFgAcc1" presStyleIdx="3" presStyleCnt="5"/>
      <dgm:spPr/>
    </dgm:pt>
    <dgm:pt modelId="{07E11371-BCBC-984A-A2C4-2E2B11327B8E}" type="pres">
      <dgm:prSet presAssocID="{FE618610-ACA1-6C4A-B71E-267327068068}" presName="text_5" presStyleLbl="node1" presStyleIdx="4" presStyleCnt="5">
        <dgm:presLayoutVars>
          <dgm:bulletEnabled val="1"/>
        </dgm:presLayoutVars>
      </dgm:prSet>
      <dgm:spPr/>
    </dgm:pt>
    <dgm:pt modelId="{4E6949CF-CB53-FB4C-BE1D-C96249106578}" type="pres">
      <dgm:prSet presAssocID="{FE618610-ACA1-6C4A-B71E-267327068068}" presName="accent_5" presStyleCnt="0"/>
      <dgm:spPr/>
    </dgm:pt>
    <dgm:pt modelId="{59610FA4-8CB7-4E49-B211-185A0DC24A03}" type="pres">
      <dgm:prSet presAssocID="{FE618610-ACA1-6C4A-B71E-267327068068}" presName="accentRepeatNode" presStyleLbl="solidFgAcc1" presStyleIdx="4" presStyleCnt="5"/>
      <dgm:spPr/>
    </dgm:pt>
  </dgm:ptLst>
  <dgm:cxnLst>
    <dgm:cxn modelId="{F7575EB9-C61F-3640-9403-623D8F9009E0}" srcId="{0FAA3DEC-8AA4-8B46-981B-0185EDF5FB58}" destId="{76F3C2B2-9E55-644E-9959-9F2AB813E931}" srcOrd="2" destOrd="0" parTransId="{342AEC4D-921F-B041-B950-6A240028CAF1}" sibTransId="{7E2C12DD-4074-C14A-979B-D209F091B1C7}"/>
    <dgm:cxn modelId="{99261463-6AFA-A64B-B8CB-A9FA582FA91B}" type="presOf" srcId="{FE618610-ACA1-6C4A-B71E-267327068068}" destId="{07E11371-BCBC-984A-A2C4-2E2B11327B8E}" srcOrd="0" destOrd="0" presId="urn:microsoft.com/office/officeart/2008/layout/VerticalCurvedList"/>
    <dgm:cxn modelId="{04F026C8-D9D4-D641-BA72-F7C540BBDB82}" type="presOf" srcId="{E7289C5A-2773-D14E-A191-BB8437D1E73F}" destId="{24C05408-4147-0846-A71E-29A22ACBFF80}" srcOrd="0" destOrd="0" presId="urn:microsoft.com/office/officeart/2008/layout/VerticalCurvedList"/>
    <dgm:cxn modelId="{6E612AD7-5513-054B-AF16-B60660476FC2}" srcId="{0FAA3DEC-8AA4-8B46-981B-0185EDF5FB58}" destId="{E7289C5A-2773-D14E-A191-BB8437D1E73F}" srcOrd="1" destOrd="0" parTransId="{0B4DE401-B2C7-2748-8252-E1F9FFB62433}" sibTransId="{EA6A8B01-6092-7441-9371-24D987D36EF8}"/>
    <dgm:cxn modelId="{2D30D03B-E470-494A-AEEB-EDBDB90CB5A7}" type="presOf" srcId="{7EDB6F38-C6C7-3E48-870C-4BB1A458A2FB}" destId="{5930DEF3-A72A-2D48-BAE3-73FAC9AA5A44}" srcOrd="0" destOrd="0" presId="urn:microsoft.com/office/officeart/2008/layout/VerticalCurvedList"/>
    <dgm:cxn modelId="{9D161696-D96F-C648-B3F6-85CF9D97C5CB}" type="presOf" srcId="{0FAA3DEC-8AA4-8B46-981B-0185EDF5FB58}" destId="{C0F67986-4C0E-FC4E-9D0A-2AE31F2F323E}" srcOrd="0" destOrd="0" presId="urn:microsoft.com/office/officeart/2008/layout/VerticalCurvedList"/>
    <dgm:cxn modelId="{44AC4E07-F769-6C47-AE5F-663248C83019}" type="presOf" srcId="{71EFBF55-6BE2-8746-BEAE-6A1B04015D89}" destId="{0093644C-91BC-DD4F-9C06-F2C626D92F0F}" srcOrd="0" destOrd="0" presId="urn:microsoft.com/office/officeart/2008/layout/VerticalCurvedList"/>
    <dgm:cxn modelId="{2A1EDD33-10D8-5D44-A246-0B842B9595F7}" srcId="{0FAA3DEC-8AA4-8B46-981B-0185EDF5FB58}" destId="{7EDB6F38-C6C7-3E48-870C-4BB1A458A2FB}" srcOrd="3" destOrd="0" parTransId="{F8ADFC12-02C0-E745-B053-76856336DAB8}" sibTransId="{F6E01CBF-E0AE-1C44-B3F7-5F0BBDB1AB9C}"/>
    <dgm:cxn modelId="{1DB70912-253E-664F-9049-AC4EFBC526EA}" type="presOf" srcId="{81D68C4D-6A72-4A43-AB7E-D9AE84DAD4A8}" destId="{845DCAB6-7CAA-D343-B203-DE7426EB42BA}" srcOrd="0" destOrd="0" presId="urn:microsoft.com/office/officeart/2008/layout/VerticalCurvedList"/>
    <dgm:cxn modelId="{B7FC9215-4FE0-CA49-845B-EDA4EC0D0BD7}" srcId="{0FAA3DEC-8AA4-8B46-981B-0185EDF5FB58}" destId="{81D68C4D-6A72-4A43-AB7E-D9AE84DAD4A8}" srcOrd="0" destOrd="0" parTransId="{1E1E8848-726A-BC49-B063-94BC924A9E12}" sibTransId="{71EFBF55-6BE2-8746-BEAE-6A1B04015D89}"/>
    <dgm:cxn modelId="{7DB60B61-504F-AE47-8D9D-DC43A196BA75}" type="presOf" srcId="{76F3C2B2-9E55-644E-9959-9F2AB813E931}" destId="{64DC3264-7068-7B44-8639-A753FB7FAEE0}" srcOrd="0" destOrd="0" presId="urn:microsoft.com/office/officeart/2008/layout/VerticalCurvedList"/>
    <dgm:cxn modelId="{6D7268BD-0C6C-9145-9D5A-5913611D86C5}" srcId="{0FAA3DEC-8AA4-8B46-981B-0185EDF5FB58}" destId="{FE618610-ACA1-6C4A-B71E-267327068068}" srcOrd="4" destOrd="0" parTransId="{F2011E6A-39D8-9445-9C7C-5B45713C8A29}" sibTransId="{6B6E6056-5227-1D4D-B67B-F5EEDB7F6FBD}"/>
    <dgm:cxn modelId="{6708DB48-6B5E-0F40-9647-ACBEA35CACD2}" type="presParOf" srcId="{C0F67986-4C0E-FC4E-9D0A-2AE31F2F323E}" destId="{87BAF7A7-9B52-E640-85CA-1125ABFBD29E}" srcOrd="0" destOrd="0" presId="urn:microsoft.com/office/officeart/2008/layout/VerticalCurvedList"/>
    <dgm:cxn modelId="{D67D9FB2-B734-D841-9A4C-5ED22C9505AB}" type="presParOf" srcId="{87BAF7A7-9B52-E640-85CA-1125ABFBD29E}" destId="{3314FE8F-B213-7141-96F3-EE1020F19054}" srcOrd="0" destOrd="0" presId="urn:microsoft.com/office/officeart/2008/layout/VerticalCurvedList"/>
    <dgm:cxn modelId="{86AF083E-E099-924C-B8E6-9FA469C55A85}" type="presParOf" srcId="{3314FE8F-B213-7141-96F3-EE1020F19054}" destId="{89745737-D2A2-2948-B2ED-93E912B57B67}" srcOrd="0" destOrd="0" presId="urn:microsoft.com/office/officeart/2008/layout/VerticalCurvedList"/>
    <dgm:cxn modelId="{8A9B4EE0-BD41-0646-8024-1F5AF26EA801}" type="presParOf" srcId="{3314FE8F-B213-7141-96F3-EE1020F19054}" destId="{0093644C-91BC-DD4F-9C06-F2C626D92F0F}" srcOrd="1" destOrd="0" presId="urn:microsoft.com/office/officeart/2008/layout/VerticalCurvedList"/>
    <dgm:cxn modelId="{755E7D09-A58A-A445-AEE0-2A50F58142AA}" type="presParOf" srcId="{3314FE8F-B213-7141-96F3-EE1020F19054}" destId="{25535335-E22D-5843-97BB-D5A9C2D5C3E3}" srcOrd="2" destOrd="0" presId="urn:microsoft.com/office/officeart/2008/layout/VerticalCurvedList"/>
    <dgm:cxn modelId="{25E47EBF-3B60-8647-9538-4CFFBAA99F11}" type="presParOf" srcId="{3314FE8F-B213-7141-96F3-EE1020F19054}" destId="{211E576F-BC97-9843-BD8D-E50E4F43E068}" srcOrd="3" destOrd="0" presId="urn:microsoft.com/office/officeart/2008/layout/VerticalCurvedList"/>
    <dgm:cxn modelId="{A001EB2E-0F16-9342-B445-634B088C72A7}" type="presParOf" srcId="{87BAF7A7-9B52-E640-85CA-1125ABFBD29E}" destId="{845DCAB6-7CAA-D343-B203-DE7426EB42BA}" srcOrd="1" destOrd="0" presId="urn:microsoft.com/office/officeart/2008/layout/VerticalCurvedList"/>
    <dgm:cxn modelId="{1C22828E-8543-E549-9880-B028C55BBE4A}" type="presParOf" srcId="{87BAF7A7-9B52-E640-85CA-1125ABFBD29E}" destId="{64EE9807-4444-8549-BB62-65AD396BFC27}" srcOrd="2" destOrd="0" presId="urn:microsoft.com/office/officeart/2008/layout/VerticalCurvedList"/>
    <dgm:cxn modelId="{15851238-AE42-A849-937E-E989B64CC649}" type="presParOf" srcId="{64EE9807-4444-8549-BB62-65AD396BFC27}" destId="{3B898D6A-5A70-D345-B71C-3929A8213426}" srcOrd="0" destOrd="0" presId="urn:microsoft.com/office/officeart/2008/layout/VerticalCurvedList"/>
    <dgm:cxn modelId="{F0AC2F4F-F506-E24D-88DA-FCE8EE2B6522}" type="presParOf" srcId="{87BAF7A7-9B52-E640-85CA-1125ABFBD29E}" destId="{24C05408-4147-0846-A71E-29A22ACBFF80}" srcOrd="3" destOrd="0" presId="urn:microsoft.com/office/officeart/2008/layout/VerticalCurvedList"/>
    <dgm:cxn modelId="{7E72FB48-9EF9-874F-8AAD-E8DFBE579C68}" type="presParOf" srcId="{87BAF7A7-9B52-E640-85CA-1125ABFBD29E}" destId="{7F7BD1F0-050C-2342-B8B3-8129F0404596}" srcOrd="4" destOrd="0" presId="urn:microsoft.com/office/officeart/2008/layout/VerticalCurvedList"/>
    <dgm:cxn modelId="{0BD7B0EE-0E3E-8E47-93F9-AFCF0CBCE03D}" type="presParOf" srcId="{7F7BD1F0-050C-2342-B8B3-8129F0404596}" destId="{2BA16188-6960-4541-B9F4-5256C1F191BF}" srcOrd="0" destOrd="0" presId="urn:microsoft.com/office/officeart/2008/layout/VerticalCurvedList"/>
    <dgm:cxn modelId="{60532F6E-7FFA-6542-B2C6-D7C34089C754}" type="presParOf" srcId="{87BAF7A7-9B52-E640-85CA-1125ABFBD29E}" destId="{64DC3264-7068-7B44-8639-A753FB7FAEE0}" srcOrd="5" destOrd="0" presId="urn:microsoft.com/office/officeart/2008/layout/VerticalCurvedList"/>
    <dgm:cxn modelId="{8A6C50AC-04BC-884B-9A24-42474611E47C}" type="presParOf" srcId="{87BAF7A7-9B52-E640-85CA-1125ABFBD29E}" destId="{17719A7F-B382-CE44-AE71-504B7FC0E9F1}" srcOrd="6" destOrd="0" presId="urn:microsoft.com/office/officeart/2008/layout/VerticalCurvedList"/>
    <dgm:cxn modelId="{9E8298E5-EE74-FA45-A5D2-7F4871977D8D}" type="presParOf" srcId="{17719A7F-B382-CE44-AE71-504B7FC0E9F1}" destId="{4F9B5905-7072-BD45-9451-4E98BA3112A1}" srcOrd="0" destOrd="0" presId="urn:microsoft.com/office/officeart/2008/layout/VerticalCurvedList"/>
    <dgm:cxn modelId="{262845FC-2828-5546-9AF5-41A58B166EDD}" type="presParOf" srcId="{87BAF7A7-9B52-E640-85CA-1125ABFBD29E}" destId="{5930DEF3-A72A-2D48-BAE3-73FAC9AA5A44}" srcOrd="7" destOrd="0" presId="urn:microsoft.com/office/officeart/2008/layout/VerticalCurvedList"/>
    <dgm:cxn modelId="{4EA1D2D6-557E-CD4D-B04B-BDB203D68CAA}" type="presParOf" srcId="{87BAF7A7-9B52-E640-85CA-1125ABFBD29E}" destId="{968154BF-1378-DC4C-82C2-5B29292A7D3A}" srcOrd="8" destOrd="0" presId="urn:microsoft.com/office/officeart/2008/layout/VerticalCurvedList"/>
    <dgm:cxn modelId="{E03950BC-1645-0F44-ACCB-A36952BF1C4B}" type="presParOf" srcId="{968154BF-1378-DC4C-82C2-5B29292A7D3A}" destId="{57439A38-0057-B241-AE2E-AC6858025B3B}" srcOrd="0" destOrd="0" presId="urn:microsoft.com/office/officeart/2008/layout/VerticalCurvedList"/>
    <dgm:cxn modelId="{1962B728-3580-CF46-9A32-2BA02C698E08}" type="presParOf" srcId="{87BAF7A7-9B52-E640-85CA-1125ABFBD29E}" destId="{07E11371-BCBC-984A-A2C4-2E2B11327B8E}" srcOrd="9" destOrd="0" presId="urn:microsoft.com/office/officeart/2008/layout/VerticalCurvedList"/>
    <dgm:cxn modelId="{912195F3-79C9-8447-B63E-3A8554130DC0}" type="presParOf" srcId="{87BAF7A7-9B52-E640-85CA-1125ABFBD29E}" destId="{4E6949CF-CB53-FB4C-BE1D-C96249106578}" srcOrd="10" destOrd="0" presId="urn:microsoft.com/office/officeart/2008/layout/VerticalCurvedList"/>
    <dgm:cxn modelId="{AB335028-893B-D643-85FB-E83DA0AF82E0}" type="presParOf" srcId="{4E6949CF-CB53-FB4C-BE1D-C96249106578}" destId="{59610FA4-8CB7-4E49-B211-185A0DC24A0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CC60A-D7A0-5644-B8E1-AF520200FE7D}">
      <dsp:nvSpPr>
        <dsp:cNvPr id="0" name=""/>
        <dsp:cNvSpPr/>
      </dsp:nvSpPr>
      <dsp:spPr>
        <a:xfrm>
          <a:off x="1025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(ZPUGDC, </a:t>
          </a:r>
          <a:r>
            <a:rPr lang="en-US" sz="1700" kern="1200" dirty="0" err="1" smtClean="0"/>
            <a:t>Inc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>
        <a:off x="200017" y="1551591"/>
        <a:ext cx="960816" cy="960816"/>
      </dsp:txXfrm>
    </dsp:sp>
    <dsp:sp modelId="{D74A67A9-6093-594B-B43E-5FB6377EA6F1}">
      <dsp:nvSpPr>
        <dsp:cNvPr id="0" name=""/>
        <dsp:cNvSpPr/>
      </dsp:nvSpPr>
      <dsp:spPr>
        <a:xfrm>
          <a:off x="1470160" y="1637947"/>
          <a:ext cx="788104" cy="788104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74623" y="1939318"/>
        <a:ext cx="579178" cy="185362"/>
      </dsp:txXfrm>
    </dsp:sp>
    <dsp:sp modelId="{9E5CFF5B-A34C-9544-ABA9-A91F4AB8C805}">
      <dsp:nvSpPr>
        <dsp:cNvPr id="0" name=""/>
        <dsp:cNvSpPr/>
      </dsp:nvSpPr>
      <dsp:spPr>
        <a:xfrm>
          <a:off x="2368599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Sponsors</a:t>
          </a:r>
          <a:endParaRPr lang="en-US" sz="1700" kern="1200" dirty="0"/>
        </a:p>
      </dsp:txBody>
      <dsp:txXfrm>
        <a:off x="2567591" y="1551591"/>
        <a:ext cx="960816" cy="960816"/>
      </dsp:txXfrm>
    </dsp:sp>
    <dsp:sp modelId="{7731807F-631C-9145-A924-7BD8E4FAB9F4}">
      <dsp:nvSpPr>
        <dsp:cNvPr id="0" name=""/>
        <dsp:cNvSpPr/>
      </dsp:nvSpPr>
      <dsp:spPr>
        <a:xfrm>
          <a:off x="3837735" y="1637947"/>
          <a:ext cx="788104" cy="78810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42198" y="1800296"/>
        <a:ext cx="579178" cy="463406"/>
      </dsp:txXfrm>
    </dsp:sp>
    <dsp:sp modelId="{43B2F147-A6C4-B744-8E79-3FA856FBF0E9}">
      <dsp:nvSpPr>
        <dsp:cNvPr id="0" name=""/>
        <dsp:cNvSpPr/>
      </dsp:nvSpPr>
      <dsp:spPr>
        <a:xfrm>
          <a:off x="4736174" y="1352599"/>
          <a:ext cx="1358800" cy="13588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DC Python </a:t>
          </a:r>
          <a:r>
            <a:rPr lang="en-US" sz="1700" kern="1200" dirty="0" err="1" smtClean="0"/>
            <a:t>Meetup</a:t>
          </a:r>
          <a:r>
            <a:rPr lang="en-US" sz="1700" kern="1200" dirty="0" smtClean="0"/>
            <a:t> (You)</a:t>
          </a:r>
          <a:endParaRPr lang="en-US" sz="1700" kern="1200" dirty="0"/>
        </a:p>
      </dsp:txBody>
      <dsp:txXfrm>
        <a:off x="4935166" y="1551591"/>
        <a:ext cx="960816" cy="96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3644C-91BC-DD4F-9C06-F2C626D92F0F}">
      <dsp:nvSpPr>
        <dsp:cNvPr id="0" name=""/>
        <dsp:cNvSpPr/>
      </dsp:nvSpPr>
      <dsp:spPr>
        <a:xfrm>
          <a:off x="-3145381" y="-484128"/>
          <a:ext cx="3751563" cy="3751563"/>
        </a:xfrm>
        <a:prstGeom prst="blockArc">
          <a:avLst>
            <a:gd name="adj1" fmla="val 18900000"/>
            <a:gd name="adj2" fmla="val 2700000"/>
            <a:gd name="adj3" fmla="val 576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DCAB6-7CAA-D343-B203-DE7426EB42BA}">
      <dsp:nvSpPr>
        <dsp:cNvPr id="0" name=""/>
        <dsp:cNvSpPr/>
      </dsp:nvSpPr>
      <dsp:spPr>
        <a:xfrm>
          <a:off x="266194" y="17390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Meetups</a:t>
          </a:r>
          <a:endParaRPr lang="en-US" sz="1800" kern="1200" dirty="0"/>
        </a:p>
      </dsp:txBody>
      <dsp:txXfrm>
        <a:off x="266194" y="173900"/>
        <a:ext cx="5966829" cy="348024"/>
      </dsp:txXfrm>
    </dsp:sp>
    <dsp:sp modelId="{3B898D6A-5A70-D345-B71C-3929A8213426}">
      <dsp:nvSpPr>
        <dsp:cNvPr id="0" name=""/>
        <dsp:cNvSpPr/>
      </dsp:nvSpPr>
      <dsp:spPr>
        <a:xfrm>
          <a:off x="48678" y="13039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5408-4147-0846-A71E-29A22ACBFF80}">
      <dsp:nvSpPr>
        <dsp:cNvPr id="0" name=""/>
        <dsp:cNvSpPr/>
      </dsp:nvSpPr>
      <dsp:spPr>
        <a:xfrm>
          <a:off x="515578" y="69577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Trainings</a:t>
          </a:r>
          <a:endParaRPr lang="en-US" sz="1800" kern="1200" dirty="0"/>
        </a:p>
      </dsp:txBody>
      <dsp:txXfrm>
        <a:off x="515578" y="695770"/>
        <a:ext cx="5717445" cy="348024"/>
      </dsp:txXfrm>
    </dsp:sp>
    <dsp:sp modelId="{2BA16188-6960-4541-B9F4-5256C1F191BF}">
      <dsp:nvSpPr>
        <dsp:cNvPr id="0" name=""/>
        <dsp:cNvSpPr/>
      </dsp:nvSpPr>
      <dsp:spPr>
        <a:xfrm>
          <a:off x="298063" y="65226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C3264-7068-7B44-8639-A753FB7FAEE0}">
      <dsp:nvSpPr>
        <dsp:cNvPr id="0" name=""/>
        <dsp:cNvSpPr/>
      </dsp:nvSpPr>
      <dsp:spPr>
        <a:xfrm>
          <a:off x="592119" y="1217640"/>
          <a:ext cx="5640904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Conferences</a:t>
          </a:r>
          <a:endParaRPr lang="en-US" sz="1800" kern="1200" dirty="0"/>
        </a:p>
      </dsp:txBody>
      <dsp:txXfrm>
        <a:off x="592119" y="1217640"/>
        <a:ext cx="5640904" cy="348024"/>
      </dsp:txXfrm>
    </dsp:sp>
    <dsp:sp modelId="{4F9B5905-7072-BD45-9451-4E98BA3112A1}">
      <dsp:nvSpPr>
        <dsp:cNvPr id="0" name=""/>
        <dsp:cNvSpPr/>
      </dsp:nvSpPr>
      <dsp:spPr>
        <a:xfrm>
          <a:off x="374604" y="117413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0DEF3-A72A-2D48-BAE3-73FAC9AA5A44}">
      <dsp:nvSpPr>
        <dsp:cNvPr id="0" name=""/>
        <dsp:cNvSpPr/>
      </dsp:nvSpPr>
      <dsp:spPr>
        <a:xfrm>
          <a:off x="515578" y="1739510"/>
          <a:ext cx="5717445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Office Hours</a:t>
          </a:r>
          <a:endParaRPr lang="en-US" sz="1800" kern="1200" dirty="0"/>
        </a:p>
      </dsp:txBody>
      <dsp:txXfrm>
        <a:off x="515578" y="1739510"/>
        <a:ext cx="5717445" cy="348024"/>
      </dsp:txXfrm>
    </dsp:sp>
    <dsp:sp modelId="{57439A38-0057-B241-AE2E-AC6858025B3B}">
      <dsp:nvSpPr>
        <dsp:cNvPr id="0" name=""/>
        <dsp:cNvSpPr/>
      </dsp:nvSpPr>
      <dsp:spPr>
        <a:xfrm>
          <a:off x="298063" y="169600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1371-BCBC-984A-A2C4-2E2B11327B8E}">
      <dsp:nvSpPr>
        <dsp:cNvPr id="0" name=""/>
        <dsp:cNvSpPr/>
      </dsp:nvSpPr>
      <dsp:spPr>
        <a:xfrm>
          <a:off x="266194" y="2261380"/>
          <a:ext cx="5966829" cy="3480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6245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More…</a:t>
          </a:r>
          <a:endParaRPr lang="en-US" sz="1800" kern="1200" dirty="0"/>
        </a:p>
      </dsp:txBody>
      <dsp:txXfrm>
        <a:off x="266194" y="2261380"/>
        <a:ext cx="5966829" cy="348024"/>
      </dsp:txXfrm>
    </dsp:sp>
    <dsp:sp modelId="{59610FA4-8CB7-4E49-B211-185A0DC24A03}">
      <dsp:nvSpPr>
        <dsp:cNvPr id="0" name=""/>
        <dsp:cNvSpPr/>
      </dsp:nvSpPr>
      <dsp:spPr>
        <a:xfrm>
          <a:off x="48678" y="2217877"/>
          <a:ext cx="435030" cy="435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F995-0FF6-6E44-92B9-F44FA798D6C9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CCD27-F3A1-7549-B6FF-6902642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93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4AB4-F5D2-6247-A6D0-391E23B3E7F0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D605A-642E-A34F-B894-6BF6E4E7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52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our non-profit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D605A-642E-A34F-B894-6BF6E4E70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479C-A613-E540-A18A-4ED6368CC8D5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D4CF-2841-3F43-AB9C-AAFED58B40BF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7766-69EC-5640-B993-DF5D4B41D76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160-6EFB-B945-A98C-09E9962FBCA7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A506-0F4D-E14C-8692-989A61B8DA7B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62A-80CE-AD46-9128-E579FAFBB762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0FAF-2876-C346-AE02-A9ECACDBA40A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723B-7CD2-7646-8E86-692C7DAEB432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1575-03D7-594F-9953-92812EC16204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C1B22-0F08-4041-BC94-076A056871D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A9A7-6D4E-924C-80EF-5A7A58EBC5CB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0B65-097E-1846-A364-0628A11BD9C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B603-5DD4-DD4C-831D-ECD1E5213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1237"/>
            <a:ext cx="7772400" cy="1470025"/>
          </a:xfrm>
        </p:spPr>
        <p:txBody>
          <a:bodyPr/>
          <a:lstStyle/>
          <a:p>
            <a:r>
              <a:rPr lang="en-US" dirty="0" smtClean="0"/>
              <a:t>DC Python </a:t>
            </a:r>
            <a:r>
              <a:rPr lang="en-US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012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Tuesday of the Month Every Month, 7:00PM—9:00PM in DC</a:t>
            </a:r>
          </a:p>
          <a:p>
            <a:endParaRPr lang="en-US" dirty="0" smtClean="0"/>
          </a:p>
          <a:p>
            <a:r>
              <a:rPr lang="en-US" dirty="0" smtClean="0"/>
              <a:t>Since 2004™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python-logo-master-v3-TM-flatten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0812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</p:txBody>
      </p:sp>
    </p:spTree>
    <p:extLst>
      <p:ext uri="{BB962C8B-B14F-4D97-AF65-F5344CB8AC3E}">
        <p14:creationId xmlns:p14="http://schemas.microsoft.com/office/powerpoint/2010/main" val="36130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</a:t>
            </a:r>
          </a:p>
        </p:txBody>
      </p:sp>
    </p:spTree>
    <p:extLst>
      <p:ext uri="{BB962C8B-B14F-4D97-AF65-F5344CB8AC3E}">
        <p14:creationId xmlns:p14="http://schemas.microsoft.com/office/powerpoint/2010/main" val="20649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dirty="0">
                <a:solidFill>
                  <a:srgbClr val="7F7F7F"/>
                </a:solidFill>
              </a:rPr>
              <a:t>get together </a:t>
            </a:r>
            <a:r>
              <a:rPr lang="en-US" dirty="0" smtClean="0">
                <a:solidFill>
                  <a:srgbClr val="7F7F7F"/>
                </a:solidFill>
              </a:rPr>
              <a:t>( o</a:t>
            </a:r>
            <a:r>
              <a:rPr lang="en-US" dirty="0">
                <a:solidFill>
                  <a:srgbClr val="7F7F7F"/>
                </a:solidFill>
              </a:rPr>
              <a:t>/ \</a:t>
            </a:r>
            <a:r>
              <a:rPr lang="en-US" dirty="0" smtClean="0">
                <a:solidFill>
                  <a:srgbClr val="7F7F7F"/>
                </a:solidFill>
              </a:rPr>
              <a:t>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</p:txBody>
      </p:sp>
    </p:spTree>
    <p:extLst>
      <p:ext uri="{BB962C8B-B14F-4D97-AF65-F5344CB8AC3E}">
        <p14:creationId xmlns:p14="http://schemas.microsoft.com/office/powerpoint/2010/main" val="116785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</a:t>
            </a:r>
          </a:p>
        </p:txBody>
      </p:sp>
    </p:spTree>
    <p:extLst>
      <p:ext uri="{BB962C8B-B14F-4D97-AF65-F5344CB8AC3E}">
        <p14:creationId xmlns:p14="http://schemas.microsoft.com/office/powerpoint/2010/main" val="613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</a:t>
            </a:r>
            <a:r>
              <a:rPr lang="en-US" smtClean="0">
                <a:solidFill>
                  <a:srgbClr val="7F7F7F"/>
                </a:solidFill>
              </a:rPr>
              <a:t>have fun ( \o/ )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 ( o/ \o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learn Python ( &gt;&gt;&gt; 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To have fun ( \o/ 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How?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02004002"/>
              </p:ext>
            </p:extLst>
          </p:nvPr>
        </p:nvGraphicFramePr>
        <p:xfrm>
          <a:off x="2294498" y="3642433"/>
          <a:ext cx="6267983" cy="278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7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27837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53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</a:t>
            </a:r>
          </a:p>
        </p:txBody>
      </p:sp>
    </p:spTree>
    <p:extLst>
      <p:ext uri="{BB962C8B-B14F-4D97-AF65-F5344CB8AC3E}">
        <p14:creationId xmlns:p14="http://schemas.microsoft.com/office/powerpoint/2010/main" val="6044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</a:t>
            </a:r>
          </a:p>
        </p:txBody>
      </p:sp>
    </p:spTree>
    <p:extLst>
      <p:ext uri="{BB962C8B-B14F-4D97-AF65-F5344CB8AC3E}">
        <p14:creationId xmlns:p14="http://schemas.microsoft.com/office/powerpoint/2010/main" val="384740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</p:txBody>
      </p:sp>
    </p:spTree>
    <p:extLst>
      <p:ext uri="{BB962C8B-B14F-4D97-AF65-F5344CB8AC3E}">
        <p14:creationId xmlns:p14="http://schemas.microsoft.com/office/powerpoint/2010/main" val="343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 Tuesday of the Month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Meetup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Last Tuesday of the Month (Office Hours)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Summer 2014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PyDC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2014)</a:t>
            </a:r>
          </a:p>
          <a:p>
            <a:r>
              <a:rPr lang="en-US" dirty="0" smtClean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8229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70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5414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</p:txBody>
      </p:sp>
    </p:spTree>
    <p:extLst>
      <p:ext uri="{BB962C8B-B14F-4D97-AF65-F5344CB8AC3E}">
        <p14:creationId xmlns:p14="http://schemas.microsoft.com/office/powerpoint/2010/main" val="14661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06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Brought to you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DC Python (ZPUGDC,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Sponsors (Thank You!)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(Thank You, Too!)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1334281"/>
              </p:ext>
            </p:extLst>
          </p:nvPr>
        </p:nvGraphicFramePr>
        <p:xfrm>
          <a:off x="1536573" y="27676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4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To get together</a:t>
            </a:r>
          </a:p>
        </p:txBody>
      </p:sp>
    </p:spTree>
    <p:extLst>
      <p:ext uri="{BB962C8B-B14F-4D97-AF65-F5344CB8AC3E}">
        <p14:creationId xmlns:p14="http://schemas.microsoft.com/office/powerpoint/2010/main" val="29824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491</Words>
  <Application>Microsoft Macintosh PowerPoint</Application>
  <PresentationFormat>On-screen Show (4:3)</PresentationFormat>
  <Paragraphs>95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DC Python Meetup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Brought to you by:</vt:lpstr>
      <vt:lpstr>Why?</vt:lpstr>
      <vt:lpstr>Why?</vt:lpstr>
      <vt:lpstr>Why?</vt:lpstr>
      <vt:lpstr>Why?</vt:lpstr>
      <vt:lpstr>Why?</vt:lpstr>
      <vt:lpstr>Why?</vt:lpstr>
      <vt:lpstr>Why?</vt:lpstr>
      <vt:lpstr>Why?</vt:lpstr>
      <vt:lpstr>When?</vt:lpstr>
      <vt:lpstr>When?</vt:lpstr>
      <vt:lpstr>When?</vt:lpstr>
      <vt:lpstr>When?</vt:lpstr>
      <vt:lpstr>When?</vt:lpstr>
      <vt:lpstr>When?</vt:lpstr>
      <vt:lpstr>When?</vt:lpstr>
      <vt:lpstr>When?</vt:lpstr>
    </vt:vector>
  </TitlesOfParts>
  <Company>NIMH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</dc:creator>
  <cp:lastModifiedBy>Alex Clark</cp:lastModifiedBy>
  <cp:revision>71</cp:revision>
  <dcterms:created xsi:type="dcterms:W3CDTF">2013-09-30T11:08:47Z</dcterms:created>
  <dcterms:modified xsi:type="dcterms:W3CDTF">2013-09-30T23:16:15Z</dcterms:modified>
</cp:coreProperties>
</file>