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7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EB545-6FA3-CD40-BC2A-B2361CFE9225}" type="pres">
      <dgm:prSet presAssocID="{DAAA23F8-8BB7-5740-AD18-CD44CB53A7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DAF9D70-16AC-0B41-B43B-D47B3C49AA1A}" type="pres">
      <dgm:prSet presAssocID="{DAAA23F8-8BB7-5740-AD18-CD44CB53A764}" presName="gear1dstNode" presStyleLbl="node1" presStyleIdx="0" presStyleCnt="3"/>
      <dgm:spPr/>
      <dgm:t>
        <a:bodyPr/>
        <a:lstStyle/>
        <a:p>
          <a:endParaRPr lang="en-US"/>
        </a:p>
      </dgm:t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  <dgm:t>
        <a:bodyPr/>
        <a:lstStyle/>
        <a:p>
          <a:endParaRPr lang="en-US"/>
        </a:p>
      </dgm:t>
    </dgm:pt>
    <dgm:pt modelId="{E87A2261-927D-E942-A6A6-DA51FE3CF3F4}" type="pres">
      <dgm:prSet presAssocID="{332460BC-61CC-8646-81F5-6768092DF9F3}" presName="gear2dstNode" presStyleLbl="node1" presStyleIdx="1" presStyleCnt="3"/>
      <dgm:spPr/>
      <dgm:t>
        <a:bodyPr/>
        <a:lstStyle/>
        <a:p>
          <a:endParaRPr lang="en-US"/>
        </a:p>
      </dgm:t>
    </dgm:pt>
    <dgm:pt modelId="{618A21FE-0F2A-EC41-BE22-539C7CBFA060}" type="pres">
      <dgm:prSet presAssocID="{B145BBAC-A802-264C-BA7D-81C6144CDA5B}" presName="gear3" presStyleLbl="node1" presStyleIdx="2" presStyleCnt="3"/>
      <dgm:spPr/>
      <dgm:t>
        <a:bodyPr/>
        <a:lstStyle/>
        <a:p>
          <a:endParaRPr lang="en-US"/>
        </a:p>
      </dgm:t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70DD-7A31-FC46-93FD-89CCEE380B70}" type="pres">
      <dgm:prSet presAssocID="{B145BBAC-A802-264C-BA7D-81C6144CDA5B}" presName="gear3srcNode" presStyleLbl="node1" presStyleIdx="2" presStyleCnt="3"/>
      <dgm:spPr/>
      <dgm:t>
        <a:bodyPr/>
        <a:lstStyle/>
        <a:p>
          <a:endParaRPr lang="en-US"/>
        </a:p>
      </dgm:t>
    </dgm:pt>
    <dgm:pt modelId="{71756CBB-821C-554B-B6DF-6B7F8612EB75}" type="pres">
      <dgm:prSet presAssocID="{B145BBAC-A802-264C-BA7D-81C6144CDA5B}" presName="gear3dstNode" presStyleLbl="node1" presStyleIdx="2" presStyleCnt="3"/>
      <dgm:spPr/>
      <dgm:t>
        <a:bodyPr/>
        <a:lstStyle/>
        <a:p>
          <a:endParaRPr lang="en-US"/>
        </a:p>
      </dgm:t>
    </dgm:pt>
    <dgm:pt modelId="{7C43D32C-41B4-8F4D-9CCB-6E34A8353E0D}" type="pres">
      <dgm:prSet presAssocID="{FD48E00A-4E5D-A24C-BEA4-7205F370131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4C33541-52C2-944F-997B-6BC8AECE8323}" type="pres">
      <dgm:prSet presAssocID="{11DBF7EE-B165-0546-9CBE-032FDC98DE1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C948D63-6A23-514D-B7CB-258484D3FD58}" type="pres">
      <dgm:prSet presAssocID="{A2296D9A-9076-A44C-88E0-455FBF1AE01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clark@dcpyth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&lt;</a:t>
            </a:r>
            <a:r>
              <a:rPr lang="en-US" sz="9600" smtClean="0"/>
              <a:t>OUR LOCATION(S)&gt;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Alex Clark—@aclark4life— </a:t>
            </a:r>
            <a:r>
              <a:rPr lang="en-US" dirty="0">
                <a:hlinkClick r:id="rId2"/>
              </a:rPr>
              <a:t>aclark@dcpython.org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the current financial statement of ZPUGDC, Inc. is available by writing </a:t>
            </a:r>
            <a:r>
              <a:rPr lang="en-US" dirty="0" err="1"/>
              <a:t>board@dcpython.org</a:t>
            </a:r>
            <a:r>
              <a:rPr lang="en-US" dirty="0"/>
              <a:t> or by calling (301) 312-5236. Documents and information submitted under the Maryland Solicitations Act are also available, for the cost of postage and copies, from the Maryland Secretary of State, State House</a:t>
            </a:r>
            <a:r>
              <a:rPr lang="en-US" dirty="0" smtClean="0"/>
              <a:t>, Annapolis </a:t>
            </a:r>
            <a:r>
              <a:rPr lang="en-US" dirty="0"/>
              <a:t>MD 21401, (410) 974-5534.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1176</Words>
  <Application>Microsoft Macintosh PowerPoint</Application>
  <PresentationFormat>On-screen Show (4:3)</PresentationFormat>
  <Paragraphs>179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  <vt:lpstr>Thank You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153</cp:revision>
  <dcterms:created xsi:type="dcterms:W3CDTF">2013-09-30T11:08:47Z</dcterms:created>
  <dcterms:modified xsi:type="dcterms:W3CDTF">2013-10-02T14:56:01Z</dcterms:modified>
</cp:coreProperties>
</file>