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70" r:id="rId4"/>
    <p:sldId id="261" r:id="rId5"/>
    <p:sldId id="269" r:id="rId6"/>
    <p:sldId id="262" r:id="rId7"/>
    <p:sldId id="268" r:id="rId8"/>
    <p:sldId id="267" r:id="rId9"/>
    <p:sldId id="258" r:id="rId10"/>
    <p:sldId id="271" r:id="rId11"/>
    <p:sldId id="265" r:id="rId12"/>
    <p:sldId id="272" r:id="rId13"/>
    <p:sldId id="266" r:id="rId14"/>
    <p:sldId id="273" r:id="rId15"/>
    <p:sldId id="274" r:id="rId16"/>
    <p:sldId id="275" r:id="rId17"/>
    <p:sldId id="260" r:id="rId18"/>
    <p:sldId id="280" r:id="rId19"/>
    <p:sldId id="276" r:id="rId20"/>
    <p:sldId id="281" r:id="rId21"/>
    <p:sldId id="277" r:id="rId22"/>
    <p:sldId id="282" r:id="rId23"/>
    <p:sldId id="278" r:id="rId24"/>
    <p:sldId id="279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94" r:id="rId43"/>
    <p:sldId id="302" r:id="rId44"/>
    <p:sldId id="303" r:id="rId45"/>
    <p:sldId id="304" r:id="rId46"/>
    <p:sldId id="305" r:id="rId47"/>
    <p:sldId id="306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4737" autoAdjust="0"/>
  </p:normalViewPr>
  <p:slideViewPr>
    <p:cSldViewPr snapToGrid="0" snapToObjects="1">
      <p:cViewPr varScale="1">
        <p:scale>
          <a:sx n="185" d="100"/>
          <a:sy n="185" d="100"/>
        </p:scale>
        <p:origin x="-10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95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C684F-0F7D-314F-B9A6-9CE9DC873B7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488E5B53-3640-BC41-8601-71A82784A9B9}">
      <dgm:prSet phldrT="[Text]"/>
      <dgm:spPr/>
      <dgm:t>
        <a:bodyPr/>
        <a:lstStyle/>
        <a:p>
          <a:r>
            <a:rPr lang="en-US" dirty="0" smtClean="0"/>
            <a:t>DC Python</a:t>
          </a:r>
          <a:endParaRPr lang="en-US" dirty="0"/>
        </a:p>
      </dgm:t>
    </dgm:pt>
    <dgm:pt modelId="{AEE92DE2-C075-AC48-83FE-BAA8C31EDAB9}" type="parTrans" cxnId="{D35759BA-9BA3-9547-96BE-62253A630E09}">
      <dgm:prSet/>
      <dgm:spPr/>
      <dgm:t>
        <a:bodyPr/>
        <a:lstStyle/>
        <a:p>
          <a:endParaRPr lang="en-US"/>
        </a:p>
      </dgm:t>
    </dgm:pt>
    <dgm:pt modelId="{E483A671-5D45-9448-B88B-01F058A82F67}" type="sibTrans" cxnId="{D35759BA-9BA3-9547-96BE-62253A630E09}">
      <dgm:prSet/>
      <dgm:spPr/>
      <dgm:t>
        <a:bodyPr/>
        <a:lstStyle/>
        <a:p>
          <a:endParaRPr lang="en-US"/>
        </a:p>
      </dgm:t>
    </dgm:pt>
    <dgm:pt modelId="{54197186-10DD-7043-857C-CD4EFC8D86D9}">
      <dgm:prSet phldrT="[Text]"/>
      <dgm:spPr/>
      <dgm:t>
        <a:bodyPr/>
        <a:lstStyle/>
        <a:p>
          <a:r>
            <a:rPr lang="en-US" dirty="0" smtClean="0"/>
            <a:t>DC Python </a:t>
          </a:r>
          <a:r>
            <a:rPr lang="en-US" dirty="0" err="1" smtClean="0"/>
            <a:t>Meetup</a:t>
          </a:r>
          <a:endParaRPr lang="en-US" dirty="0"/>
        </a:p>
      </dgm:t>
    </dgm:pt>
    <dgm:pt modelId="{45EAFC0C-E36A-3B41-9323-131BDA5E9491}" type="parTrans" cxnId="{F9728D04-1028-2E4A-8186-E173674EFD0D}">
      <dgm:prSet/>
      <dgm:spPr/>
      <dgm:t>
        <a:bodyPr/>
        <a:lstStyle/>
        <a:p>
          <a:endParaRPr lang="en-US"/>
        </a:p>
      </dgm:t>
    </dgm:pt>
    <dgm:pt modelId="{F4ACB6AD-0A24-7046-B18F-5621933C496B}" type="sibTrans" cxnId="{F9728D04-1028-2E4A-8186-E173674EFD0D}">
      <dgm:prSet/>
      <dgm:spPr/>
      <dgm:t>
        <a:bodyPr/>
        <a:lstStyle/>
        <a:p>
          <a:endParaRPr lang="en-US"/>
        </a:p>
      </dgm:t>
    </dgm:pt>
    <dgm:pt modelId="{4C7B0283-6C34-904D-AA06-376431F17CE5}">
      <dgm:prSet/>
      <dgm:spPr/>
      <dgm:t>
        <a:bodyPr/>
        <a:lstStyle/>
        <a:p>
          <a:r>
            <a:rPr lang="en-US" dirty="0" smtClean="0"/>
            <a:t>Sponsors</a:t>
          </a:r>
          <a:endParaRPr lang="en-US" dirty="0"/>
        </a:p>
      </dgm:t>
    </dgm:pt>
    <dgm:pt modelId="{523B3A1F-6C1A-0A46-88FF-A6D86C90A07A}" type="parTrans" cxnId="{5DD6E37E-F39B-924D-8EE7-B6AF052452FD}">
      <dgm:prSet/>
      <dgm:spPr/>
      <dgm:t>
        <a:bodyPr/>
        <a:lstStyle/>
        <a:p>
          <a:endParaRPr lang="en-US"/>
        </a:p>
      </dgm:t>
    </dgm:pt>
    <dgm:pt modelId="{F8027762-2974-D94F-A17C-BF6CAF479163}" type="sibTrans" cxnId="{5DD6E37E-F39B-924D-8EE7-B6AF052452FD}">
      <dgm:prSet/>
      <dgm:spPr/>
      <dgm:t>
        <a:bodyPr/>
        <a:lstStyle/>
        <a:p>
          <a:endParaRPr lang="en-US"/>
        </a:p>
      </dgm:t>
    </dgm:pt>
    <dgm:pt modelId="{93B56176-B886-0444-B17A-022452DA2F9F}" type="pres">
      <dgm:prSet presAssocID="{4ECC684F-0F7D-314F-B9A6-9CE9DC873B74}" presName="linearFlow" presStyleCnt="0">
        <dgm:presLayoutVars>
          <dgm:dir/>
          <dgm:resizeHandles val="exact"/>
        </dgm:presLayoutVars>
      </dgm:prSet>
      <dgm:spPr/>
    </dgm:pt>
    <dgm:pt modelId="{ACCCC60A-D7A0-5644-B8E1-AF520200FE7D}" type="pres">
      <dgm:prSet presAssocID="{4C7B0283-6C34-904D-AA06-376431F17C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9ED1A-F99D-614E-B2B4-C22786F6A33D}" type="pres">
      <dgm:prSet presAssocID="{F8027762-2974-D94F-A17C-BF6CAF479163}" presName="spacerL" presStyleCnt="0"/>
      <dgm:spPr/>
    </dgm:pt>
    <dgm:pt modelId="{D74A67A9-6093-594B-B43E-5FB6377EA6F1}" type="pres">
      <dgm:prSet presAssocID="{F8027762-2974-D94F-A17C-BF6CAF47916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85B3B52-454C-374D-8149-127AABD9749C}" type="pres">
      <dgm:prSet presAssocID="{F8027762-2974-D94F-A17C-BF6CAF479163}" presName="spacerR" presStyleCnt="0"/>
      <dgm:spPr/>
    </dgm:pt>
    <dgm:pt modelId="{9E5CFF5B-A34C-9544-ABA9-A91F4AB8C805}" type="pres">
      <dgm:prSet presAssocID="{488E5B53-3640-BC41-8601-71A82784A9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5BE08-3864-DC4C-9FA9-DEBD3CB89591}" type="pres">
      <dgm:prSet presAssocID="{E483A671-5D45-9448-B88B-01F058A82F67}" presName="spacerL" presStyleCnt="0"/>
      <dgm:spPr/>
    </dgm:pt>
    <dgm:pt modelId="{7731807F-631C-9145-A924-7BD8E4FAB9F4}" type="pres">
      <dgm:prSet presAssocID="{E483A671-5D45-9448-B88B-01F058A82F6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6C38D28-883F-EA43-9E28-A69BEC5BB45B}" type="pres">
      <dgm:prSet presAssocID="{E483A671-5D45-9448-B88B-01F058A82F67}" presName="spacerR" presStyleCnt="0"/>
      <dgm:spPr/>
    </dgm:pt>
    <dgm:pt modelId="{43B2F147-A6C4-B744-8E79-3FA856FBF0E9}" type="pres">
      <dgm:prSet presAssocID="{54197186-10DD-7043-857C-CD4EFC8D86D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6A4966-F416-7E46-99B1-9F0DBB529C5A}" type="presOf" srcId="{F8027762-2974-D94F-A17C-BF6CAF479163}" destId="{D74A67A9-6093-594B-B43E-5FB6377EA6F1}" srcOrd="0" destOrd="0" presId="urn:microsoft.com/office/officeart/2005/8/layout/equation1"/>
    <dgm:cxn modelId="{D35759BA-9BA3-9547-96BE-62253A630E09}" srcId="{4ECC684F-0F7D-314F-B9A6-9CE9DC873B74}" destId="{488E5B53-3640-BC41-8601-71A82784A9B9}" srcOrd="1" destOrd="0" parTransId="{AEE92DE2-C075-AC48-83FE-BAA8C31EDAB9}" sibTransId="{E483A671-5D45-9448-B88B-01F058A82F67}"/>
    <dgm:cxn modelId="{19BF7FF7-C9FC-0C42-A3C9-E4A806BA1E20}" type="presOf" srcId="{4C7B0283-6C34-904D-AA06-376431F17CE5}" destId="{ACCCC60A-D7A0-5644-B8E1-AF520200FE7D}" srcOrd="0" destOrd="0" presId="urn:microsoft.com/office/officeart/2005/8/layout/equation1"/>
    <dgm:cxn modelId="{D249E07D-5046-334C-8FAF-165EB4A80DB5}" type="presOf" srcId="{54197186-10DD-7043-857C-CD4EFC8D86D9}" destId="{43B2F147-A6C4-B744-8E79-3FA856FBF0E9}" srcOrd="0" destOrd="0" presId="urn:microsoft.com/office/officeart/2005/8/layout/equation1"/>
    <dgm:cxn modelId="{3115325E-1A2E-B54E-91D8-4C2B36C1867F}" type="presOf" srcId="{4ECC684F-0F7D-314F-B9A6-9CE9DC873B74}" destId="{93B56176-B886-0444-B17A-022452DA2F9F}" srcOrd="0" destOrd="0" presId="urn:microsoft.com/office/officeart/2005/8/layout/equation1"/>
    <dgm:cxn modelId="{F9728D04-1028-2E4A-8186-E173674EFD0D}" srcId="{4ECC684F-0F7D-314F-B9A6-9CE9DC873B74}" destId="{54197186-10DD-7043-857C-CD4EFC8D86D9}" srcOrd="2" destOrd="0" parTransId="{45EAFC0C-E36A-3B41-9323-131BDA5E9491}" sibTransId="{F4ACB6AD-0A24-7046-B18F-5621933C496B}"/>
    <dgm:cxn modelId="{5BF5606E-49FD-1C48-9685-CFFF8067B0DF}" type="presOf" srcId="{E483A671-5D45-9448-B88B-01F058A82F67}" destId="{7731807F-631C-9145-A924-7BD8E4FAB9F4}" srcOrd="0" destOrd="0" presId="urn:microsoft.com/office/officeart/2005/8/layout/equation1"/>
    <dgm:cxn modelId="{5DD6E37E-F39B-924D-8EE7-B6AF052452FD}" srcId="{4ECC684F-0F7D-314F-B9A6-9CE9DC873B74}" destId="{4C7B0283-6C34-904D-AA06-376431F17CE5}" srcOrd="0" destOrd="0" parTransId="{523B3A1F-6C1A-0A46-88FF-A6D86C90A07A}" sibTransId="{F8027762-2974-D94F-A17C-BF6CAF479163}"/>
    <dgm:cxn modelId="{E8C2686A-361B-E146-91B5-A5BB01AD5C55}" type="presOf" srcId="{488E5B53-3640-BC41-8601-71A82784A9B9}" destId="{9E5CFF5B-A34C-9544-ABA9-A91F4AB8C805}" srcOrd="0" destOrd="0" presId="urn:microsoft.com/office/officeart/2005/8/layout/equation1"/>
    <dgm:cxn modelId="{441A9EBB-5999-7840-B36B-9941CFADF6BE}" type="presParOf" srcId="{93B56176-B886-0444-B17A-022452DA2F9F}" destId="{ACCCC60A-D7A0-5644-B8E1-AF520200FE7D}" srcOrd="0" destOrd="0" presId="urn:microsoft.com/office/officeart/2005/8/layout/equation1"/>
    <dgm:cxn modelId="{344EA77A-01A3-3F40-B60F-038F341597E0}" type="presParOf" srcId="{93B56176-B886-0444-B17A-022452DA2F9F}" destId="{5C29ED1A-F99D-614E-B2B4-C22786F6A33D}" srcOrd="1" destOrd="0" presId="urn:microsoft.com/office/officeart/2005/8/layout/equation1"/>
    <dgm:cxn modelId="{7FAA00B0-2FCE-5B48-890B-515AB55EE4F2}" type="presParOf" srcId="{93B56176-B886-0444-B17A-022452DA2F9F}" destId="{D74A67A9-6093-594B-B43E-5FB6377EA6F1}" srcOrd="2" destOrd="0" presId="urn:microsoft.com/office/officeart/2005/8/layout/equation1"/>
    <dgm:cxn modelId="{0D3B4318-85D8-064C-B5E7-03B730B42902}" type="presParOf" srcId="{93B56176-B886-0444-B17A-022452DA2F9F}" destId="{885B3B52-454C-374D-8149-127AABD9749C}" srcOrd="3" destOrd="0" presId="urn:microsoft.com/office/officeart/2005/8/layout/equation1"/>
    <dgm:cxn modelId="{D2BD312F-C35C-EE4C-863F-49DC08F32B55}" type="presParOf" srcId="{93B56176-B886-0444-B17A-022452DA2F9F}" destId="{9E5CFF5B-A34C-9544-ABA9-A91F4AB8C805}" srcOrd="4" destOrd="0" presId="urn:microsoft.com/office/officeart/2005/8/layout/equation1"/>
    <dgm:cxn modelId="{046545A4-B225-8945-B066-4AE06BA6C037}" type="presParOf" srcId="{93B56176-B886-0444-B17A-022452DA2F9F}" destId="{A185BE08-3864-DC4C-9FA9-DEBD3CB89591}" srcOrd="5" destOrd="0" presId="urn:microsoft.com/office/officeart/2005/8/layout/equation1"/>
    <dgm:cxn modelId="{798E6E93-CDE7-DE4E-A6B6-A02128A1DD99}" type="presParOf" srcId="{93B56176-B886-0444-B17A-022452DA2F9F}" destId="{7731807F-631C-9145-A924-7BD8E4FAB9F4}" srcOrd="6" destOrd="0" presId="urn:microsoft.com/office/officeart/2005/8/layout/equation1"/>
    <dgm:cxn modelId="{7DA433BC-A3FF-764F-8B6F-5E32944F2E77}" type="presParOf" srcId="{93B56176-B886-0444-B17A-022452DA2F9F}" destId="{36C38D28-883F-EA43-9E28-A69BEC5BB45B}" srcOrd="7" destOrd="0" presId="urn:microsoft.com/office/officeart/2005/8/layout/equation1"/>
    <dgm:cxn modelId="{04706293-043F-DD4A-BFB9-FBD8F32A1387}" type="presParOf" srcId="{93B56176-B886-0444-B17A-022452DA2F9F}" destId="{43B2F147-A6C4-B744-8E79-3FA856FBF0E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DF74A7-55BE-8C4A-9A44-9E6F71B83BB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DAAA23F8-8BB7-5740-AD18-CD44CB53A764}">
      <dgm:prSet phldrT="[Text]"/>
      <dgm:spPr/>
      <dgm:t>
        <a:bodyPr/>
        <a:lstStyle/>
        <a:p>
          <a:r>
            <a:rPr lang="en-US" dirty="0" smtClean="0"/>
            <a:t>Conferences</a:t>
          </a:r>
          <a:endParaRPr lang="en-US" dirty="0"/>
        </a:p>
      </dgm:t>
    </dgm:pt>
    <dgm:pt modelId="{64F7653D-899E-664D-91DB-A787FEC063D3}" type="parTrans" cxnId="{4EC40FB4-B121-2A49-81C2-08AA1E915B58}">
      <dgm:prSet/>
      <dgm:spPr/>
      <dgm:t>
        <a:bodyPr/>
        <a:lstStyle/>
        <a:p>
          <a:endParaRPr lang="en-US"/>
        </a:p>
      </dgm:t>
    </dgm:pt>
    <dgm:pt modelId="{FD48E00A-4E5D-A24C-BEA4-7205F370131B}" type="sibTrans" cxnId="{4EC40FB4-B121-2A49-81C2-08AA1E915B58}">
      <dgm:prSet/>
      <dgm:spPr/>
      <dgm:t>
        <a:bodyPr/>
        <a:lstStyle/>
        <a:p>
          <a:endParaRPr lang="en-US"/>
        </a:p>
      </dgm:t>
    </dgm:pt>
    <dgm:pt modelId="{332460BC-61CC-8646-81F5-6768092DF9F3}">
      <dgm:prSet phldrT="[Text]"/>
      <dgm:spPr/>
      <dgm:t>
        <a:bodyPr/>
        <a:lstStyle/>
        <a:p>
          <a:r>
            <a:rPr lang="en-US" dirty="0" smtClean="0"/>
            <a:t>Office Hours</a:t>
          </a:r>
          <a:endParaRPr lang="en-US" dirty="0"/>
        </a:p>
      </dgm:t>
    </dgm:pt>
    <dgm:pt modelId="{6AA06CDF-1D0C-8C4A-90CA-0DB1AB117BA9}" type="parTrans" cxnId="{8BCF0DCA-151A-2C4F-AE24-1C44EAF5DE5C}">
      <dgm:prSet/>
      <dgm:spPr/>
      <dgm:t>
        <a:bodyPr/>
        <a:lstStyle/>
        <a:p>
          <a:endParaRPr lang="en-US"/>
        </a:p>
      </dgm:t>
    </dgm:pt>
    <dgm:pt modelId="{11DBF7EE-B165-0546-9CBE-032FDC98DE10}" type="sibTrans" cxnId="{8BCF0DCA-151A-2C4F-AE24-1C44EAF5DE5C}">
      <dgm:prSet/>
      <dgm:spPr/>
      <dgm:t>
        <a:bodyPr/>
        <a:lstStyle/>
        <a:p>
          <a:endParaRPr lang="en-US"/>
        </a:p>
      </dgm:t>
    </dgm:pt>
    <dgm:pt modelId="{B145BBAC-A802-264C-BA7D-81C6144CDA5B}">
      <dgm:prSet phldrT="[Text]"/>
      <dgm:spPr/>
      <dgm:t>
        <a:bodyPr/>
        <a:lstStyle/>
        <a:p>
          <a:r>
            <a:rPr lang="en-US" dirty="0" err="1" smtClean="0"/>
            <a:t>Meetups</a:t>
          </a:r>
          <a:endParaRPr lang="en-US" dirty="0"/>
        </a:p>
      </dgm:t>
    </dgm:pt>
    <dgm:pt modelId="{F6E7A695-8069-654D-A9BE-4DB517ADEC9F}" type="parTrans" cxnId="{3AF33706-C195-2141-8A76-D851537F2687}">
      <dgm:prSet/>
      <dgm:spPr/>
      <dgm:t>
        <a:bodyPr/>
        <a:lstStyle/>
        <a:p>
          <a:endParaRPr lang="en-US"/>
        </a:p>
      </dgm:t>
    </dgm:pt>
    <dgm:pt modelId="{A2296D9A-9076-A44C-88E0-455FBF1AE013}" type="sibTrans" cxnId="{3AF33706-C195-2141-8A76-D851537F2687}">
      <dgm:prSet/>
      <dgm:spPr/>
      <dgm:t>
        <a:bodyPr/>
        <a:lstStyle/>
        <a:p>
          <a:endParaRPr lang="en-US"/>
        </a:p>
      </dgm:t>
    </dgm:pt>
    <dgm:pt modelId="{FB3CE05D-DF13-0A4A-98C9-9994C92C6D84}" type="pres">
      <dgm:prSet presAssocID="{FCDF74A7-55BE-8C4A-9A44-9E6F71B83BB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851FEF1-D36D-E444-AEED-67921805A932}" type="pres">
      <dgm:prSet presAssocID="{DAAA23F8-8BB7-5740-AD18-CD44CB53A764}" presName="gear1" presStyleLbl="node1" presStyleIdx="0" presStyleCnt="3">
        <dgm:presLayoutVars>
          <dgm:chMax val="1"/>
          <dgm:bulletEnabled val="1"/>
        </dgm:presLayoutVars>
      </dgm:prSet>
      <dgm:spPr/>
    </dgm:pt>
    <dgm:pt modelId="{BE2EB545-6FA3-CD40-BC2A-B2361CFE9225}" type="pres">
      <dgm:prSet presAssocID="{DAAA23F8-8BB7-5740-AD18-CD44CB53A764}" presName="gear1srcNode" presStyleLbl="node1" presStyleIdx="0" presStyleCnt="3"/>
      <dgm:spPr/>
    </dgm:pt>
    <dgm:pt modelId="{2DAF9D70-16AC-0B41-B43B-D47B3C49AA1A}" type="pres">
      <dgm:prSet presAssocID="{DAAA23F8-8BB7-5740-AD18-CD44CB53A764}" presName="gear1dstNode" presStyleLbl="node1" presStyleIdx="0" presStyleCnt="3"/>
      <dgm:spPr/>
    </dgm:pt>
    <dgm:pt modelId="{E113A2B0-800B-8946-9E04-1F1FFE35BB64}" type="pres">
      <dgm:prSet presAssocID="{332460BC-61CC-8646-81F5-6768092DF9F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9A16-003F-7F4D-B346-1B27C07D3D89}" type="pres">
      <dgm:prSet presAssocID="{332460BC-61CC-8646-81F5-6768092DF9F3}" presName="gear2srcNode" presStyleLbl="node1" presStyleIdx="1" presStyleCnt="3"/>
      <dgm:spPr/>
    </dgm:pt>
    <dgm:pt modelId="{E87A2261-927D-E942-A6A6-DA51FE3CF3F4}" type="pres">
      <dgm:prSet presAssocID="{332460BC-61CC-8646-81F5-6768092DF9F3}" presName="gear2dstNode" presStyleLbl="node1" presStyleIdx="1" presStyleCnt="3"/>
      <dgm:spPr/>
    </dgm:pt>
    <dgm:pt modelId="{618A21FE-0F2A-EC41-BE22-539C7CBFA060}" type="pres">
      <dgm:prSet presAssocID="{B145BBAC-A802-264C-BA7D-81C6144CDA5B}" presName="gear3" presStyleLbl="node1" presStyleIdx="2" presStyleCnt="3"/>
      <dgm:spPr/>
    </dgm:pt>
    <dgm:pt modelId="{46376F2C-E844-424B-B5FF-CA7F7AB1BA33}" type="pres">
      <dgm:prSet presAssocID="{B145BBAC-A802-264C-BA7D-81C6144CDA5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86A70DD-7A31-FC46-93FD-89CCEE380B70}" type="pres">
      <dgm:prSet presAssocID="{B145BBAC-A802-264C-BA7D-81C6144CDA5B}" presName="gear3srcNode" presStyleLbl="node1" presStyleIdx="2" presStyleCnt="3"/>
      <dgm:spPr/>
    </dgm:pt>
    <dgm:pt modelId="{71756CBB-821C-554B-B6DF-6B7F8612EB75}" type="pres">
      <dgm:prSet presAssocID="{B145BBAC-A802-264C-BA7D-81C6144CDA5B}" presName="gear3dstNode" presStyleLbl="node1" presStyleIdx="2" presStyleCnt="3"/>
      <dgm:spPr/>
    </dgm:pt>
    <dgm:pt modelId="{7C43D32C-41B4-8F4D-9CCB-6E34A8353E0D}" type="pres">
      <dgm:prSet presAssocID="{FD48E00A-4E5D-A24C-BEA4-7205F370131B}" presName="connector1" presStyleLbl="sibTrans2D1" presStyleIdx="0" presStyleCnt="3"/>
      <dgm:spPr/>
    </dgm:pt>
    <dgm:pt modelId="{04C33541-52C2-944F-997B-6BC8AECE8323}" type="pres">
      <dgm:prSet presAssocID="{11DBF7EE-B165-0546-9CBE-032FDC98DE10}" presName="connector2" presStyleLbl="sibTrans2D1" presStyleIdx="1" presStyleCnt="3"/>
      <dgm:spPr/>
    </dgm:pt>
    <dgm:pt modelId="{3C948D63-6A23-514D-B7CB-258484D3FD58}" type="pres">
      <dgm:prSet presAssocID="{A2296D9A-9076-A44C-88E0-455FBF1AE013}" presName="connector3" presStyleLbl="sibTrans2D1" presStyleIdx="2" presStyleCnt="3"/>
      <dgm:spPr/>
    </dgm:pt>
  </dgm:ptLst>
  <dgm:cxnLst>
    <dgm:cxn modelId="{B220F9F7-49C9-C84F-A646-E9026E4BEE4E}" type="presOf" srcId="{FD48E00A-4E5D-A24C-BEA4-7205F370131B}" destId="{7C43D32C-41B4-8F4D-9CCB-6E34A8353E0D}" srcOrd="0" destOrd="0" presId="urn:microsoft.com/office/officeart/2005/8/layout/gear1"/>
    <dgm:cxn modelId="{11213341-F94A-A04E-A40C-EC9E224FB5FD}" type="presOf" srcId="{332460BC-61CC-8646-81F5-6768092DF9F3}" destId="{E87A2261-927D-E942-A6A6-DA51FE3CF3F4}" srcOrd="2" destOrd="0" presId="urn:microsoft.com/office/officeart/2005/8/layout/gear1"/>
    <dgm:cxn modelId="{560F8048-308B-814C-85BB-30CD79E45B3A}" type="presOf" srcId="{FCDF74A7-55BE-8C4A-9A44-9E6F71B83BB5}" destId="{FB3CE05D-DF13-0A4A-98C9-9994C92C6D84}" srcOrd="0" destOrd="0" presId="urn:microsoft.com/office/officeart/2005/8/layout/gear1"/>
    <dgm:cxn modelId="{2534634C-F212-D440-96EC-700DA6B2FDC9}" type="presOf" srcId="{11DBF7EE-B165-0546-9CBE-032FDC98DE10}" destId="{04C33541-52C2-944F-997B-6BC8AECE8323}" srcOrd="0" destOrd="0" presId="urn:microsoft.com/office/officeart/2005/8/layout/gear1"/>
    <dgm:cxn modelId="{9C406F92-DFD8-644D-BF57-F8D8CB08F0ED}" type="presOf" srcId="{A2296D9A-9076-A44C-88E0-455FBF1AE013}" destId="{3C948D63-6A23-514D-B7CB-258484D3FD58}" srcOrd="0" destOrd="0" presId="urn:microsoft.com/office/officeart/2005/8/layout/gear1"/>
    <dgm:cxn modelId="{4EC40FB4-B121-2A49-81C2-08AA1E915B58}" srcId="{FCDF74A7-55BE-8C4A-9A44-9E6F71B83BB5}" destId="{DAAA23F8-8BB7-5740-AD18-CD44CB53A764}" srcOrd="0" destOrd="0" parTransId="{64F7653D-899E-664D-91DB-A787FEC063D3}" sibTransId="{FD48E00A-4E5D-A24C-BEA4-7205F370131B}"/>
    <dgm:cxn modelId="{6A16F25D-4E78-8848-8855-E6EBD2AA1654}" type="presOf" srcId="{DAAA23F8-8BB7-5740-AD18-CD44CB53A764}" destId="{BE2EB545-6FA3-CD40-BC2A-B2361CFE9225}" srcOrd="1" destOrd="0" presId="urn:microsoft.com/office/officeart/2005/8/layout/gear1"/>
    <dgm:cxn modelId="{E811D372-815F-3B41-8A7F-AF70B8F05719}" type="presOf" srcId="{B145BBAC-A802-264C-BA7D-81C6144CDA5B}" destId="{618A21FE-0F2A-EC41-BE22-539C7CBFA060}" srcOrd="0" destOrd="0" presId="urn:microsoft.com/office/officeart/2005/8/layout/gear1"/>
    <dgm:cxn modelId="{C3C536A5-463F-024E-91BD-6FC4BD4CF80B}" type="presOf" srcId="{332460BC-61CC-8646-81F5-6768092DF9F3}" destId="{6B0D9A16-003F-7F4D-B346-1B27C07D3D89}" srcOrd="1" destOrd="0" presId="urn:microsoft.com/office/officeart/2005/8/layout/gear1"/>
    <dgm:cxn modelId="{3AF33706-C195-2141-8A76-D851537F2687}" srcId="{FCDF74A7-55BE-8C4A-9A44-9E6F71B83BB5}" destId="{B145BBAC-A802-264C-BA7D-81C6144CDA5B}" srcOrd="2" destOrd="0" parTransId="{F6E7A695-8069-654D-A9BE-4DB517ADEC9F}" sibTransId="{A2296D9A-9076-A44C-88E0-455FBF1AE013}"/>
    <dgm:cxn modelId="{3748BAF0-264F-1E43-8F24-731F4D4D8FBB}" type="presOf" srcId="{B145BBAC-A802-264C-BA7D-81C6144CDA5B}" destId="{986A70DD-7A31-FC46-93FD-89CCEE380B70}" srcOrd="2" destOrd="0" presId="urn:microsoft.com/office/officeart/2005/8/layout/gear1"/>
    <dgm:cxn modelId="{8A899E9F-5CC8-0043-942D-9D085200F076}" type="presOf" srcId="{DAAA23F8-8BB7-5740-AD18-CD44CB53A764}" destId="{5851FEF1-D36D-E444-AEED-67921805A932}" srcOrd="0" destOrd="0" presId="urn:microsoft.com/office/officeart/2005/8/layout/gear1"/>
    <dgm:cxn modelId="{9CBA629F-B981-F044-BF1E-6770B8EBC8D3}" type="presOf" srcId="{B145BBAC-A802-264C-BA7D-81C6144CDA5B}" destId="{46376F2C-E844-424B-B5FF-CA7F7AB1BA33}" srcOrd="1" destOrd="0" presId="urn:microsoft.com/office/officeart/2005/8/layout/gear1"/>
    <dgm:cxn modelId="{962BB578-CECE-BE42-9672-55A1697FBAD7}" type="presOf" srcId="{B145BBAC-A802-264C-BA7D-81C6144CDA5B}" destId="{71756CBB-821C-554B-B6DF-6B7F8612EB75}" srcOrd="3" destOrd="0" presId="urn:microsoft.com/office/officeart/2005/8/layout/gear1"/>
    <dgm:cxn modelId="{8BCF0DCA-151A-2C4F-AE24-1C44EAF5DE5C}" srcId="{FCDF74A7-55BE-8C4A-9A44-9E6F71B83BB5}" destId="{332460BC-61CC-8646-81F5-6768092DF9F3}" srcOrd="1" destOrd="0" parTransId="{6AA06CDF-1D0C-8C4A-90CA-0DB1AB117BA9}" sibTransId="{11DBF7EE-B165-0546-9CBE-032FDC98DE10}"/>
    <dgm:cxn modelId="{63BBCA53-F31F-8A45-806B-92625BAC5512}" type="presOf" srcId="{DAAA23F8-8BB7-5740-AD18-CD44CB53A764}" destId="{2DAF9D70-16AC-0B41-B43B-D47B3C49AA1A}" srcOrd="2" destOrd="0" presId="urn:microsoft.com/office/officeart/2005/8/layout/gear1"/>
    <dgm:cxn modelId="{FB6685A8-D929-9E4C-80CD-04EA73ADDE98}" type="presOf" srcId="{332460BC-61CC-8646-81F5-6768092DF9F3}" destId="{E113A2B0-800B-8946-9E04-1F1FFE35BB64}" srcOrd="0" destOrd="0" presId="urn:microsoft.com/office/officeart/2005/8/layout/gear1"/>
    <dgm:cxn modelId="{EDEECF63-9A34-864E-8F43-9B6836E8B238}" type="presParOf" srcId="{FB3CE05D-DF13-0A4A-98C9-9994C92C6D84}" destId="{5851FEF1-D36D-E444-AEED-67921805A932}" srcOrd="0" destOrd="0" presId="urn:microsoft.com/office/officeart/2005/8/layout/gear1"/>
    <dgm:cxn modelId="{B11D5014-4C53-D44E-A791-9050D3AE338E}" type="presParOf" srcId="{FB3CE05D-DF13-0A4A-98C9-9994C92C6D84}" destId="{BE2EB545-6FA3-CD40-BC2A-B2361CFE9225}" srcOrd="1" destOrd="0" presId="urn:microsoft.com/office/officeart/2005/8/layout/gear1"/>
    <dgm:cxn modelId="{33317AAF-6B41-F846-83CA-8E899DB1CFC6}" type="presParOf" srcId="{FB3CE05D-DF13-0A4A-98C9-9994C92C6D84}" destId="{2DAF9D70-16AC-0B41-B43B-D47B3C49AA1A}" srcOrd="2" destOrd="0" presId="urn:microsoft.com/office/officeart/2005/8/layout/gear1"/>
    <dgm:cxn modelId="{E07248E2-6216-2641-9CD2-7901AA53242F}" type="presParOf" srcId="{FB3CE05D-DF13-0A4A-98C9-9994C92C6D84}" destId="{E113A2B0-800B-8946-9E04-1F1FFE35BB64}" srcOrd="3" destOrd="0" presId="urn:microsoft.com/office/officeart/2005/8/layout/gear1"/>
    <dgm:cxn modelId="{CA699046-543F-E646-A6FE-B184454A5E49}" type="presParOf" srcId="{FB3CE05D-DF13-0A4A-98C9-9994C92C6D84}" destId="{6B0D9A16-003F-7F4D-B346-1B27C07D3D89}" srcOrd="4" destOrd="0" presId="urn:microsoft.com/office/officeart/2005/8/layout/gear1"/>
    <dgm:cxn modelId="{073C3C13-BBB2-274F-8F19-B71F12FB032F}" type="presParOf" srcId="{FB3CE05D-DF13-0A4A-98C9-9994C92C6D84}" destId="{E87A2261-927D-E942-A6A6-DA51FE3CF3F4}" srcOrd="5" destOrd="0" presId="urn:microsoft.com/office/officeart/2005/8/layout/gear1"/>
    <dgm:cxn modelId="{1AE65F57-9B44-1945-B70B-E8C532628DA3}" type="presParOf" srcId="{FB3CE05D-DF13-0A4A-98C9-9994C92C6D84}" destId="{618A21FE-0F2A-EC41-BE22-539C7CBFA060}" srcOrd="6" destOrd="0" presId="urn:microsoft.com/office/officeart/2005/8/layout/gear1"/>
    <dgm:cxn modelId="{D41344C2-F5BB-3740-AB8F-1D9A8C359E65}" type="presParOf" srcId="{FB3CE05D-DF13-0A4A-98C9-9994C92C6D84}" destId="{46376F2C-E844-424B-B5FF-CA7F7AB1BA33}" srcOrd="7" destOrd="0" presId="urn:microsoft.com/office/officeart/2005/8/layout/gear1"/>
    <dgm:cxn modelId="{BE606818-5531-AC49-AC12-FBCE987219F0}" type="presParOf" srcId="{FB3CE05D-DF13-0A4A-98C9-9994C92C6D84}" destId="{986A70DD-7A31-FC46-93FD-89CCEE380B70}" srcOrd="8" destOrd="0" presId="urn:microsoft.com/office/officeart/2005/8/layout/gear1"/>
    <dgm:cxn modelId="{E10EE99F-7B86-8542-B55E-97A56B84D606}" type="presParOf" srcId="{FB3CE05D-DF13-0A4A-98C9-9994C92C6D84}" destId="{71756CBB-821C-554B-B6DF-6B7F8612EB75}" srcOrd="9" destOrd="0" presId="urn:microsoft.com/office/officeart/2005/8/layout/gear1"/>
    <dgm:cxn modelId="{EA4B8928-DB8C-9D48-ABB9-8B9C3A4F67A1}" type="presParOf" srcId="{FB3CE05D-DF13-0A4A-98C9-9994C92C6D84}" destId="{7C43D32C-41B4-8F4D-9CCB-6E34A8353E0D}" srcOrd="10" destOrd="0" presId="urn:microsoft.com/office/officeart/2005/8/layout/gear1"/>
    <dgm:cxn modelId="{F04DD190-588C-384D-AD20-45EC0A72F746}" type="presParOf" srcId="{FB3CE05D-DF13-0A4A-98C9-9994C92C6D84}" destId="{04C33541-52C2-944F-997B-6BC8AECE8323}" srcOrd="11" destOrd="0" presId="urn:microsoft.com/office/officeart/2005/8/layout/gear1"/>
    <dgm:cxn modelId="{5D5AF1F8-F287-1B47-883E-DE442F439665}" type="presParOf" srcId="{FB3CE05D-DF13-0A4A-98C9-9994C92C6D84}" destId="{3C948D63-6A23-514D-B7CB-258484D3FD5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CC60A-D7A0-5644-B8E1-AF520200FE7D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Sponsors</a:t>
          </a:r>
          <a:endParaRPr lang="en-US" sz="1900" kern="1200" dirty="0"/>
        </a:p>
      </dsp:txBody>
      <dsp:txXfrm>
        <a:off x="200017" y="1551591"/>
        <a:ext cx="960816" cy="960816"/>
      </dsp:txXfrm>
    </dsp:sp>
    <dsp:sp modelId="{D74A67A9-6093-594B-B43E-5FB6377EA6F1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9E5CFF5B-A34C-9544-ABA9-A91F4AB8C805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</a:t>
          </a:r>
          <a:endParaRPr lang="en-US" sz="1900" kern="1200" dirty="0"/>
        </a:p>
      </dsp:txBody>
      <dsp:txXfrm>
        <a:off x="2567591" y="1551591"/>
        <a:ext cx="960816" cy="960816"/>
      </dsp:txXfrm>
    </dsp:sp>
    <dsp:sp modelId="{7731807F-631C-9145-A924-7BD8E4FAB9F4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942198" y="1800296"/>
        <a:ext cx="579178" cy="463406"/>
      </dsp:txXfrm>
    </dsp:sp>
    <dsp:sp modelId="{43B2F147-A6C4-B744-8E79-3FA856FBF0E9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 </a:t>
          </a:r>
          <a:r>
            <a:rPr lang="en-US" sz="1900" kern="1200" dirty="0" err="1" smtClean="0"/>
            <a:t>Meetup</a:t>
          </a:r>
          <a:endParaRPr lang="en-US" sz="19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1FEF1-D36D-E444-AEED-67921805A932}">
      <dsp:nvSpPr>
        <dsp:cNvPr id="0" name=""/>
        <dsp:cNvSpPr/>
      </dsp:nvSpPr>
      <dsp:spPr>
        <a:xfrm>
          <a:off x="2590628" y="1644992"/>
          <a:ext cx="2010547" cy="2010547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Conferences</a:t>
          </a:r>
          <a:endParaRPr lang="en-US" sz="1600" kern="1200" dirty="0"/>
        </a:p>
      </dsp:txBody>
      <dsp:txXfrm>
        <a:off x="2994837" y="2115953"/>
        <a:ext cx="1202129" cy="1033463"/>
      </dsp:txXfrm>
    </dsp:sp>
    <dsp:sp modelId="{E113A2B0-800B-8946-9E04-1F1FFE35BB64}">
      <dsp:nvSpPr>
        <dsp:cNvPr id="0" name=""/>
        <dsp:cNvSpPr/>
      </dsp:nvSpPr>
      <dsp:spPr>
        <a:xfrm>
          <a:off x="1420855" y="1169772"/>
          <a:ext cx="1462216" cy="146221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Office Hours</a:t>
          </a:r>
          <a:endParaRPr lang="en-US" sz="1600" kern="1200" dirty="0"/>
        </a:p>
      </dsp:txBody>
      <dsp:txXfrm>
        <a:off x="1788972" y="1540114"/>
        <a:ext cx="725982" cy="721532"/>
      </dsp:txXfrm>
    </dsp:sp>
    <dsp:sp modelId="{618A21FE-0F2A-EC41-BE22-539C7CBFA060}">
      <dsp:nvSpPr>
        <dsp:cNvPr id="0" name=""/>
        <dsp:cNvSpPr/>
      </dsp:nvSpPr>
      <dsp:spPr>
        <a:xfrm rot="20700000">
          <a:off x="2239845" y="160992"/>
          <a:ext cx="1432673" cy="143267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Meetups</a:t>
          </a:r>
          <a:endParaRPr lang="en-US" sz="1600" kern="1200" dirty="0"/>
        </a:p>
      </dsp:txBody>
      <dsp:txXfrm rot="-20700000">
        <a:off x="2554073" y="475220"/>
        <a:ext cx="804218" cy="804218"/>
      </dsp:txXfrm>
    </dsp:sp>
    <dsp:sp modelId="{7C43D32C-41B4-8F4D-9CCB-6E34A8353E0D}">
      <dsp:nvSpPr>
        <dsp:cNvPr id="0" name=""/>
        <dsp:cNvSpPr/>
      </dsp:nvSpPr>
      <dsp:spPr>
        <a:xfrm>
          <a:off x="2430207" y="1344903"/>
          <a:ext cx="2573500" cy="2573500"/>
        </a:xfrm>
        <a:prstGeom prst="circularArrow">
          <a:avLst>
            <a:gd name="adj1" fmla="val 4688"/>
            <a:gd name="adj2" fmla="val 299029"/>
            <a:gd name="adj3" fmla="val 2501920"/>
            <a:gd name="adj4" fmla="val 15892312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C33541-52C2-944F-997B-6BC8AECE8323}">
      <dsp:nvSpPr>
        <dsp:cNvPr id="0" name=""/>
        <dsp:cNvSpPr/>
      </dsp:nvSpPr>
      <dsp:spPr>
        <a:xfrm>
          <a:off x="1161900" y="848551"/>
          <a:ext cx="1869808" cy="186980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948D63-6A23-514D-B7CB-258484D3FD58}">
      <dsp:nvSpPr>
        <dsp:cNvPr id="0" name=""/>
        <dsp:cNvSpPr/>
      </dsp:nvSpPr>
      <dsp:spPr>
        <a:xfrm>
          <a:off x="1908453" y="-150504"/>
          <a:ext cx="2016030" cy="20160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F995-0FF6-6E44-92B9-F44FA798D6C9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CCD27-F3A1-7549-B6FF-6902642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9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4AB4-F5D2-6247-A6D0-391E23B3E7F0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D605A-642E-A34F-B894-6BF6E4E7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2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non-profit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many generous</a:t>
            </a:r>
            <a:r>
              <a:rPr lang="en-US" baseline="0" dirty="0" smtClean="0"/>
              <a:t> sponsors.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appreciate you attending every month.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9C-A613-E540-A18A-4ED6368CC8D5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D4CF-2841-3F43-AB9C-AAFED58B40BF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7766-69EC-5640-B993-DF5D4B41D767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160-6EFB-B945-A98C-09E9962FBCA7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A506-0F4D-E14C-8692-989A61B8DA7B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62A-80CE-AD46-9128-E579FAFBB762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0FAF-2876-C346-AE02-A9ECACDBA40A}" type="datetime1">
              <a:rPr lang="en-US" smtClean="0"/>
              <a:t>10/1/13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723B-7CD2-7646-8E86-692C7DAEB432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1575-03D7-594F-9953-92812EC16204}" type="datetime1">
              <a:rPr lang="en-US" smtClean="0"/>
              <a:t>10/1/13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B22-0F08-4041-BC94-076A056871D0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A9A7-6D4E-924C-80EF-5A7A58EBC5CB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0B65-097E-1846-A364-0628A11BD9CA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5885"/>
            <a:ext cx="7772400" cy="1470025"/>
          </a:xfrm>
        </p:spPr>
        <p:txBody>
          <a:bodyPr/>
          <a:lstStyle/>
          <a:p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8363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Tuesday of the Month Every Month, 7:00PM—9:00PM in DC</a:t>
            </a:r>
          </a:p>
          <a:p>
            <a:endParaRPr lang="en-US" dirty="0" smtClean="0"/>
          </a:p>
          <a:p>
            <a:r>
              <a:rPr lang="en-US" dirty="0" smtClean="0"/>
              <a:t>Since 2004™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dcpyth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10273"/>
            <a:ext cx="8991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</p:txBody>
      </p:sp>
    </p:spTree>
    <p:extLst>
      <p:ext uri="{BB962C8B-B14F-4D97-AF65-F5344CB8AC3E}">
        <p14:creationId xmlns:p14="http://schemas.microsoft.com/office/powerpoint/2010/main" val="36130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</a:t>
            </a:r>
          </a:p>
        </p:txBody>
      </p:sp>
    </p:spTree>
    <p:extLst>
      <p:ext uri="{BB962C8B-B14F-4D97-AF65-F5344CB8AC3E}">
        <p14:creationId xmlns:p14="http://schemas.microsoft.com/office/powerpoint/2010/main" val="20649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</p:txBody>
      </p:sp>
    </p:spTree>
    <p:extLst>
      <p:ext uri="{BB962C8B-B14F-4D97-AF65-F5344CB8AC3E}">
        <p14:creationId xmlns:p14="http://schemas.microsoft.com/office/powerpoint/2010/main" val="11678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</a:t>
            </a:r>
          </a:p>
        </p:txBody>
      </p:sp>
    </p:spTree>
    <p:extLst>
      <p:ext uri="{BB962C8B-B14F-4D97-AF65-F5344CB8AC3E}">
        <p14:creationId xmlns:p14="http://schemas.microsoft.com/office/powerpoint/2010/main" val="6136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smtClean="0">
                <a:solidFill>
                  <a:srgbClr val="7F7F7F"/>
                </a:solidFill>
              </a:rPr>
              <a:t>have fun ( \o/ )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How?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55582973"/>
              </p:ext>
            </p:extLst>
          </p:nvPr>
        </p:nvGraphicFramePr>
        <p:xfrm>
          <a:off x="3027405" y="2821459"/>
          <a:ext cx="5546811" cy="365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7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27837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3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</a:t>
            </a:r>
          </a:p>
        </p:txBody>
      </p:sp>
    </p:spTree>
    <p:extLst>
      <p:ext uri="{BB962C8B-B14F-4D97-AF65-F5344CB8AC3E}">
        <p14:creationId xmlns:p14="http://schemas.microsoft.com/office/powerpoint/2010/main" val="6044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</a:t>
            </a:r>
          </a:p>
        </p:txBody>
      </p:sp>
    </p:spTree>
    <p:extLst>
      <p:ext uri="{BB962C8B-B14F-4D97-AF65-F5344CB8AC3E}">
        <p14:creationId xmlns:p14="http://schemas.microsoft.com/office/powerpoint/2010/main" val="38474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</p:txBody>
      </p:sp>
    </p:spTree>
    <p:extLst>
      <p:ext uri="{BB962C8B-B14F-4D97-AF65-F5344CB8AC3E}">
        <p14:creationId xmlns:p14="http://schemas.microsoft.com/office/powerpoint/2010/main" val="343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sz="9600" dirty="0" smtClean="0"/>
              <a:t>???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822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</a:t>
            </a:r>
          </a:p>
        </p:txBody>
      </p:sp>
    </p:spTree>
    <p:extLst>
      <p:ext uri="{BB962C8B-B14F-4D97-AF65-F5344CB8AC3E}">
        <p14:creationId xmlns:p14="http://schemas.microsoft.com/office/powerpoint/2010/main" val="3323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</p:txBody>
      </p:sp>
    </p:spTree>
    <p:extLst>
      <p:ext uri="{BB962C8B-B14F-4D97-AF65-F5344CB8AC3E}">
        <p14:creationId xmlns:p14="http://schemas.microsoft.com/office/powerpoint/2010/main" val="79248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</a:t>
            </a:r>
          </a:p>
        </p:txBody>
      </p:sp>
    </p:spTree>
    <p:extLst>
      <p:ext uri="{BB962C8B-B14F-4D97-AF65-F5344CB8AC3E}">
        <p14:creationId xmlns:p14="http://schemas.microsoft.com/office/powerpoint/2010/main" val="384366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</p:txBody>
      </p:sp>
    </p:spTree>
    <p:extLst>
      <p:ext uri="{BB962C8B-B14F-4D97-AF65-F5344CB8AC3E}">
        <p14:creationId xmlns:p14="http://schemas.microsoft.com/office/powerpoint/2010/main" val="391876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</a:t>
            </a:r>
          </a:p>
        </p:txBody>
      </p:sp>
    </p:spTree>
    <p:extLst>
      <p:ext uri="{BB962C8B-B14F-4D97-AF65-F5344CB8AC3E}">
        <p14:creationId xmlns:p14="http://schemas.microsoft.com/office/powerpoint/2010/main" val="421490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0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Speaker(s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6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</p:txBody>
      </p:sp>
    </p:spTree>
    <p:extLst>
      <p:ext uri="{BB962C8B-B14F-4D97-AF65-F5344CB8AC3E}">
        <p14:creationId xmlns:p14="http://schemas.microsoft.com/office/powerpoint/2010/main" val="383572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  <a:p>
            <a:r>
              <a:rPr lang="en-US" dirty="0" smtClean="0"/>
              <a:t>Tonight: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0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  <a:p>
            <a:r>
              <a:rPr lang="en-US" dirty="0" smtClean="0"/>
              <a:t>Tonight:</a:t>
            </a:r>
          </a:p>
          <a:p>
            <a:pPr marL="0" indent="0" algn="ctr">
              <a:buNone/>
            </a:pPr>
            <a:r>
              <a:rPr lang="en-US" sz="9600" dirty="0" smtClean="0">
                <a:solidFill>
                  <a:srgbClr val="000000"/>
                </a:solidFill>
              </a:rPr>
              <a:t>&lt;ABOUT YOUR SPEAKER(S)!&gt;</a:t>
            </a:r>
            <a:endParaRPr lang="en-US" sz="9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0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Python Web Frameworks</a:t>
            </a:r>
          </a:p>
        </p:txBody>
      </p:sp>
    </p:spTree>
    <p:extLst>
      <p:ext uri="{BB962C8B-B14F-4D97-AF65-F5344CB8AC3E}">
        <p14:creationId xmlns:p14="http://schemas.microsoft.com/office/powerpoint/2010/main" val="259150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Python Web Frameworks (Bottle, </a:t>
            </a:r>
            <a:r>
              <a:rPr lang="en-US" dirty="0" err="1" smtClean="0">
                <a:solidFill>
                  <a:srgbClr val="7F7F7F"/>
                </a:solidFill>
              </a:rPr>
              <a:t>Django</a:t>
            </a:r>
            <a:r>
              <a:rPr lang="en-US" dirty="0" smtClean="0">
                <a:solidFill>
                  <a:srgbClr val="7F7F7F"/>
                </a:solidFill>
              </a:rPr>
              <a:t>, Flask, Pyramid, </a:t>
            </a:r>
            <a:r>
              <a:rPr lang="en-US" dirty="0" err="1" smtClean="0">
                <a:solidFill>
                  <a:srgbClr val="7F7F7F"/>
                </a:solidFill>
              </a:rPr>
              <a:t>Zope</a:t>
            </a:r>
            <a:r>
              <a:rPr lang="en-US" dirty="0" smtClean="0">
                <a:solidFill>
                  <a:srgbClr val="7F7F7F"/>
                </a:solidFill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291436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22983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(PEP435)</a:t>
            </a:r>
          </a:p>
        </p:txBody>
      </p:sp>
    </p:spTree>
    <p:extLst>
      <p:ext uri="{BB962C8B-B14F-4D97-AF65-F5344CB8AC3E}">
        <p14:creationId xmlns:p14="http://schemas.microsoft.com/office/powerpoint/2010/main" val="389278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(PEP435)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57123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(PEP435)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 (&gt;&gt;&gt; import this)</a:t>
            </a:r>
          </a:p>
        </p:txBody>
      </p:sp>
    </p:spTree>
    <p:extLst>
      <p:ext uri="{BB962C8B-B14F-4D97-AF65-F5344CB8AC3E}">
        <p14:creationId xmlns:p14="http://schemas.microsoft.com/office/powerpoint/2010/main" val="288641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5414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(PEP435)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 (&gt;&gt;&gt; import this)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Intermediate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78089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(PEP435)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 (&gt;&gt;&gt; import this)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Intermediate Python Programming (</a:t>
            </a:r>
            <a:r>
              <a:rPr lang="en-US" dirty="0">
                <a:solidFill>
                  <a:srgbClr val="7F7F7F"/>
                </a:solidFill>
              </a:rPr>
              <a:t>&gt;&gt;&gt; [</a:t>
            </a:r>
            <a:r>
              <a:rPr lang="en-US" dirty="0" err="1">
                <a:solidFill>
                  <a:srgbClr val="7F7F7F"/>
                </a:solidFill>
              </a:rPr>
              <a:t>i</a:t>
            </a:r>
            <a:r>
              <a:rPr lang="en-US" dirty="0">
                <a:solidFill>
                  <a:srgbClr val="7F7F7F"/>
                </a:solidFill>
              </a:rPr>
              <a:t> for </a:t>
            </a:r>
            <a:r>
              <a:rPr lang="en-US" dirty="0" err="1">
                <a:solidFill>
                  <a:srgbClr val="7F7F7F"/>
                </a:solidFill>
              </a:rPr>
              <a:t>i</a:t>
            </a:r>
            <a:r>
              <a:rPr lang="en-US" dirty="0">
                <a:solidFill>
                  <a:srgbClr val="7F7F7F"/>
                </a:solidFill>
              </a:rPr>
              <a:t> in </a:t>
            </a:r>
            <a:r>
              <a:rPr lang="en-US" dirty="0" err="1">
                <a:solidFill>
                  <a:srgbClr val="7F7F7F"/>
                </a:solidFill>
              </a:rPr>
              <a:t>things_we_talk_about</a:t>
            </a:r>
            <a:r>
              <a:rPr lang="en-US" dirty="0">
                <a:solidFill>
                  <a:srgbClr val="7F7F7F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74802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</a:t>
            </a:r>
            <a:r>
              <a:rPr lang="en-US" dirty="0" smtClean="0">
                <a:solidFill>
                  <a:srgbClr val="7F7F7F"/>
                </a:solidFill>
              </a:rPr>
              <a:t>Python Programming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6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5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</a:t>
            </a:r>
            <a:r>
              <a:rPr lang="en-US" dirty="0" smtClean="0">
                <a:solidFill>
                  <a:srgbClr val="7F7F7F"/>
                </a:solidFill>
              </a:rPr>
              <a:t>Technology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15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Technology (&gt;&gt;&gt; import </a:t>
            </a:r>
            <a:r>
              <a:rPr lang="en-US" dirty="0" err="1">
                <a:solidFill>
                  <a:srgbClr val="7F7F7F"/>
                </a:solidFill>
              </a:rPr>
              <a:t>redis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Technology (&gt;&gt;&gt; import </a:t>
            </a:r>
            <a:r>
              <a:rPr lang="en-US" dirty="0" err="1">
                <a:solidFill>
                  <a:srgbClr val="7F7F7F"/>
                </a:solidFill>
              </a:rPr>
              <a:t>redis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Development and Operations </a:t>
            </a:r>
            <a:r>
              <a:rPr lang="en-US" dirty="0" smtClean="0">
                <a:solidFill>
                  <a:srgbClr val="7F7F7F"/>
                </a:solidFill>
              </a:rPr>
              <a:t>Technology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1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Technology (&gt;&gt;&gt; import </a:t>
            </a:r>
            <a:r>
              <a:rPr lang="en-US" dirty="0" err="1">
                <a:solidFill>
                  <a:srgbClr val="7F7F7F"/>
                </a:solidFill>
              </a:rPr>
              <a:t>redis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Development and Operations Technology (</a:t>
            </a:r>
            <a:r>
              <a:rPr lang="en-US" dirty="0" err="1">
                <a:solidFill>
                  <a:srgbClr val="7F7F7F"/>
                </a:solidFill>
              </a:rPr>
              <a:t>Heroku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Openstack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Zenoss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</p:txBody>
      </p:sp>
    </p:spTree>
    <p:extLst>
      <p:ext uri="{BB962C8B-B14F-4D97-AF65-F5344CB8AC3E}">
        <p14:creationId xmlns:p14="http://schemas.microsoft.com/office/powerpoint/2010/main" val="14661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706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</p:spTree>
    <p:extLst>
      <p:ext uri="{BB962C8B-B14F-4D97-AF65-F5344CB8AC3E}">
        <p14:creationId xmlns:p14="http://schemas.microsoft.com/office/powerpoint/2010/main" val="3860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1580938"/>
              </p:ext>
            </p:extLst>
          </p:nvPr>
        </p:nvGraphicFramePr>
        <p:xfrm>
          <a:off x="1536573" y="276765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4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</a:t>
            </a:r>
          </a:p>
        </p:txBody>
      </p:sp>
    </p:spTree>
    <p:extLst>
      <p:ext uri="{BB962C8B-B14F-4D97-AF65-F5344CB8AC3E}">
        <p14:creationId xmlns:p14="http://schemas.microsoft.com/office/powerpoint/2010/main" val="29824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1080</Words>
  <Application>Microsoft Macintosh PowerPoint</Application>
  <PresentationFormat>On-screen Show (4:3)</PresentationFormat>
  <Paragraphs>176</Paragraphs>
  <Slides>47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Meetup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Why?</vt:lpstr>
      <vt:lpstr>Why?</vt:lpstr>
      <vt:lpstr>Why?</vt:lpstr>
      <vt:lpstr>Why?</vt:lpstr>
      <vt:lpstr>Why?</vt:lpstr>
      <vt:lpstr>Why?</vt:lpstr>
      <vt:lpstr>Why?</vt:lpstr>
      <vt:lpstr>Why?</vt:lpstr>
      <vt:lpstr>When?</vt:lpstr>
      <vt:lpstr>When?</vt:lpstr>
      <vt:lpstr>When?</vt:lpstr>
      <vt:lpstr>When?</vt:lpstr>
      <vt:lpstr>When?</vt:lpstr>
      <vt:lpstr>When?</vt:lpstr>
      <vt:lpstr>When?</vt:lpstr>
      <vt:lpstr>When?</vt:lpstr>
      <vt:lpstr>Who? </vt:lpstr>
      <vt:lpstr>Who? </vt:lpstr>
      <vt:lpstr>Who? </vt:lpstr>
      <vt:lpstr>Who? </vt:lpstr>
      <vt:lpstr>Who? </vt:lpstr>
      <vt:lpstr>Who? </vt:lpstr>
      <vt:lpstr>Who? </vt:lpstr>
      <vt:lpstr>Who? </vt:lpstr>
      <vt:lpstr>Who? </vt:lpstr>
      <vt:lpstr>What?</vt:lpstr>
      <vt:lpstr>What?</vt:lpstr>
      <vt:lpstr>What?</vt:lpstr>
      <vt:lpstr>What?</vt:lpstr>
      <vt:lpstr>What?</vt:lpstr>
      <vt:lpstr>What?</vt:lpstr>
      <vt:lpstr>What?</vt:lpstr>
      <vt:lpstr>What?</vt:lpstr>
      <vt:lpstr>What else?</vt:lpstr>
      <vt:lpstr>What else?</vt:lpstr>
      <vt:lpstr>What else?</vt:lpstr>
      <vt:lpstr>What else?</vt:lpstr>
      <vt:lpstr>What else?</vt:lpstr>
      <vt:lpstr>What else?</vt:lpstr>
    </vt:vector>
  </TitlesOfParts>
  <Company>NIMH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</dc:creator>
  <cp:lastModifiedBy>Clark, Alex (NIH/NIMH) [C]</cp:lastModifiedBy>
  <cp:revision>142</cp:revision>
  <dcterms:created xsi:type="dcterms:W3CDTF">2013-09-30T11:08:47Z</dcterms:created>
  <dcterms:modified xsi:type="dcterms:W3CDTF">2013-10-01T13:47:06Z</dcterms:modified>
</cp:coreProperties>
</file>