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1237"/>
            <a:ext cx="7772400" cy="1470025"/>
          </a:xfrm>
        </p:spPr>
        <p:txBody>
          <a:bodyPr/>
          <a:lstStyle/>
          <a:p>
            <a:r>
              <a:rPr lang="en-US" dirty="0" smtClean="0"/>
              <a:t>DC Python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701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python-logo-master-v3-TM-flatte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0812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Consistency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Sponsors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You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54</Words>
  <Application>Microsoft Macintosh PowerPoint</Application>
  <PresentationFormat>On-screen Show (4:3)</PresentationFormat>
  <Paragraphs>17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DC Python Meetup</vt:lpstr>
      <vt:lpstr>Brought to you by:</vt:lpstr>
      <vt:lpstr>Why?</vt:lpstr>
      <vt:lpstr>How?</vt:lpstr>
      <vt:lpstr>PowerPoint Presentation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Alex Clark</cp:lastModifiedBy>
  <cp:revision>16</cp:revision>
  <dcterms:created xsi:type="dcterms:W3CDTF">2013-09-30T11:08:47Z</dcterms:created>
  <dcterms:modified xsi:type="dcterms:W3CDTF">2013-09-30T21:33:17Z</dcterms:modified>
</cp:coreProperties>
</file>