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37:54.38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12 0 0,'47'93'47</inkml:trace>
  <inkml:trace contextRef="#ctx0" brushRef="#br0" timeOffset="985">152 186 0,'-23'0'78,"-1"23"-63,24 1-15,-23-1 16,0 23-16,0-22 16,23 22-16,-24 1 15,24 0-15,0-1 0,0 24 16,0-23-16,0 23 16,0-24-16,24 1 15,-1-1-15,0-22 16,0-1-16,1 0 15,-1 1-15,24-24 16,-1 23-16,1-23 16,-1 23-16,24-23 15,-23 24-15,23-24 16,0 0-16,0 0 16,0 0-16,0 0 15,-1 0-15,1-24 16,-23 24-16,23-23 0,0 0 15,0-1 1,-24 1-16,1 0 0,-1-24 16,1 24-16,-24-24 15,24 24-15,-24-24 16,1 1-16,-1 22 16,0-22-16,-23 22 15,24 1-15,-24 0 16,0-24-16,0 24 15,0 0-15,-24-1 16,1 24-16,0-23 16,-24 0-16,24-1 0,-47 1 15,0 23-15,0-46 16,-23 22-16,0 1 16,-1 0-16,1 23 15,0 0-15,0 23 16,-1 0-16,1 1 15,23 22-15,0-23 16,1 24-16,22-24 16,24-23-16,-1 24 15,24-1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40:58.7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1680 1072 0,'0'-24'63,"-23"24"-1,0 0-62,-1 0 16,1 0-1,0 0 1,-1 0-16,24 24 16,-23-24-16,23 23 15,-23 0 1,23 24-16,0-24 16,0 24-16,0 23 15,0 0-15,0 0 16,0-1-16,23 1 15,-23 24-15,23-48 0,-23 24 16,0-23-16,0-1 16,0 1-16,0-24 15,0 1-15,0-1 16,-23-23 31,23-23-47,-23-24 15</inkml:trace>
  <inkml:trace contextRef="#ctx0" brushRef="#br0" timeOffset="226">1377 1421 0,'70'0'62,"-47"-23"-62,24 23 16,0 0-16,-1 0 16,-22 0-16,-1 23 15,23-23-15</inkml:trace>
  <inkml:trace contextRef="#ctx0" brushRef="#br0" timeOffset="467">1867 1421 0,'0'93'62,"0"-46"-62,0 0 16,0-1-16,0-22 0,0-1 15,0 0 1,0-46 0,0 0-16</inkml:trace>
  <inkml:trace contextRef="#ctx0" brushRef="#br0" timeOffset="661">1843 1165 0,'70'93'47,"-46"-70"-31</inkml:trace>
  <inkml:trace contextRef="#ctx0" brushRef="#br0" timeOffset="1298">2123 1142 0,'0'139'47,"0"-92"-31,0 46-16,0-23 15,0 23-15,0-23 16,0 0-16,-23-23 16,23-24-16,0 0 15,0 1-15,23-24 32,0 0-17,1 0-15,-1-24 16,0-22-16,24-1 0,-24 24 15,0-47 1,24 47-16,-47-24 0,23 0 16,-23 24-16,0 0 15,0 0-15,0-1 16,-23 24 0,0 0-1,-1 0-15,1 24 16,0-1-16,23 0 15,-24 0-15,24 1 16,-23 22-16,23-22 16,0-1-16,0 0 0,0 1 15,23-24 1,-23 23-16,24 0 0,-1 1 16,0-24-16,1 0 15,-1 0-15,0 0 16,1 0-1,-1 0-15,0 0 16,0 0 0,1 0-16,-1-24 15</inkml:trace>
  <inkml:trace contextRef="#ctx0" brushRef="#br0" timeOffset="1553">2706 1398 0,'0'140'46,"0"-70"-30,0 0-16,0-24 16,0 1-16,0-1 15,0-22-15</inkml:trace>
  <inkml:trace contextRef="#ctx0" brushRef="#br0" timeOffset="3661">166 443 0,'-24'-47'47,"24"24"-32,-23 23 1,0 0 15,23 23-31,-24 0 16,1 1-16,23-1 15,-23 23-15,-1 1 16,24 0-16,0-1 16,0 1-16,0 0 15,0-24-15,0 0 16,24-23-1,-1 0-15,0-23 16,24-24-16,-24-23 16,24 0-16,-24-23 15,0 0-15,24 0 16,-24 23-16,-23 0 0,24 23 16,-24 1-16,0 22 15,0 1-15,0 0 16,0 46 15,0 24-15,0-24-16,-24 47 15,24-23-15,0 22 16,0-22-16,0 23 16,0-23-16,0-1 15,0 1-15,0-1 16,0-22-16,0-1 15,24-23 1,-1-23 0</inkml:trace>
  <inkml:trace contextRef="#ctx0" brushRef="#br0" timeOffset="3900">538 256 0,'-23'117'31,"23"-71"-31,0 1 16,0-1-16,0 1 16,-23 0-16,23-24 15,0 0 1,0-46-1,0 0 1,0-24-16</inkml:trace>
  <inkml:trace contextRef="#ctx0" brushRef="#br0" timeOffset="4059">538 0 0,'24'70'62,"-24"-47"-62</inkml:trace>
  <inkml:trace contextRef="#ctx0" brushRef="#br0" timeOffset="4553">748 233 0,'23'70'47,"-23"-47"-32,0 0-15,0 24 16,0-24-16,0 24 16,0-24-16,0 0 15,0 1-15,-23-1 16,23 0 0,0-46 30,0 0-30,0-1 0,0 1-16,0-23 15,23 22-15,1-22 16,-24-1-16,23 24 16,0-1-16,-23 1 15,24 0-15,-1 23 16,0 0-1,0 0 1,1 23-16,-1-23 16,0 23-16,1-23 15,-1 24-15</inkml:trace>
  <inkml:trace contextRef="#ctx0" brushRef="#br0" timeOffset="6047">305 885 0,'0'24'109,"24"-1"-109,-24 0 16,0 24-16,0-24 15,0 24-15,0-1 16,0 1-16,0 0 0,-24-1 15,24-23 1,0 1-16,0-1 0,-23 0 16,23 1-1,23-24 235,1 0-234,-1 0 0,0 0-1,24 23-15,-24-23 16,24 0-16,-1 0 15,-22 23-15,22-23 0,1 0 16,-24 0-16,24 0 16,-24 0-16,0 0 15,1 0-15,-1 0 16,0 0 15,1 0-15,-48 0 46</inkml:trace>
  <inkml:trace contextRef="#ctx0" brushRef="#br0" timeOffset="7389">329 1305 0,'0'23'109,"0"0"-93,0 24-16,-24-24 16,24 24-16,0-1 15,0 1-15,0 0 16,0-1-16,-23 1 15,23 0-15,0-24 16,0 23-16,0 1 16,-23-24-16,23 24 15,0 0-15,0-1 16,0-23-16,0 24 16,0-24-16,0 1 15,0-1-15,0 0 16,0 1-16,0-1 15,0 0 1,0 0-16,0 1 16,0-1-16,0 0 15,0 1 95,23-24-79,-23 23-31,23-23 16,1 0-16,-1 23 15,0-23-15,24 24 16,-24-24-16,24 23 15,-1-23-15,1 23 16,23-23-16,-24 24 16,24-24-16,-23 0 15,0 0-15,-24 0 16,0 0-16,0 23 16,1-23-1,-1-23 16,-23-1-31</inkml:trace>
  <inkml:trace contextRef="#ctx0" brushRef="#br0" timeOffset="7891">1447 2214 0,'0'-24'47,"-23"24"-16,0 24-31,-1-1 16,24 0 0,-23 0-16,23 1 15,0-1-15,-23 24 16,23-1-16,0 1 0,0 23 15,23 23-15,-23-23 16,23 0-16,1 0 16,-1 0-16,0 0 15,-23-1-15,0-45 16,0 22-16,0-22 16,-23-24 15,-24-24-16,24-22-15,-24-24 16</inkml:trace>
  <inkml:trace contextRef="#ctx0" brushRef="#br0" timeOffset="8123">1214 2470 0,'117'-23'47,"-71"23"-47,-22 0 16,-1 0-16,0 0 15,0 0-15,1 0 16,-1 0-16,0 0 15</inkml:trace>
  <inkml:trace contextRef="#ctx0" brushRef="#br0" timeOffset="8327">1657 2470 0,'0'116'47,"0"-92"-47,0 22 16,0-22-16,0-1 15</inkml:trace>
  <inkml:trace contextRef="#ctx0" brushRef="#br0" timeOffset="8507">1680 2190 0,'47'24'47,"-24"-1"-47,-23 0 15</inkml:trace>
  <inkml:trace contextRef="#ctx0" brushRef="#br0" timeOffset="9353">1913 2237 0,'0'140'32,"0"-94"-17,0 24 1,0-23-16,0 23 0,0-24 16,-23 24-16,23-46 15,0-1-15,0 0 16,0 0-16,23-23 47,1 0-32,-1 0-15,0 0 16,0 0-16,1-23 16,22 0-16,-22-24 15,22 24-15,-22-24 16,-1 24-16,0 0 15,-23-1-15,23 1 0,-23 0 16,0 0-16,0-1 16,0 1-1,-23 23-15,0 0 16,0 0 15,-1 0 141,24 23-172,0 1 16,-23-1-1,23 0-15,0 24 16,-23-24-16,23 0 16,0 1-16,0-1 15,0 0-15,0 1 16,0-1-16,23 0 0,0 0 31,1-23-31,-1 0 16,23 0-16,-22 0 15,-1 0-15,24 0 16,-24 0-16,-23-23 16,23 0-16,1 0 15,-24-1-15</inkml:trace>
  <inkml:trace contextRef="#ctx0" brushRef="#br0" timeOffset="9767">2426 2377 0,'116'23'47,"-92"0"-31,-1 1-16,-23-1 15,23 0-15,-23 1 16,0 22-16,0 1 16,-23-1-16,0 1 15,-1-24-15,24 1 16,-23-24-16,46 0 62,1 0-46,-1 0-16,24-24 16,-1 24-16,-22-23 15,22 23-15,-23-23 16,1 23-16,-1 0 15,0 0-15,-23-24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41:11.92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24 1351 0,'23'0'47,"0"0"-16,0 0 0,1 0 1,-1 0 14,-23 24-46,23-24 16,1 0 0,-1 0-16,0 0 15,1 0-15,-1 0 16,24 0-16,-24 0 16,23 0-16,1 0 15,-24 0-15,24 0 16,0 0-16,-24 0 15,0 23-15,0 0 16</inkml:trace>
  <inkml:trace contextRef="#ctx0" brushRef="#br0" timeOffset="188">793 1491 0,'93'-23'47,"-70"23"-32,0 0-15,1 0 16,-1 0-16,0 0 16,1 0-16,-1 0 15,0 0-15,-23 23 16,24-23-16,-1 23 16</inkml:trace>
  <inkml:trace contextRef="#ctx0" brushRef="#br0" timeOffset="414">1398 1561 0,'117'0'47,"-94"0"-32,1 0-15,-1 0 16,0 23-16,0-23 16,1 24-16,-1-1 15</inkml:trace>
  <inkml:trace contextRef="#ctx0" brushRef="#br0" timeOffset="594">1934 1608 0,'94'0'47,"-71"0"-31,0 0 0,-23-24-1</inkml:trace>
  <inkml:trace contextRef="#ctx0" brushRef="#br0" timeOffset="-630">93 256 0,'0'23'187,"-23"-23"-187,23 24 16,0-1-1,0 0 1,0 1 0,0-1-1,0 0-15,0 0 16,0 1 0,0-1-16,0 0 0,0 24 15,0-24-15,0 1 16,0-1-16,0 24 15,-23-24-15</inkml:trace>
  <inkml:trace contextRef="#ctx0" brushRef="#br0" timeOffset="-451">0 862 0,'0'70'47,"0"-47"-31,0 0-1,0 1 1</inkml:trace>
  <inkml:trace contextRef="#ctx0" brushRef="#br0" timeOffset="2275">140 0 0,'70'0'47,"-47"0"-31,1 0-16</inkml:trace>
  <inkml:trace contextRef="#ctx0" brushRef="#br0" timeOffset="2483">513 23 0,'93'23'47,"-70"1"-32,1-24-15,-1 0 16,0 0-16,1 0 15</inkml:trace>
  <inkml:trace contextRef="#ctx0" brushRef="#br0" timeOffset="2664">862 93 0,'140'23'47,"-116"-23"-31,-24 24-16,23-1 15,0 0-15</inkml:trace>
  <inkml:trace contextRef="#ctx0" brushRef="#br0" timeOffset="2859">1375 256 0,'140'0'47,"-140"23"-47,23-23 15,1 24-15,-1-24 16,0 0-16,0 23 15</inkml:trace>
  <inkml:trace contextRef="#ctx0" brushRef="#br0" timeOffset="3084">1911 349 0,'117'0'47,"-94"0"-32,0 0-15,1 0 32,-24 24-32,0-1 0,23-23 15</inkml:trace>
  <inkml:trace contextRef="#ctx0" brushRef="#br0" timeOffset="3285">2214 419 0,'70'0'63,"-47"0"-48,1 0 1,-24 23 15</inkml:trace>
  <inkml:trace contextRef="#ctx0" brushRef="#br0" timeOffset="3474">2331 559 0,'23'0'62,"-23"23"-46,0 1 0,0-1-1,0 0-15,0 1 16</inkml:trace>
  <inkml:trace contextRef="#ctx0" brushRef="#br0" timeOffset="3714">2331 978 0,'0'24'47,"0"-1"-32,0 0 1,0 1 0,0-1-16,0 0 15,0 24-15</inkml:trace>
  <inkml:trace contextRef="#ctx0" brushRef="#br0" timeOffset="3930">2307 1421 0,'0'24'47,"0"-1"-31,0 0-1,-23 0 1,23 24-16</inkml:trace>
  <inkml:trace contextRef="#ctx0" brushRef="#br0" timeOffset="4104">2261 1654 0,'0'-23'47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41:22.9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1377 1421 0,'70'0'62,"-47"-23"-62,24 23 16,0 0-16,-1 0 16,-22 0-16,-1 23 15,23-23-15</inkml:trace>
  <inkml:trace contextRef="#ctx0" brushRef="#br0" timeOffset="1">1867 1421 0,'0'93'62,"0"-46"-62,0 0 16,0-1-16,0-22 0,0-1 15,0 0 1,0-46 0,0 0-16</inkml:trace>
  <inkml:trace contextRef="#ctx0" brushRef="#br0" timeOffset="2">1843 1165 0,'70'93'47,"-46"-70"-31</inkml:trace>
  <inkml:trace contextRef="#ctx0" brushRef="#br0" timeOffset="3">2123 1142 0,'0'139'47,"0"-92"-31,0 46-16,0-23 15,0 23-15,0-23 16,0 0-16,-23-23 16,23-24-16,0 0 15,0 1-15,23-24 32,0 0-17,1 0-15,-1-24 16,0-22-16,24-1 0,-24 24 15,0-47 1,24 47-16,-47-24 0,23 0 16,-23 24-16,0 0 15,0 0-15,0-1 16,-23 24 0,0 0-1,-1 0-15,1 24 16,0-1-16,23 0 15,-24 0-15,24 1 16,-23 22-16,23-22 16,0-1-16,0 0 0,0 1 15,23-24 1,-23 23-16,24 0 0,-1 1 16,0-24-16,1 0 15,-1 0-15,0 0 16,1 0-1,-1 0-15,0 0 16,0 0 0,1 0-16,-1-24 15</inkml:trace>
  <inkml:trace contextRef="#ctx0" brushRef="#br0" timeOffset="4">2706 1398 0,'0'140'46,"0"-70"-30,0 0-16,0-24 16,0 1-16,0-1 15,0-22-15</inkml:trace>
  <inkml:trace contextRef="#ctx0" brushRef="#br0" timeOffset="5">166 443 0,'-24'-47'47,"24"24"-32,-23 23 1,0 0 15,23 23-31,-24 0 16,1 1-16,23-1 15,-23 23-15,-1 1 16,24 0-16,0-1 16,0 1-16,0 0 15,0-24-15,0 0 16,24-23-1,-1 0-15,0-23 16,24-24-16,-24-23 16,24 0-16,-24-23 15,0 0-15,24 0 16,-24 23-16,-23 0 0,24 23 16,-24 1-16,0 22 15,0 1-15,0 0 16,0 46 15,0 24-15,0-24-16,-24 47 15,24-23-15,0 22 16,0-22-16,0 23 16,0-23-16,0-1 15,0 1-15,0-1 16,0-22-16,0-1 15,24-23 1,-1-23 0</inkml:trace>
  <inkml:trace contextRef="#ctx0" brushRef="#br0" timeOffset="6">538 256 0,'-23'117'31,"23"-71"-31,0 1 16,0-1-16,0 1 16,-23 0-16,23-24 15,0 0 1,0-46-1,0 0 1,0-24-16</inkml:trace>
  <inkml:trace contextRef="#ctx0" brushRef="#br0" timeOffset="7">538 0 0,'24'70'62,"-24"-47"-62</inkml:trace>
  <inkml:trace contextRef="#ctx0" brushRef="#br0" timeOffset="8">748 233 0,'23'70'47,"-23"-47"-32,0 0-15,0 24 16,0-24-16,0 24 16,0-24-16,0 0 15,0 1-15,-23-1 16,23 0 0,0-46 30,0 0-30,0-1 0,0 1-16,0-23 15,23 22-15,1-22 16,-24-1-16,23 24 16,0-1-16,-23 1 15,24 0-15,-1 23 16,0 0-1,0 0 1,1 23-16,-1-23 16,0 23-16,1-23 15,-1 24-15</inkml:trace>
  <inkml:trace contextRef="#ctx0" brushRef="#br0" timeOffset="9">305 885 0,'0'24'109,"24"-1"-109,-24 0 16,0 24-16,0-24 15,0 24-15,0-1 16,0 1-16,0 0 0,-24-1 15,24-23 1,0 1-16,0-1 0,-23 0 16,23 1-1,23-24 235,1 0-234,-1 0 0,0 0-1,24 23-15,-24-23 16,24 0-16,-1 0 15,-22 23-15,22-23 0,1 0 16,-24 0-16,24 0 16,-24 0-16,0 0 15,1 0-15,-1 0 16,0 0 15,1 0-15,-48 0 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41:34.0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1548 46 0,'-23'0'78,"23"-23"-62,-24 23-1,1 0 1,23-23-16,-23 23 16,-1 0-16,1 0 0,0 0 15,-1 0-15,1 23 16,23 24 0,0-24-1,0 0-15,0 24 16,0-24-16,0 24 15,23 23-15,-23-24 16,0 24-16,0 0 16,0-23-16,0 22 15,0-22-15,0 0 16,0-24-16,-23 0 16,23 1-16,0-1 31,-23-23-16</inkml:trace>
  <inkml:trace contextRef="#ctx0" brushRef="#br0" timeOffset="981">1595 1444 0,'-24'-70'47,"24"47"-32,-23 23-15,0 0 31,-1 0-31,1 0 0,0 0 16,-1 23-16,1-23 16,0 24-16,-1-1 15,24 0-15,0 1 16,0 22-16,0 1 16,0 0-16,0 22 15,0-22-15,0 23 16,0-23-16,24-1 15,-24 1-15,0-1 16,0 1-16,0-24 0,0 1 16,-24-24 31,24-47-32,-23 0-15,0 1 16,0-1-16</inkml:trace>
  <inkml:trace contextRef="#ctx0" brushRef="#br0" timeOffset="1170">1222 1608 0,'139'0'47,"-92"0"-47,0 0 16,-1 0-16,1 23 15,-24-23-15</inkml:trace>
  <inkml:trace contextRef="#ctx0" brushRef="#br0" timeOffset="1387">1711 1608 0,'0'139'47,"0"-115"-47,0 22 15,0-22-15,0-1 16,0-46 15,0-1-31</inkml:trace>
  <inkml:trace contextRef="#ctx0" brushRef="#br0" timeOffset="1575">1781 1258 0,'47'116'63,"-24"-116"-63</inkml:trace>
  <inkml:trace contextRef="#ctx0" brushRef="#br0" timeOffset="2151">1991 1351 0,'0'140'47,"-24"-70"-31,1 0-16,0 23 15,23-23-15,-24 0 16,24-24-16,0 1 16,0 0-16,0-24 0,0 0 15,24-23 1,-1 0-16,24 0 15,-24-46-15,24-1 16,-1 0-16,1 1 16,-24-1-16,24 1 15,-24-1-15,0 24 16,-23-24-16,24 24 16,-24 0-16,-24 23 31,1 0-31,0 0 15,-1 0-15,1 46 0,0-23 16,-1 24 0,1-24-16,23 24 0,0-24 15,0 24-15,0-24 16,0 0-16,23 1 16,1-1-16,-1-23 15,0 23-15,1-23 16,-1 0-16,0 24 15,1-24-15,-1 0 16,0-24-16,0 1 16,1 0-16</inkml:trace>
  <inkml:trace contextRef="#ctx0" brushRef="#br0" timeOffset="2563">2597 1444 0,'69'47'47,"-69"0"-32,0-1-15,-23 1 16,0-1-16,0-22 15,23-1-15,0 0 16,23 1 15,0-24-15,0 0-16,24 0 16,-24 23-16,1-23 15,-1 0-15,0 0 16,-23 23-16,0 1 15,0-1 1,0 0-16,-46 0 16,22 24-16,1-24 15,-24 1-15,1-1 16,-1-23-16,1 23 16</inkml:trace>
  <inkml:trace contextRef="#ctx0" brushRef="#br0" timeOffset="5391">126 116 0,'0'23'94,"0"1"-78,0-1-16,0 0 15,0 24-15,0 0 16,-23-1-16,23 1 0,0-24 16,-23 47-16,23-23 15,0-1-15,0 1 16,0-1-16,-23 24 16,23-23-16,0 0 15,0-1-15,-24 1 16,24-1-16,0 1 15,0-24-15,0 24 16,0-24-16,0 24 16,-23-24-16,23 24 15,0-24-15,0 0 16,0 24-16,0-24 16,0 0-16,0 1 31,0-1 16,0 0-32,23 1 1,1-1 31,-1-23-32,0 23-15,0-23 16,1 24-16,22-1 16,1 0-16,0 1 0,-1-1 15,1 0-15,-1 0 16,1 1-16,0-1 16,22 0-16,-22 1 15,0-1-15,-1-23 16,1 23-16,23 1 15,-24-1-15,1-23 16,0 23-16,-1-23 16,-22 0-16,-1 0 15,0 0-15,0 0 16,1 0 0,-1 0-1,-23-23 157,-23 23-172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41:42.349"/>
    </inkml:context>
    <inkml:brush xml:id="br0">
      <inkml:brushProperty name="width" value="0.05" units="cm"/>
      <inkml:brushProperty name="height" value="0.05" units="cm"/>
      <inkml:brushProperty name="color" value="#177D36"/>
      <inkml:brushProperty name="fitToCurve" value="1"/>
    </inkml:brush>
  </inkml:definitions>
  <inkml:trace contextRef="#ctx0" brushRef="#br0">70 303 0,'24'24'62</inkml:trace>
  <inkml:trace contextRef="#ctx0" brushRef="#br0" timeOffset="210">70 536 0,'0'94'47,"0"-71"-47,0 23 15,0-22-15,0-1 16,0 0-16</inkml:trace>
  <inkml:trace contextRef="#ctx0" brushRef="#br0" timeOffset="391">24 1002 0,'0'47'62,"0"-24"-62,0 1 16,0-1-16,0 0 16</inkml:trace>
  <inkml:trace contextRef="#ctx0" brushRef="#br0" timeOffset="601">0 1399 0,'0'23'62,"24"-23"-62,-24 23 16,0 0 0,0 1-16</inkml:trace>
  <inkml:trace contextRef="#ctx0" brushRef="#br0" timeOffset="789">0 1399 0,'70'116'0,"-23"-116"47,-24 0-47,0 0 16,1 0-16,-1 0 15,0 23-15,1 1 16,-1-1 0,0 0-16,1-23 15,-24 24-15</inkml:trace>
  <inkml:trace contextRef="#ctx0" brushRef="#br0" timeOffset="948">490 1748 0,'116'0'32,"-92"0"-17,-1 23-15,0-23 16,0 0-16,1 0 15,-24 24-15</inkml:trace>
  <inkml:trace contextRef="#ctx0" brushRef="#br0" timeOffset="1135">1026 1818 0,'116'0'31,"-93"0"-15,24 0-16,-24 0 15,1 23 1,-1-23-16</inkml:trace>
  <inkml:trace contextRef="#ctx0" brushRef="#br0" timeOffset="1336">1538 1888 0,'117'0'47,"-94"-23"-47,0 23 16,1 0-1</inkml:trace>
  <inkml:trace contextRef="#ctx0" brushRef="#br0" timeOffset="1974">280 0 0,'0'24'63,"23"-24"-48,1 0 1,-24 23-16,23-23 16</inkml:trace>
  <inkml:trace contextRef="#ctx0" brushRef="#br0" timeOffset="2394">280 0 0,'140'70'0,"-94"-46"47,1-24-31,-24 0-16,24 0 15,-24 0-15,1 23 0,22-23 16,-23 0-16,1 0 15,22 23-15,-22-23 16,-1 0-16,24 0 16,-24 0-16,0 0 15,0 0-15,1 0 16,-1 0 0,0 0-16,1 0 15,-1 0 1,0 0-16,1 0 15,22 0-15,-23 0 16,1 0-16,-1 0 16,0 0-16,24 0 0,-24 23 15,1-23 1,-1 0-16,-23 24 0,23-1 16</inkml:trace>
  <inkml:trace contextRef="#ctx0" brushRef="#br0" timeOffset="2575">1585 257 0,'116'0'63,"-92"0"-63,-1 0 15,0 0 1,1 0-16,-1 23 15</inkml:trace>
  <inkml:trace contextRef="#ctx0" brushRef="#br0" timeOffset="2761">1958 303 0,'70'0'62,"-47"0"-46,-23 24-1,0-1 1</inkml:trace>
  <inkml:trace contextRef="#ctx0" brushRef="#br0" timeOffset="2957">2051 466 0,'0'24'47,"23"-1"-32,-23 0-15,0 1 0,0-1 16,-23 24-16,23-1 15,-23 1-15,23-24 16</inkml:trace>
  <inkml:trace contextRef="#ctx0" brushRef="#br0" timeOffset="3181">2004 956 0,'0'70'62,"-23"-47"-62,23 0 16,0 24-16,-23-24 0,23 24 16,0-24-16,-24 24 15,24-24-15,-23 24 16,23-24-16</inkml:trace>
  <inkml:trace contextRef="#ctx0" brushRef="#br0" timeOffset="3416">1888 1492 0,'-23'46'46,"23"-22"-30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39:20.6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467 3658 0,'23'0'219,"-23"24"-219,23-24 15,1 23 1,-1-23 0,0 0-16,1 0 15,-1 0-15,-23-23 16,23 23-16,0 0 16,-23-24-16,0 1 78,0 0-47,0 0-15,-23-1-16,23 1 15,0 0-15,0-1 16,0 1-16,23-24 15,24-23-15,-24 24 16,24-1-16,0-23 16,-1 24-16,-23-1 15,24 1-15,0-1 16,-1 0-16,1-23 16,23 24-16,23-24 15,0 23-15,0 1 16,1-1-16,22 1 15,-23 22-15,1 24 0,-1-23 16,-23 23 0,23 0-16,-23 0 0,0 0 15,-24 23-15,24 1 16,-23-1-16,23 0 16,0 24-16,-24-1 15,24 1-15,-23 0 16,-1 22-16,1 1 15,-24-23-15,24 23 16,-24-24-16,0 24 16,-23-23-16,0 0 15,0-24-15,0 23 16,0-22-16,24-24 16,-24-24 109,0 1-110,0 0-15,23 0 16,-23-24-16,0 24 15,23-24-15,-23 0 16,24 1-16,-1-24 0,-23 0 16,23 0-16,1 0 15,-24 0-15,23 24 16,0-24-16,-23 23 16,24 24-16,-1-24 15,0 1-15,0-1 16,1 0-16,-1 1 15,0 23-15,1-1 16,-1 1-16,24-24 16,-24 24-16,0 0 15,24-1-15,-1 1 16,-22 0-16,22 0 16,-22-1-16,22 1 0,24 0 15,-23-1 1,23 24-16,0-23 0,-24 23 15,24 0-15,0 0 16,0 0-16,0 0 16,0 0-16,0 23 15,-1 1-15,1-1 16,0 0-16,0 1 16,0 22-16,-23 1 15,-1-1-15,1 1 16,0 0-16,-1-1 15,-23 24-15,-23-23 0,24-1 16,-24 1 0,0 0-16,0 22 0,-24-22 15,1 0-15,0-1 16,0 24-16,-24-23 16,24-1-16,-24 1 15,24 0-15,-24-1 16,24 1-16,0-1 15,-1-22-15,1-1 16,0 0-16,-1 1 16,1-24-16,23 23 15,-23-23 1,23-23 125,23 23-141,-23-24 31,23 24-31,1-23 15,-1 0 1,0-1 0,24 24-16,-1-23 15,1 23-15,0-23 16,-1 23-16,1 0 16,-1 0-16,-22 0 15,22 23-15,24-23 16,-23 23-16,23 1 15,0-1-15,0 24 16,-1-24-16,1 0 16,0 24-16,0-24 15,0 24-15,-23-1 16,23-22-16,0 22 16,-24-22-16,1 22 0,-1 1 15,1-1-15,-24 1 16,1 0-16,-1-1 15,0 1-15,-23-24 16,23 24-16,-23-24 16,0 24-16,0-24 15,0 0-15,0 24 16,0-24-16,0 0 16,-23 24-16,0-24 15,0 24-15,-1 0 16,-22-1-16,22-23 15,-22 24-15,22-24 0,-22 24 16,-1-24 0,24 1-16,0-1 0,-1 0 15,1-23-15,-24 23 16,24-23-16,0 24 16,0-24-16,-24 0 15,24 23-15,-1-23 16,1 0-1,0 0 1,-1 0 15,1 0-15,0 0 0,-1 0-1,48 0 95,-1 23-110,24-23 15,-24 0-15,24 0 16,-24 24-16,24-24 15,-1 23-15,1-23 16,-1 23-16,1 1 0,0-1 16,-1 0-16,1 0 15,-1 1-15,-22 22 16,22-22-16,-22-1 16,-24 24-16,23-24 15,0 0-15,-23 24 16,23-24-16,-23 0 15,0 1 1,0-1-16,0 0 16,0 1-16,-23 22 15,0-22-15,0-1 16,-1 0-16,1 0 16,0 1-16,-1-24 0,1 23 15,0 0 1,-1 1-16,-22-24 0,-1 23 15,1 0-15,-1 1 16,0-1-16,1 0 16,-1-23-16,1 23 15,-1 1-15,0-24 16,1 23-16,-1-23 16,-23 0-16,24 23 15,-1 1-15,0-24 16,-22 0-16,45 23 15,-22-23-15,-1 0 16,0 0-16,1 0 16,-1 0-16,1 0 0,-1 0 15,0 0-15,1-23 16,-1 23-16,1-24 16,-1 24-16,24-23 15,-24 0-15,0-1 16,24 24-16,-23-23 15,22 0-15,-22 23 16,22-23-16,1-1 16,0 1-16,-1 0 15,1-1-15,0 1 16,0 0-16,-1-1 16,-22-22-16,22 23 15,1-1-15,0 24 16,23-23-1,0 0-15,-24 23 0,1-24 16,23 48 78,0-1-94,0 0 15,0 1 1,0-1-16,-23 0 0,23 0 16,-23 24-16,-1-24 15,1 1-15,0-1 16,-1 24-16,1-24 16,-24 0-16,24 0 15,0-23-15,-1 24 16,1-1-16,0-23 15,-24 23-15,24-23 16,-24 24-16,24-24 16,-24 23-16,1-23 15,23 23-15,-24-23 16,0 0-16,1 0 16,-1 0-16,1 0 0,-1 0 15,0 0-15,24 0 16,-24 0-16,1 0 15,22 0-15,1 0 16,0 0-16,0 0 16,-1 0-16,1-23 15,0 23-15,-1 0 16,-22 0-16,22 0 16,1-23-16,-23 23 15,22 0-15,-22 0 16,-1 0-16,24-24 15,-1 24-15,-22 0 0,23 0 16,-1-23 0,1 23-16,-24 0 0,24-23 15,0 23-15,-1 0 16,-22-24-16,23 24 16,-1-23-16,1 23 15,0 0-15,-1-23 16,1 23-16,0 0 15,-1-23-15,1 23 16,0 0-16,-1 0 16,1 0-1,0 0 1,23-24-16,-23 24 16,-1 0 15,1 0 0,23-23-31,-23 0 31,23-1-15,0 1-16,0 0 16</inkml:trace>
  <inkml:trace contextRef="#ctx0" brushRef="#br0" timeOffset="2431">1539 4031 0,'0'24'78,"0"-1"-63,0 0-15,0 24 16,0-1-16,0 24 16,0-23-16,0 23 15,-24-24-15,24 24 16,0-23-16,0 0 15,-23-24-15,23 0 16,0 24-16,0-24 16,0 0-1,0 1 1,-23-24 0,23 23-16,-24-23 15,24 23-15,-23-23 16,23-23-1</inkml:trace>
  <inkml:trace contextRef="#ctx0" brushRef="#br0" timeOffset="3673">1562 4008 0,'47'-47'47,"-24"47"-31,0 0-1,0 0-15,24-23 16,-24 23-16,24 0 16,23-23-16,-24-1 15,1 24-15,23 0 0,0-23 16,-23 23-16,22-23 15,1 23-15,24-23 16,-1 23-16,0-24 16,-23 24-16,23-23 15,0 0-15,-23 23 16,23-24-16,-23 24 16,-23 0-16,23 0 15,-24 0-15,1 0 16,23 0-16,-23 0 15,-1 0-15,1 0 16,-1 0-16,1 0 0,0 0 16,22 0-16,-22 0 15,0 0-15,-24 0 16,24 0-16,-24 0 16,0 0-16,1 0 15,-1 0 1,0 0-1,0 0 1,-23 24 0,24-24-16,-1 0 15,0 0 1,24 23-16,-24-23 16,1 0-16,22 0 0,-23 23 31,1-23-31,-1 0 31,-23 24 0,23-24-15,-23 23 31,0 0-32,0 24 1,0-24-16,0 24 16,-23-24-16,23 24 0,0 22 15,0-22-15,0 0 16,0 23-16,0 0 16,0-1-16,0-22 15,0 23-15,0 0 16,0-24-16,0 1 15,0 0-15,23-24 16,-23 0 0,-23-23 46,0 0-46,-1 0-16,1 0 15</inkml:trace>
  <inkml:trace contextRef="#ctx0" brushRef="#br0" timeOffset="5024">1492 4893 0,'23'0'94,"24"0"-94,-24-23 15,24 23-15,-24 0 0,0 0 16,1 0-16,-1 0 15,0 0-15,1 0 16,22 0-16,-22 0 16,22 0-16,-23 0 15,24-23-15,0 23 16,-1 0-16,1 0 16,0 0-16,22 0 15,-22 0-15,0 0 16,-1 0-16,1 0 15,23 0-15,0 0 16,-24 0-16,24 0 0,-23 0 16,23 0-16,-24 0 15,1 0-15,-1 0 16,1 0-16,0 0 16,-1 0-16,-22 0 15,22 0-15,1 0 16,-1 0-16,1 0 15,0 0-15,-1 0 16,1 0-16,-1 0 16,-22 0-16,22 0 15,-22 0-15,22 0 16,-22 0-16,22 0 16,-23 0-16,24 0 0,-24 0 15,1 0 1,-1 23-16,0-23 0,1 0 15,-1 0-15,0 0 16,1 0-16,-1 0 16,0 23-16,0-23 15,1 0-15,-1 0 16,0 0-16,1 0 16,-1 24-16,24-24 15,-24 0-15,0 0 16,0 0-16,1 0 15,-1 0-15,0 0 16,-23 23-16,-46-23 78,22 0-78</inkml:trace>
  <inkml:trace contextRef="#ctx0" brushRef="#br0" timeOffset="5872">2145 4031 0,'-24'70'62,"1"-47"-62,0 24 16,-1-24-16,1 24 15,-24-24-15,24 24 16,23-24-16,-23 1 16,23-1-16,-24 0 15</inkml:trace>
  <inkml:trace contextRef="#ctx0" brushRef="#br0" timeOffset="6090">2145 4055 0,'116'69'47,"-93"-45"-31,1-1-16,-1 0 15,-23 1-15,23-1 16,1-23-16</inkml:trace>
  <inkml:trace contextRef="#ctx0" brushRef="#br0" timeOffset="6690">2121 4311 0,'24'-23'63,"-1"-1"-63,0 24 0,0-23 31,1 23-31,-1 0 0,0 0 15,-23 23 1,0 1 0,-23-1-16,0 24 15,-1-1-15,24-23 16,-23-23-16,23 24 16,-23-24-16,23-24 46,0 1-46,0 0 16,0 0-16,0-1 16,-23 24-1,23 24 1,0 22 0,0 1-16,0-1 15,0 1-15,0 0 16,0-24-16,23-23 15,-23 23-15,23-23 16,0 0-16,1 0 16,-1-23-1,0 0-15,-23-1 16,24 1-16,-1 0 16,-23-1-16,23 1 15,-23-24-15,0 24 0,0 0 16,0 0-16,0-1 15,0 1-15,0 0 16</inkml:trace>
  <inkml:trace contextRef="#ctx0" brushRef="#br0" timeOffset="7072">2611 3985 0,'46'0'63,"-69"23"-63,0 0 0,-1 1 16,-22-1-16,-1 0 15,24 0-15,-24 1 16,24-24-16,23 23 15,23-46 32,0 23-47,24-24 16,0 24-16,-1-23 16,1 0-16,-1 23 0,-22 0 15,-1-23 1,0 23-16,-23 23 15,0 0 1,-23 0-16</inkml:trace>
  <inkml:trace contextRef="#ctx0" brushRef="#br0" timeOffset="7295">2587 4171 0,'-23'93'63,"0"-23"-63,-1 0 15,1 23-15,0-23 0,-1-23 16,1 23-16,0-47 16,23 0-16,0 1 15,0-48 1,23-22-1</inkml:trace>
  <inkml:trace contextRef="#ctx0" brushRef="#br0" timeOffset="7598">2657 4194 0,'0'94'47,"0"-71"-47,0 24 16,0-24-16,0 0 15,0 0-15,23-23 32,1 0-17,-1-23-15,0 0 16,1 0-16,-1-1 15,-23 1-15,23-24 16,-23 24-16,-23 23 16,0 0-1</inkml:trace>
  <inkml:trace contextRef="#ctx0" brushRef="#br0" timeOffset="7958">2517 4381 0,'140'-93'47,"-117"69"-31,1 1-16,-1 23 15,-23 23 32,0 1-31,0 22-16,0 24 15,0-23-15,0 23 16,0 23-16,0-23 16,0-24-16,0 24 15,0-23-15,0-24 16,0 24-16,0-24 15,0-46 17</inkml:trace>
  <inkml:trace contextRef="#ctx0" brushRef="#br0" timeOffset="8198">2517 4660 0,'117'-23'31,"-71"0"-15,1 0-16,0 23 15,23-24-15,-24 1 0,1 23 16,-1-23-16,1-1 15,-24 24-15,1 0 16,-1 0-16</inkml:trace>
  <inkml:trace contextRef="#ctx0" brushRef="#br0" timeOffset="9404">1376 3449 0,'-24'23'79,"1"0"-64,23 1-15,-23-1 16,23 24-16,0-24 15,-24 23-15,24-22 16,24-1 0,-1-23-1,0 0 1,1-47-16,-1 24 16,0 0-16,0-24 0,1 24 15,-24 0 1,0-1-16,0 1 0,0 0 15,0-1 1,-24 24 0,1 0-16,0 0 15,0 0 1,-1 24 0</inkml:trace>
  <inkml:trace contextRef="#ctx0" brushRef="#br0" timeOffset="9788">1655 3379 0,'0'116'47,"0"-69"-47,0 0 16,0-1-16,-23-23 16,23 1-16,0-1 15,-23 0-15,23-46 31,0 0-15,0-1-16,0-22 16,23-1-16,-23 1 15,23 22-15,-23-22 16,23 22-16,-23 1 16,24 23-16,-24-23 15,23 23-15,0 0 16</inkml:trace>
  <inkml:trace contextRef="#ctx0" brushRef="#br0" timeOffset="10042">1655 3379 0,'163'93'15,"-163"-23"32,0-23-47,0-24 16,-23 23-16,0-22 16,23-1-16,0-70 31</inkml:trace>
  <inkml:trace contextRef="#ctx0" brushRef="#br0" timeOffset="10222">1865 3169 0,'23'93'47,"-23"-69"-32,0 22-15</inkml:trace>
  <inkml:trace contextRef="#ctx0" brushRef="#br0" timeOffset="10791">2028 3402 0,'-23'-47'63,"-1"47"-48,1 24-15,23-1 0,-23 0 16,-1 24-16,24-24 15,0 1-15,0 22 16,0-22 0,24-24 15,-1-24-31,0 1 16,1 0-16,-1-24 15,0 24-15,-23-1 16,0 1-16,24 23 15,-24 47 17,-24-24-32,24 47 15,-23-23 1,23-1-16,0 1 0,-23-1 16,23 1-16,-24-24 15,24 24-15,-23-24 16,23 24-16,-23-24 15,-1 0-15,1 1 16,23-1-16,-23-23 16,0 0 15,23-47-15,-24 24-16,24-24 0,0 1 15,0-24 1,0 23-16,24 1 0</inkml:trace>
  <inkml:trace contextRef="#ctx0" brushRef="#br0" timeOffset="11018">2261 3355 0,'0'117'47,"0"-94"-47,-23 24 15,23-24-15,-24 1 0,24-1 16,-23-23 0</inkml:trace>
  <inkml:trace contextRef="#ctx0" brushRef="#br0" timeOffset="11203">2261 3146 0,'23'0'46,"1"0"-30,-24 23 0</inkml:trace>
  <inkml:trace contextRef="#ctx0" brushRef="#br0" timeOffset="11617">2424 3309 0,'-23'93'16,"23"-46"-16,-23-1 15,-1 1 1,24-24-16,-23 1 0,23-1 16,0-46 15,0-1-16,23-22-15,1-1 16,-1 0-16,0 1 16,0 22-16,1 1 15,-1 0-15,0 0 16,1 23 0,-1 23 15,-23 23-31,0-22 0,0 22 15,0 1-15,0 0 16,0-1-16,0-22 16,-23-1-16,23 0 15,0 0-15,0 1 16</inkml:trace>
  <inkml:trace contextRef="#ctx0" brushRef="#br0" timeOffset="150858">210 629 0,'0'-93'47,"0"70"-32,0-1 1,-23 24-1,0-23 1,-1 23-16,1 0 16,0 0-1,0 23-15,-1 1 16,1-1-16,0 0 16,23 24-16,0-1 15,0-22-15,0 22 16,0-22-16,0-1 15,23-23-15,0 0 16,1 0-16,-1-23 16,23-24-16,-22-23 15,22 0-15,1 0 16,-24 0-16,24 0 16,-24 1-16,0-1 15,-23 23-15,0 0 16,24 1-16,-24-1 15,0 24 1,0 46 15,-24 1-31,24 45 16,-23 1-16,23 0 16,-23 23-16,23-23 15,0 24-15,0-25 16,0-22-16,0 0 15,0-24-15,0 0 16,0 1-16,23-24 31,0-24-15</inkml:trace>
  <inkml:trace contextRef="#ctx0" brushRef="#br0" timeOffset="151098">560 349 0,'-23'94'47,"23"-48"-47,0-22 16,0 22-16,0-23 15,0 1-15,-24-1 16,24 0 0</inkml:trace>
  <inkml:trace contextRef="#ctx0" brushRef="#br0" timeOffset="151278">583 163 0,'24'23'47,"-24"1"-32,23-1-15</inkml:trace>
  <inkml:trace contextRef="#ctx0" brushRef="#br0" timeOffset="151698">770 303 0,'0'140'31,"0"-94"-15,0 24-16,0-23 16,-24-1-16,24-22 15,0-1-15,0 0 0,0-46 32,0 0-17,0-24-15,0 0 16,24 1-16,-1-1 15,0 1-15,-23 22 16,24-22-16,-1 22 16,0 1-16,0 23 15,1 0 1,-1 0 0,0 0-1,1 0-15,-1 0 16,0 23-16,1-23 0,-1 0 15,0 0-15,0 0 16</inkml:trace>
  <inkml:trace contextRef="#ctx0" brushRef="#br0" timeOffset="152396">420 862 0,'23'0'78,"-23"23"-78,0 24 16,0-24-16,0 24 16,0 0-16,-23-1 15,23 1-15,-23-24 0,23 0 16,0 1 0,23-48 46,0 24-62,1-23 16,-1 0-16,0-1 15,1 24-15,-1 0 16,0-23-16,1 23 16,-1 0-16,0 0 15</inkml:trace>
  <inkml:trace contextRef="#ctx0" brushRef="#br0" timeOffset="153181">1236 885 0,'0'-46'63,"23"46"-63,-23-24 15,-23 1 1,-1 0 0,1 23-1,0 0-15,-1 23 16,24 0 0,-23 24-16,23 0 15,-23-1-15,23 1 16,0 23-16,0-24 15,0 24-15,0 0 16,0 0-16,0 0 16,0-23-16,0-1 15,0 1-15,0-24 16,0 0-16,-23 1 16,-1-24 15,1 0-31,0 0 0,23-24 15,-24-22-15</inkml:trace>
  <inkml:trace contextRef="#ctx0" brushRef="#br0" timeOffset="153356">956 1118 0,'117'0'31,"-71"0"-15,1 0-16,-24 24 0,0-1 15,1 0 1</inkml:trace>
  <inkml:trace contextRef="#ctx0" brushRef="#br0" timeOffset="153602">1352 1235 0,'0'70'62,"24"-24"-62,-24-22 0,0-1 16,0 0 0</inkml:trace>
  <inkml:trace contextRef="#ctx0" brushRef="#br0" timeOffset="153782">1539 746 0,'70'93'47</inkml:trace>
  <inkml:trace contextRef="#ctx0" brushRef="#br0" timeOffset="154359">1678 839 0,'-23'93'16,"23"-46"0,0 23-16,-23-1 15,0 1-15,23 0 16,0-23-16,0 23 16,0-47-16,0 24 15,0-24-15,0 0 16,23 1-1,0-24-15,0 0 16,1 0-16,-1-24 16,24 1-16,-24-24 15,24 1-15,-24-1 0,0 1 16,24-1 0,-47 0-16,23 24 0,-23 0 15,0-1-15,-23 24 31,-1 0-31,1 0 16,0 24-16,0-1 16,-1 0-16,24 24 15,-23-24-15,23 1 16,0 22-16,0-23 16,0 1-16,0-1 15,0 0-15,23 1 16,1-24-1,-1 0-15,0 0 0,24 0 16,-24 0-16,0 0 16,1-24-16,-1-22 15,0 22-15,1 1 16</inkml:trace>
  <inkml:trace contextRef="#ctx0" brushRef="#br0" timeOffset="154660">2238 909 0,'23'23'62,"-23"24"-62,0-1 16,0 1-16,0 23 15,0 0-15,-23 0 16,23 23-16,-24-23 16,24 0-16,-23-24 15,23 1-15,0-24 16,0 0-16</inkml:trace>
  <inkml:trace contextRef="#ctx0" brushRef="#br0" timeOffset="155388">2028 1654 0,'23'0'47,"1"0"-31,-1 0 0,0 0-1,1 24-15,-1-24 16,0 0-16,0 0 15,1 0-15,-1-24 16,0 24 0,-46 0 46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42:03.19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2400 0,'23'0'78,"1"-23"-62,-1 23 0,0 0-16,0 0 15,1 0 1,22-23-16,-22 23 16,22 0-16,1 0 15,-1 0-15,1 0 16,23-24-16,0 24 15,-24 0-15,24 0 0,0-23 16,0 23 0,0 0-16,23 0 0,-23 0 15,0 0-15,0 0 16,23 0-16,-23 0 16,0-23-16,0 23 15,0 0-15,-23-24 16,22 24-16,-22 0 15,0 0-15,-1 0 16,24 0-16,-23 0 16,23 0-16,0-23 15,-1 23-15,1 0 16,0 0-16,24-23 0,-25 23 16,1-24-1,24 24-15,-1-23 0,-23 23 16,23-23-16,0-1 15,0 1-15,0 23 16,1-23-16,-1 0 16,0-1-16,0 1 15,-23 23-15,23-23 16,1-1-16,-1 1 16,0 0-16,0-1 15,1 1-15,-1 0 16,-23 0-16,23-1 0,-23 1 15,23 0 1,-23-1-16,0 24 0,0-23 16,0 0-16,0 23 15,-1-24-15,1 1 16,0 23-16,0-23 16,0 0-16,23-1 15,-23 1-15,0 0 16,23-1-16,-23 1 15,0 0-15,0-1 16,0 1-16,0 0 16,0 0-16,0 23 15,0-24-15,-1 1 16,1 0-16,-23-1 16,23 1-16,0 0 0,-24-1 15,24 1-15,0 0 16,0 23-16,-23-24 15,23 1-15,-24 0 16,1 0-16,23 23 16,-24-24-16,1 1 15,23 0-15,0-1 16,-24 24-16,1-23 16,0 0-16,-1-1 15,1 24-15,-1-23 16,-22 0-16,22 23 15,1-23-15,-24 23 0,24-24 16,-24 24-16,0-23 16,24 23-16,-24-23 15,24 23-15,-24-24 16,24 24-16,-1-23 16,-22 23-16,-1-23 15,0 23-15,24 0 16,-24-24-16,1 24 15,22 0-15,-23-23 16,1 23-16,-1-23 16,0 23-16,1 0 15,-1-23-15,0 23 16,-23-24-16,24 24 0,-1 0 16,0-23-1,1 23 1,-48 0 15,1 0-15</inkml:trace>
  <inkml:trace contextRef="#ctx0" brushRef="#br0" timeOffset="502">7993 489 0,'23'0'78,"0"0"-78,1 24 16,-1-24-16,0 23 0,1-23 15,-1 0-15,0 23 16,0-23-1,1 24-15,-1-24 16,-23 23-16,23-23 16,1 23-1,-1-23 1,-23 23-16,0 1 31,-23-1-31,-1 0 16,1 1-16,0-1 15,-1 0-15,1 1 0,0-1 16,-24 0-16,24 0 16</inkml:trace>
  <inkml:trace contextRef="#ctx0" brushRef="#br0" timeOffset="1996">2354 1491 0,'139'-23'47,"-115"0"-47,22 23 16,-22-24-1,-1 1-15,0 23 0,0 0 16</inkml:trace>
  <inkml:trace contextRef="#ctx0" brushRef="#br0" timeOffset="2211">2354 1724 0,'139'-116'31,"-92"69"-15,0 24-16,-24-24 0,0 24 16,-23 0-1,0-1-15,0 1 16,0 0-16</inkml:trace>
  <inkml:trace contextRef="#ctx0" brushRef="#br0" timeOffset="2528">2563 1235 0,'0'93'47,"0"-23"-47,0 23 15,0 1 1,0-1-16,0 0 0,0-46 16,0 22-16,0-45 15,0-1-15,0 0 16,0-46 31,0 0-32,0-1-15,-23-22 16,23 23-16,-23-24 16,-1 0-16,1 1 15,0-1-15,23 1 0</inkml:trace>
  <inkml:trace contextRef="#ctx0" brushRef="#br0" timeOffset="2918">2656 1258 0,'-23'47'47,"0"-24"-32,0 1-15,23-1 16,-24-23-16,24 23 16,0 0 15,24 1-15,-24-1-16,23 0 15,-23 24-15,23 0 16,-23 22-16,0-22 15,23 0-15,-23-1 16,0 1-16,0-24 16,0 0-16,0-46 31</inkml:trace>
  <inkml:trace contextRef="#ctx0" brushRef="#br0" timeOffset="3870">2820 1165 0,'46'0'47,"-46"47"-47,-23-1 15,0 24-15,-24-23 16,24-24-16,23 0 16,-24 1-16,24-1 15,0-46 17,24 23-17,-1-24-15,0 1 16,1 23-16,-1-23 15,0 0-15,-23 46 47,0 0-31,-23 0-16,23 1 16,-23-24-16,23 23 62,0 0-46,0 1-1,0 22-15,0 24 16,0-23-16,0-1 16,0 1-16,-24-24 15,24 1-15,0-1 16,-23-23-1,23-23 1,-23-1 0,23-22-16,0 22 0,0 1 15,0 0-15,0-1 16,0 1-16,23 23 16,0 0 15,1 0-16,-1 0 1,0 0 0,0 0-16,1 23 15,-24 1 1,0-1-16,0 0 16,0 24-16,0-24 15,-24 24-15,1-24 16,23 0-16,0 1 15,-23-1-15,46-23 63,0 0-47,1-23-16,-1-24 15,24 1-15,-24 22 16,24-22-16,-24-1 0,0 24 15,-23-24 1,0 1-16,23-1 0</inkml:trace>
  <inkml:trace contextRef="#ctx0" brushRef="#br0" timeOffset="4042">3146 1072 0,'23'93'63,"-23"-70"-63,0 1 16</inkml:trace>
  <inkml:trace contextRef="#ctx0" brushRef="#br0" timeOffset="4792">3262 1118 0,'-93'140'47,"70"-93"-47,-24 0 15,24-24-15,0 0 16,-1-23-1,48 0 1,-1-23-16,0-24 16,24 24-16,-24 0 15,24-24-15,-24 24 16,24-1-16,-24 24 16,0 0-16,-23 24 31,-23 22-31,-24 1 15,1 0-15,22-1 16,-22 1-16,22-1 16,24-22-16,-23-24 15,23 23-15,23-46 32,24 23-32,-24-24 15,24-22-15,0 22 16,-1-22-16,-22-1 15,-1 24-15,0 23 16,-23-23-16,-23 23 47,0 0-47,-1 0 31,24 23-31,-23 0 16,23 1-16,-23 22 0,-1-23 15,24 24 1,-23 0-16,0-1 0,23 1 16,-24-24-16,24 0 15,0 1-15,0-48 32,24 1-32,-1-23 15,-23 22-15,23 24 16,-23-23-16,24 0 15,-1 23-15,0 0 16,1-24-16,-1 24 16,0 0-16,0 0 15</inkml:trace>
  <inkml:trace contextRef="#ctx0" brushRef="#br0" timeOffset="5159">3029 1118 0,'-46'117'31,"22"-70"-31,1 23 16,23-24-16,0-23 15,-23 1-15,23-1 0,0 0 16,23-23 0,0 24-1,1-24 1,-1 0-16,0 23 16,1-23-16,-1 23 15,0-23-15,-23 47 16,0-24-16,0 24 15,0-24-15,0 24 16,-23-1-16,0-22 16,-1-1-16,24 0 15,-23 0-15,0-23 16</inkml:trace>
  <inkml:trace contextRef="#ctx0" brushRef="#br0" timeOffset="5318">3053 1724 0,'139'0'32,"-92"0"-32,0 24 15,23-1-15,-24-23 16,24 23-16,-23 1 16,-1-1-16,1-23 15,-1 23-15</inkml:trace>
  <inkml:trace contextRef="#ctx0" brushRef="#br0" timeOffset="7319">8342 0 0,'0'23'157,"0"24"-142,0-24 1,24 24-16,-24-1 15,0 24-15,0-23 0,0-1 16,0 24-16,0-23 16,0 0-16,0-1 15,0 1-15,0-1 16,0-22-16,0 22 16,0-22-16,0-1 15,0 0-15,0 1 16,0-1-16,23-23 15,-23 23-15,0 0 16,0 1 0,0-1-1,23-23 17,1 0 14,-1 0-14,0 0-1,0 0-31,1 0 16,-1 0-16,-23-23 15,47 23-15,-24 0 16,0 0-16,24 0 15,-1 0-15,-22 0 16,22 0-16,-22 0 0,22 0 16,-22 0-16,-1 0 15,-23-24 32</inkml:trace>
  <inkml:trace contextRef="#ctx0" brushRef="#br0" timeOffset="7636">8832 792 0,'23'24'62,"0"-1"-62,1 0 16,-1 24-16,0-24 16,0 0-16,1 1 15,-1-1-15,0 0 16,-23 1 0,-23-24-1,0 23-15,-1 0 16,-22 0-16,23 1 15,-24-1-15,0-23 0,24 0 16,0 0 0,-1 0-16,1 0 0</inkml:trace>
  <inkml:trace contextRef="#ctx0" brushRef="#br0" timeOffset="8318">9344 606 0,'0'-23'62,"-23"23"-15,0 23-31,-1 0-1,24 24-15,-23-1 16,23 24-16,0 0 0,0-23 16,0 23-1,0 23-15,0-23 0,0 0 16,0-24-16,0 1 15,0 0-15,0-24 16,0 0 0,-23-23 15,0 0-15,23-23-16,-24-24 15,1 1-15</inkml:trace>
  <inkml:trace contextRef="#ctx0" brushRef="#br0" timeOffset="8520">9111 862 0,'140'0'47,"-93"0"-47,-1 0 15,-22 0-15,22 0 16,-22 0-16,-1 23 16,-23 1-1</inkml:trace>
  <inkml:trace contextRef="#ctx0" brushRef="#br0" timeOffset="9023">9531 746 0,'23'0'203,"-23"23"-187,23 0-16,-23 24 0,0-24 16,0 24-1,0-1-15,0-22 0,0-1 16,0 0-16,0 1 15,0-1 1,0-46 15</inkml:trace>
  <inkml:trace contextRef="#ctx0" brushRef="#br0" timeOffset="9204">9601 513 0,'70'-24'47,"-70"48"-31</inkml:trace>
  <inkml:trace contextRef="#ctx0" brushRef="#br0" timeOffset="9777">9601 513 0,'116'93'0,"-93"0"31,-23-23-16,0-23-15,0 22 16,0-22-16,0 23 16,-23-23-16,23-1 15,0-23-15,0 1 16,0-1 0,23-23 15,1-23-16,-1-1-15,0 1 16,1-23-16,-1 22 0,24-22 16,-24-1-16,24 0 15,-24 1-15,0 23 16,-23-24-16,23 24 16,-23-1-1,-23 24 1,0 0-1,0 24-15,-1-1 16,1 0-16,0 24 16,-1-24-16,24 0 15,-23 24-15,23-24 16,0 1-16,0-1 16,23 0-16,-23 1 15,24-24-15,-1 23 16,0-23-16,1 0 15,-1 0-15,0 0 16,0 0-16,1-23 16,-1-1-16,-23 1 15,23 0-15</inkml:trace>
  <inkml:trace contextRef="#ctx0" brushRef="#br0" timeOffset="10156">10230 746 0,'116'0'62,"-92"0"-62,-24 23 16,0 0-16,0 1 16,-47 22-16,24 1 15,-24-24-15,1 24 16,22-24-16,1 0 16,0 1-16,46-24 46,24 0-46,-24-24 16,23 24-16,1-23 16,0 0-16,-24 23 15,24-24-15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42:34.7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4520 0 0,'-23'0'94,"23"23"-78,-23 0-16,-1 1 15,1-1-15,0 0 16,-24 1-16,24-1 15,0 24-15,-24-24 16,0 23-16,1 1 16,-1 0-16,1-1 15,-24-22-15,23 22 16,-23 1-16,0-1 16,0 1-16,0 0 15,24-1-15,-24 1 16,0-1-16,23 1 0,-23 0 15,1-1-15,22 1 16,-23-1-16,0 1 16,24 0-16,-24-1 15,23 1-15,0-24 16,24 24-16,-23-1 16,-1-22-16,24 22 15,-24-22-15,24 22 16,-24-22-16,24-1 15,-1 23-15,-22-22 16,-1-1-16,24 24 16,0-24-16,-24 24 0,24-1 15,-24-23-15,24 24 16,-24 0-16,1-1 16,22 1-16,-22-1 15,-1 1-15,1 0 16,-1 23-16,0-24 15,1 1-15,-1-1 16,24 1-16,-24 0 16,24-24-16,-24 24 15,1-1-15,22 1 16,-22-1-16,-1 1 16,1 0-16,-1-1 15,24 1-15,-24-24 0,24 24 16,-24-24-16,24 0 15,0 1-15,-1-1 16,1 0-16,0 1 16,-1-1-16,1 0 15,0 0-15,-1 24 16,1-24-16,-23 1 16,22 22-16,1-22 15,0 22-15,-24-23 16,24 24-16,-1-24 15,1 1-15,0-1 16,-1 0-16,1 24 0,0-24 16,0 0-16,-1 24 15,1-24-15,0 24 16,-24 0-16,24-24 16,-1 23-16,1 1 15,0-24-15,0 24 16,-24-24-16,24 1 15,-1 22-15,24-22 16,-23-1-16,0 23 16,-1-22-16,1-1 15,0 24-15,0-24 16,-1 24-16,1-24 16,0 0-16,23 0 15,-24 1-15,24-1 16,-23 24-16,0-24 0,23 0 15,-24 1-15,24-1 16,-23-23-16,23 23 16</inkml:trace>
  <inkml:trace contextRef="#ctx0" brushRef="#br0" timeOffset="353">209 4124 0,'0'94'47,"-23"-48"-31,23-22-16,0 22 15,0 1-15,0-24 0,0 0 16,0 1-16,0-1 15,0 0 1,23-23 0,1 0-16,22 0 15,-22 0-15,22-23 16,1-24-16,-1 24 16,-22 0-16,22-1 15,-22 1-15,-1 23 16</inkml:trace>
  <inkml:trace contextRef="#ctx0" brushRef="#br0" timeOffset="1898">0 2983 0,'46'0'62,"-23"0"-62,1 0 16,-1-24 0,24 24-16,-24 0 15,0-23-15,1 23 16,-1 0-16,0 0 15,1 0 1</inkml:trace>
  <inkml:trace contextRef="#ctx0" brushRef="#br0" timeOffset="2100">0 3216 0,'69'-117'47,"-22"94"-47,0 0 0,-24-1 16,0 1-16,1 23 15,-24-23-15</inkml:trace>
  <inkml:trace contextRef="#ctx0" brushRef="#br0" timeOffset="2446">186 2750 0,'0'116'47,"0"-46"-47,0 0 16,0 0-16,0-24 0,0 24 15,0-23-15,0 0 16,23-24-16,-23 0 16,0 0-1,0-46 32,-23 23-31,0-23-16,-1 0 15,1-1-15,-24-22 16,24 22-16,0-22 16</inkml:trace>
  <inkml:trace contextRef="#ctx0" brushRef="#br0" timeOffset="3270">186 2726 0,'117'-46'47,"-94"46"-47,0 0 15,-23 23 1,0 0-16,0 1 0,-23 22 16,0-23-1,-1 24-15,1-24 0,0 1 16,-1-1 0,24 0-1,24-23 48,-1-23-48,24 23-15,-24-23 16,0 23-16,0 0 0,1 0 16,-24 23-1,0 24 1,-24-1-16,1 24 15,0-47-15,0 24 16,23-24-16,-24 1 16,24-1-16,24-46 47,-24-1-32,23 1-15,0 0 16,-23-1-16,23 1 15,1 23-15,-24-23 0,23 0 16,0 23 0,-23 23 15,0 23-31,-23 1 16,0 0-16,23-1 15,-24 1-15,1-1 16,23-22-16,-23-1 15,23 0-15,0 1 16,23-48 31,0 24-47,1-46 16,-1 22-16,0-22 0,1 23 15,-1-24-15,0 24 16,1-1-16,-1 1 15,-23 0-15</inkml:trace>
  <inkml:trace contextRef="#ctx0" brushRef="#br0" timeOffset="3518">512 2726 0,'117'-93'47,"-71"93"-47,-22-23 16,22 23-16,-22 0 15</inkml:trace>
  <inkml:trace contextRef="#ctx0" brushRef="#br0" timeOffset="3707">629 2726 0,'-24'140'31,"24"-93"-15,0-1-16,0-22 16,0-1-16,0 0 15,0 1-15,0-48 32,0 1-32</inkml:trace>
  <inkml:trace contextRef="#ctx0" brushRef="#br0" timeOffset="3938">699 2633 0,'0'140'32,"0"-70"-32,0 0 15,0 23-15,0-23 16,0 23-16,0 0 15,0-23-15,0 0 16,0-23-16,0-24 16,0 0-16,0 1 15</inkml:trace>
  <inkml:trace contextRef="#ctx0" brushRef="#br0" timeOffset="4319">605 2819 0,'70'0'46,"-70"24"-30,0-1-16,0 0 0,0 1 16,0-1-16,0 0 15,-23 1-15,23-1 16,-23 0-16,46-46 62,-23 0-46,23 23-16,-23-24 16,24 24-1,-24-23-15,0 46 16</inkml:trace>
  <inkml:trace contextRef="#ctx0" brushRef="#br0" timeOffset="4486">559 3169 0,'70'-93'47,"-47"70"-47,0-24 16,1 24-16</inkml:trace>
  <inkml:trace contextRef="#ctx0" brushRef="#br0" timeOffset="4787">769 2866 0,'116'-93'31,"-93"70"-15,1 23-16,22-24 15,-46 71 17,-23-1-32,0 1 15,-24 0-15,24 23 16,-1-24-16,-22 1 15,23-24-15,-1 0 16,1 1-16,0-24 16</inkml:trace>
  <inkml:trace contextRef="#ctx0" brushRef="#br0" timeOffset="4972">745 2889 0,'93'117'47,"-69"-70"-47,22-1 15,-22-23-15,-1 24 16,0-24-16,-23 1 16,24-1-16,-24 0 15</inkml:trace>
  <inkml:trace contextRef="#ctx0" brushRef="#br0" timeOffset="26140">1002 3612 0,'23'0'62,"0"23"-46,1-23 0,-1 0-1,0 0 1,0 0-16,1 0 15</inkml:trace>
  <inkml:trace contextRef="#ctx0" brushRef="#br0" timeOffset="26389">932 3868 0,'46'0'63,"-22"0"-63,-1 0 0,0 0 15,24 0 1,-47-23-16,23 23 0,0 0 15,1 0 1</inkml:trace>
  <inkml:trace contextRef="#ctx0" brushRef="#br0" timeOffset="26876">1468 3519 0,'0'23'47,"0"0"-32,-24 24-15,1-1 16,23 24-16,-23 0 16,23 0-16,-24 0 15,24 0-15,0 0 16,0-24-16,0-22 16,24-1-16,-1 0 15,-23 1-15,23-24 16,1 0-16,-1-24 15,0 1-15</inkml:trace>
  <inkml:trace contextRef="#ctx0" brushRef="#br0" timeOffset="27130">1747 3798 0,'93'0'47,"-46"0"-31,-24-23-16,1 23 0,-1 0 15,-23 23 1,-23 0-16,-1 1 15,-22 22-15</inkml:trace>
  <inkml:trace contextRef="#ctx0" brushRef="#br0" timeOffset="27288">1701 4008 0,'116'-47'47,"-69"24"-32,-24 0-15,24-1 16,-1 1-16,-22 23 16,-24-23-16</inkml:trace>
  <inkml:trace contextRef="#ctx0" brushRef="#br0" timeOffset="27595">1957 3705 0,'0'93'47,"0"-23"-31,0 0-16,0 0 16,0 0-16,0-24 15,0 24-15,0-46 0,0-1 16,0 0-16,0-46 47,0 0-32,0-24-15,0 0 16,0 1-16,-23-1 16,23 1-16,0-1 15,0 0-15</inkml:trace>
  <inkml:trace contextRef="#ctx0" brushRef="#br0" timeOffset="28556">2167 3588 0,'23'117'46,"-23"-70"-30,0-24-16,0 23 16,23-22-16,-23-1 15,24-23 1,-1-23 0,0-1-1,-23-22-15,0 23 16,0-1-16,0-22 0,0 22 15,-23 1 1,0 23 0,-1 0-16,1 0 15,23 23 1,0 1 0,0-1-1,23 0 1,1-23-1,-24 24-15,23-24 16,-23 23-16,0 0 16,-23 24-16,-1-24 15,-22 24-15,22-24 16,-22 24-16,23-24 16,-1 0-16,1-23 15,46 0 32,1 0-47,-1-23 16,0 0-16,24-1 15,-24 1-15,0 0 16,1 23-16,-1-24 16,0 24-1,-23 24 1,0-1-16,0 24 15,-23-1-15,23-22 16,0 22-16,0-23 16,0 1-16,0-1 15,23-23 17,1-23-17,-24-1-15,23 1 16,-23-23-16,0 22 15,0 1-15,0 0 16,-23-1-16,-1 1 0,24 0 16,-23 23-16,0 0 15,-1 0 17,1 46-17,23-22-15,-23 22 16,-1 1-16,24-24 15,-23 24-15,0-24 16,23 0-16,0 1 16,0-1-16</inkml:trace>
  <inkml:trace contextRef="#ctx0" brushRef="#br0" timeOffset="28713">2167 4124 0,'116'47'47,"-92"-24"-32,22 24-15,-23-24 16,24-23-16,-24 24 16,1-24-16</inkml:trace>
  <inkml:trace contextRef="#ctx0" brushRef="#br0" timeOffset="28959">2470 3635 0,'93'23'47,"-70"-23"-32,0 0-15,-23 24 16,0-1 0,0 0-1</inkml:trace>
  <inkml:trace contextRef="#ctx0" brushRef="#br0" timeOffset="29134">2470 3635 0,'93'93'16,"-116"0"-1,-1-23 1,24-23-16,0 0 16,0 23-16,0-24 15,0-23-15,0 1 16,0-1-16</inkml:trace>
  <inkml:trace contextRef="#ctx0" brushRef="#br0" timeOffset="29380">2586 3752 0,'0'139'47,"0"-69"-47,0 0 15,0 23-15,0 1 16,0-24-16,0 23 16,23-47-16,-23 24 15,0-46-15,0-48 31,0-22-31</inkml:trace>
  <inkml:trace contextRef="#ctx0" brushRef="#br0" timeOffset="29717">2493 3891 0,'70'0'47,"-47"0"-31,-23 24-16,23-24 16,-23 23-16,0 0 15,0 1-15,-23-1 16,23 0-1,23-46 64</inkml:trace>
  <inkml:trace contextRef="#ctx0" brushRef="#br0" timeOffset="29927">2470 4171 0,'23'-23'62,"24"-24"-62,-24 24 16,0 0-16,0-1 0,1 1 16,-24 0-16,23-1 15</inkml:trace>
  <inkml:trace contextRef="#ctx0" brushRef="#br0" timeOffset="30206">2749 3891 0,'94'-46'31,"-71"22"-15,0 24-16,0 0 16,-23 24 15,-23 22-31,0 1 0,-24 23 15,1 0-15,-1 0 16,0-24-16,24 1 16,0-24-16,-1 1 15,24-1-15,-23-23 16,23-23 0,0-24-16</inkml:trace>
  <inkml:trace contextRef="#ctx0" brushRef="#br0" timeOffset="30378">2679 4008 0,'94'47'47,"-71"-24"-47,0 23 16,-23-22-16,24 22 15,-24-22-15,23-1 16,-23 0-16,0 1 15</inkml:trace>
  <inkml:trace contextRef="#ctx0" brushRef="#br0" timeOffset="30587">2936 4078 0,'116'-23'63,"-69"-1"-63,-1 24 15,-22 0-15,-1-23 16,0 23-16</inkml:trace>
  <inkml:trace contextRef="#ctx0" brushRef="#br0" timeOffset="30806">3099 3821 0,'0'140'47,"0"-70"-47,0 0 15,0 0-15,0-23 16,0 23-16,0-47 16,0 0-16,0 0 15,0 1-15</inkml:trace>
  <inkml:trace contextRef="#ctx0" brushRef="#br0" timeOffset="31534">3565 3798 0,'-47'140'32,"24"-70"-17,-24-23-15,1 46 16,-1-23-16,1-24 15,-1 24-15,24-47 16,-1 24-16,1-47 16</inkml:trace>
  <inkml:trace contextRef="#ctx0" brushRef="#br0" timeOffset="31719">3495 3915 0,'117'46'31,"-94"1"-31,23 0 16,-22-24-16,-1 23 16,0-22-16,1-1 15</inkml:trace>
  <inkml:trace contextRef="#ctx0" brushRef="#br0" timeOffset="32155">3402 4171 0,'46'-23'63,"-22"23"-63,-1 0 15,-23 23 1,0 24-16,0-1 16,0 1-16,0 23 15,0-24-15,0 1 0,0 0 16,0-24-16,0 0 15,23-23 17,1-23-17,-24 0-15,23-1 16,-23 1-16,0 0 16,0-1-16,0 1 15,-23 0 1,-1 23-16,1 0 15,0 0 1,-1 0-16,24 23 16</inkml:trace>
  <inkml:trace contextRef="#ctx0" brushRef="#br0" timeOffset="32403">3938 3868 0,'46'47'47,"-46"-24"-47,0 0 15,0 1-15,0-1 16,24-23 0</inkml:trace>
  <inkml:trace contextRef="#ctx0" brushRef="#br0" timeOffset="32717">4147 3868 0,'-139'117'47,"115"-71"-47,-22-22 15,22 22-15,1-46 16,0 23-16,46-23 47,0 0-32,1 0-15,-1-23 16,24 23-16,-24 0 16,0 0-16,-23 23 31,-46 1-15,22 22-16,-22 1 15,-1 0-15</inkml:trace>
  <inkml:trace contextRef="#ctx0" brushRef="#br0" timeOffset="32905">3798 4381 0,'116'-70'63,"-69"47"-63,0-1 16,-1 1-16,1 0 15,-24-1-15,24 1 16,-24 0-16,-46 23 47</inkml:trace>
  <inkml:trace contextRef="#ctx0" brushRef="#br0" timeOffset="33069">4031 4148 0,'-47'116'31,"24"-69"-15,23-1-16,-23 24 16,23-23-16,-24-24 15,24 1-15,0-1 16</inkml:trace>
  <inkml:trace contextRef="#ctx0" brushRef="#br0" timeOffset="33287">4124 4171 0,'0'140'32,"-23"-70"-32,23 23 15,-23 0-15,23-23 16,-24 23-16,24-23 15,0-23-15,0-24 16,0 0-16,0-46 16</inkml:trace>
  <inkml:trace contextRef="#ctx0" brushRef="#br0" timeOffset="33543">4334 4031 0,'140'47'47,"-117"-24"-47,0 24 15,-23-1-15,24 1 0,-24 23 16,-24 0-16,1-24 15,-24 24-15,1 0 16,-1-23-16,-23-1 16,24 1-16,-24-47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43:20.0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190 442 0,'-23'-23'156,"-1"23"-156,1-23 16,0 23 0,0 0-16,-1 0 15,1 23-15,23 0 16,-23 47-16,23-23 15,0 23-15,0-23 16,0-1-16,23-23 16,0 1-16,1-24 15,-1 0-15,0 0 16,0-47-16,1-23 16,-1 0-16,0 0 15,1-23-15,-1 47 0,-23-24 16,0 0-16,0 23 15,0 1-15,0-1 16,0 0-16,0 24 16,0 0-1,0 69 17,0 1-17,0 23-15,0 0 16,0 23-16,0-23 15,0 0-15,0 0 16,0-24-16,0 1 0,0-24 16,0 1-16,23-1 15,-23-46 17,24-1-32</inkml:trace>
  <inkml:trace contextRef="#ctx0" brushRef="#br0" timeOffset="248">540 442 0,'0'94'46,"0"-71"-46,0 0 16,0 1-16,0-1 16,0 0-16,0 1 15,0-1 1,0-46 15</inkml:trace>
  <inkml:trace contextRef="#ctx0" brushRef="#br0" timeOffset="480">586 186 0,'0'23'63,"24"1"-48,-24-1-15,0 0 16,23 1-16,-23-1 16</inkml:trace>
  <inkml:trace contextRef="#ctx0" brushRef="#br0" timeOffset="794">749 419 0,'0'117'32,"0"-94"-32,0 0 15,0 1-15,0-1 16,0-46 15,24-24-31,-24 0 16,23 24-16,-23 0 15,23-1-15,-23 1 16,24 23-16,-1-23 16,0 23-16,0 0 15,1 0-15,-1 0 16,0 0-16,1 23 15,-1-23-15,-23 23 16</inkml:trace>
  <inkml:trace contextRef="#ctx0" brushRef="#br0" timeOffset="1238">610 792 0,'0'93'47,"0"-23"-32,0 0-15,-24 23 16,1-46-16,23-1 16,-23 1-16,23-24 15,23-46 32,0 0-31,24 23-16,-24-24 15,24 24-15,-1 0 16,-22 0-16,22 0 16,-22 0-16,-1 0 15,0 0-15,0 0 16,1 0 0</inkml:trace>
  <inkml:trace contextRef="#ctx0" brushRef="#br0" timeOffset="1964">1542 885 0,'-24'-23'62,"1"23"-62,0 23 16,-1-23-16,1 47 15,0-24-15,23 24 16,-23-24-16,23 47 16,0-23-16,0 22 0,0-22 15,0 23-15,0-23 16,23-1-16,-23 1 16,0-24-16,0 0 15,0 1-15,0-1 16,-47-46 31,47-24-32,-23 24-15,0-24 16</inkml:trace>
  <inkml:trace contextRef="#ctx0" brushRef="#br0" timeOffset="2152">1239 1211 0,'140'0'31,"-117"-23"-15,23 23-16,1 0 15,-24 0-15,1 0 16,-1 0-16,0 0 15</inkml:trace>
  <inkml:trace contextRef="#ctx0" brushRef="#br0" timeOffset="2414">1681 1118 0,'24'93'47,"-24"-46"-31,0-24-16,0 1 16,0-1-16,0 0 31,0-46-31,0 0 15,0-1-15</inkml:trace>
  <inkml:trace contextRef="#ctx0" brushRef="#br0" timeOffset="2588">1751 885 0,'47'70'47,"-47"-47"-47,23-23 15</inkml:trace>
  <inkml:trace contextRef="#ctx0" brushRef="#br0" timeOffset="3119">1961 839 0,'0'93'47,"0"-23"-47,0 0 15,0-24-15,0 47 0,0-46 16,0 23-16,0-23 15,0-24-15,0 0 16,0 1-16,23-24 16,1 0-1,-1-24 1,0 1-16,1-24 16,-1 1-16,0-1 15,1 0-15,-1 1 16,0-1-16,-23 24 15,23 0-15,-23-1 16,0 1-16,-23 23 16,0 0-16,0 0 15,-1 23-15,1 24 16,23-24-16,-23 24 16,23-24-16,0 24 15,0-24-15,0 0 16,0 1-16,0-1 15,0 0-15,23-23 16,0 0-16,1 0 16,-1 0-16,23 0 15,-22 0-15,22 0 16,-22-23-16,-1-24 16,0 24-16,-23 0 0</inkml:trace>
  <inkml:trace contextRef="#ctx0" brushRef="#br0" timeOffset="3314">2474 909 0,'-24'93'31,"24"-23"-31,0 0 16,0-1-16,-23-22 15,23 0-15,0 23 16,0-47-16,-23 24 16</inkml:trace>
  <inkml:trace contextRef="#ctx0" brushRef="#br0" timeOffset="4424">540 1375 0,'0'23'78,"0"0"-78,0 24 16,0-24-16,0 24 15,0 23-15,0-24 16,0 24-16,0-23 16,0 23-16,0 0 15,-24-1-15,24-22 16,0 23-16,0-23 16,0-1-16,0-23 15,0 1-15,0-1 0,24-23 63,22 0-48,1 0-15,-1 0 16,24 0-16,-23 0 16,23 0-16,-24 0 15,1 0-15,-24 0 16,24 0-16,-24 23 15,1-23-15,-1 0 16,0 0-16</inkml:trace>
  <inkml:trace contextRef="#ctx0" brushRef="#br0" timeOffset="4829">1472 1911 0,'-24'-24'47,"1"24"-31,0 47-16,23-24 0,-23 24 15,23-1-15,0 1 16,0 0-16,0 22 16,0 1-16,0-23 15,23 46-15,0-23 16,-23-23-16,23 23 16,-23-24-16,24 1 15,-24-1-15,0-22 16,0-1-1,-24-23 1,1 0 0,0-23-16,0-24 0,-24 1 15</inkml:trace>
  <inkml:trace contextRef="#ctx0" brushRef="#br0" timeOffset="5024">1262 2190 0,'117'0'31,"-71"-23"-31,1 23 16,-1 0-16,1 0 15,-24 0-15,1 0 0,-1 23 16</inkml:trace>
  <inkml:trace contextRef="#ctx0" brushRef="#br0" timeOffset="5212">1751 2237 0,'0'116'31,"0"-69"-31,0-24 16,0 1-16,0-1 0,0-70 31</inkml:trace>
  <inkml:trace contextRef="#ctx0" brushRef="#br0" timeOffset="5378">1775 1911 0,'70'93'32,"-47"-70"-17</inkml:trace>
  <inkml:trace contextRef="#ctx0" brushRef="#br0" timeOffset="5954">2008 1980 0,'0'140'46,"0"-70"-46,0-23 0,0 46 16,-24-23 0,24 0-16,0-24 0,0 1 15,0-24-15,0 1 16,24-24 0,-1 0-1,0 0-15,1-47 16,-1 24-16,0-1 15,24-22-15,-24-1 16,24 1-16,-24-1 16,24 0-16,-24 1 15,0-1-15,-23 24 16,0 0-16,0-1 16,0 1-16,-23 23 15,0 0-15,-1 0 0,1 0 16,0 23-1,-1 24-15,1-24 16,23 24-16,0-1 16,0-22-16,0-1 15,0 0-15,0 1 16,23-1-16,-23 0 16,24 1-16,-1-1 15,0-23-15,24 0 16,-24 0-16,1 0 15,22 0-15,-23-23 16,1-1-16,-1 24 0,0-23 16,-23 0-16,0-1 15</inkml:trace>
  <inkml:trace contextRef="#ctx0" brushRef="#br0" timeOffset="6884">2590 2050 0,'0'24'250,"24"-24"-156,-1 23-63,0 0-15,0-23-16,-23 24 15,24-1-15,-1 0 16,0 0-16,-23 1 15,24-24-15,-24 23 16,0 0-16,0 1 16,0-1-16,-24 24 15,1-24-15,0 0 0,-1 24 16,24-24-16,-23 0 16,0 1-1,46-1 48,0-23-63,1 0 15,-1 0-15,0-23 16,1 23-16,22-24 16,-22 1-16,22 0 15,-22 0-15,-1 23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43:30.3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429 0 0,'-23'23'62,"-24"1"-46,1-1-16,-1 23 15,-23 1-15,24 23 16,-1-23-16,1-24 16,22 23-16,1-22 15,23-1-15,0 0 16,0 1-16,23-1 15,-23 24-15,47-24 16,-24 0-16,0 24 16,1-24-16,-1 0 0,0 24 15,1-24-15,-24 24 16,0 0-16,0-1 16,-24 24-16,1 0 15,0 0-15,-24-24 16,24 24-16,0-23 15,-1-24-15,24 1 16,-23-24-16,23 23 78,0 0-78,0 24 16,0 23-16,0 23 15,0-23-15,0 0 16,0 0-16,0 0 16,23-24-16,1 1 15,-24-24-15,23 0 16,-23 1-16,23-24 16,0 23-16,1-23 15,-24 23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37:57.34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94 424 0,'23'0'62,"-23"23"-30,0 0-32,0 24 15,0 0-15,0-24 16,0 24-16,0-24 15,23-23 17,-23-23-17,0-1-15,24 1 16,-24 0-16,23-1 16,-23 1-16,23 0 15,24-1-15,-24 1 16,0 0-16,1 23 0,-1 0 15,-46 23 17,-1 24-32,-22-1 15,22 24-15</inkml:trace>
  <inkml:trace contextRef="#ctx0" brushRef="#br0" timeOffset="211">0 867 0,'47'-47'47,"0"0"-32,-1 1-15,24-24 0,-23 23 16,23 1 0,0-24-16,-24 46 0,-23 1 15,1 0-15,-48 23 31,1 0-31,0 0 16</inkml:trace>
  <inkml:trace contextRef="#ctx0" brushRef="#br0" timeOffset="699">327 331 0,'-24'139'31,"1"-69"-15,23 0-16,-23 0 16,23 0-16,-24-23 15,24-24-15,0 24 16,-23-47-16,46-47 47,-23 24-47,24-24 15,-1 0-15,0 24 16,1 0-16,-24 0 16,23-1-16,0 24 31,-23 24-31,0 22 0,0 24 16,0 0-16,0-23 15,24-1-15,-24 1 16,23-24-16,0-23 15,0 0 1,24 0-16,-24-23 16,1-24-16,22 1 15,-22-1-15,-24 0 16,23 1-16,-23-1 16,0 24-16,0 0 15,0-1-15,0 1 16,-23 0-16,23-1 0,-24 24 15</inkml:trace>
  <inkml:trace contextRef="#ctx0" brushRef="#br0" timeOffset="1381">746 377 0,'0'117'31,"23"-47"-31,-23 0 16,0-1-16,0-22 16,0 0-16,0-1 15,0-22-15,-23-24 16,23-24-1,0-22 1,0-24-16,0 23 16,0-23-16,0 24 15,0-1-15,0 0 16,23 1-16,-23 22 16,24 1-16,-24 0 15,23 23-15,-23-23 16,23 23-16,1 23 15,-24 23-15,0 24 16,0-23-16,0 46 16,0-23-16,0 0 15,0 0-15,0-23 16,0-1-16,-24 1 16,24-24-16,-23 0 15,0-23 1,-1 0-1,1 0-15,0-23 16,-1-24-16,1 24 16,0-23-16,0 22 15,-1-22-15,24 22 16,0 1-16,0 0 31,47-1-15,-24 24-1,24 0-15,-1-23 16,1 0-16,0 0 16,-1-24-16,1 24 15,-24-1-15,0-22 16</inkml:trace>
  <inkml:trace contextRef="#ctx0" brushRef="#br0" timeOffset="1920">909 354 0,'0'116'47,"0"-69"-47,0 0 15,0 23-15,0-1 16,-23-22-16,23 0 15,0-24-15,-23 0 16,23 1-16,0-48 31,0-22-31,0-1 0,0-23 16,0 0-16,23 24 16,-23-24-16,23 23 15,-23 0-15,24 1 16,-1 23-16,-23-1 15,0 1-15,23 23 32,-23 47-32,0-1 15,23 24-15,-23 0 16,0 23-16,0 0 16,0-23-16,0 0 15,0 0-15,0-23 16,0-24-16,24 0 15,-24 1-15,0-48 32,0 1-17,0-24-15,-24-22 16,24-1-16,0 0 16,0 0-16,0 23 15,0 1-15</inkml:trace>
  <inkml:trace contextRef="#ctx0" brushRef="#br0" timeOffset="2378">1096 400 0,'46'117'47,"-46"-70"-47,0-1 0,24 1 16,-24-24-16,0-46 31,0-24-15,23 1-16,-23-24 15,23 23-15,-23 0 16,0 1-16,23-1 16,-23 24-16,0 0 15,24 46 1,-24 24-1,0-1 1,0 24-16,0 23 0,0-23 16,23 23-16,-23-23 15,0-23-15,0 0 16,0-24-16,0 0 16,-23-23 30,-1-23-30,1 0-16,0-1 16,-24 1-16,24-24 0,0 1 15,-1 22 1</inkml:trace>
  <inkml:trace contextRef="#ctx0" brushRef="#br0" timeOffset="2829">1399 331 0,'116'-24'31,"-93"24"-15,1 0-16,-1 0 15,-23 24 1,-23 22 0,-1-23-1,1 1-15,0 22 16,23 1-16,0-24 16,0 1-16,0-1 15,0 0-15,23 1 16,0-24-1,-23 23-15,24-23 16,-1 0-16,0 23 16,-23 0-1,-23 1 1,0-1 0,-1 0-1,-22-23-15,22 0 0,1 0 16,0 0-16,0-46 15,-1-1-15</inkml:trace>
  <inkml:trace contextRef="#ctx0" brushRef="#br0" timeOffset="3032">1375 470 0,'47'117'47,"-47"-47"-47,23-24 0,-23 48 15,0-24-15,0-1 16,0 1-16,0 0 16,0-23-16,0-1 15,0-22 1,0-48 0,0-22-16</inkml:trace>
  <inkml:trace contextRef="#ctx0" brushRef="#br0" timeOffset="3233">1678 191 0,'0'140'31,"-23"-94"-31,23 1 15,-23 23-15,-1-47 16,24 24-16,0-24 16,-23-23-16</inkml:trace>
  <inkml:trace contextRef="#ctx0" brushRef="#br0" timeOffset="3421">1701 400 0,'140'0'16,"-116"0"0,-24 24-1,0-1-15,-24 0 16,1 1-16,0 22 16,-24-22-16,24-1 15,-24 0-15</inkml:trace>
  <inkml:trace contextRef="#ctx0" brushRef="#br0" timeOffset="4037">1608 610 0,'70'-116'47,"-47"116"-47,24-24 0,-24 1 16,1 23-16,-24 23 31,0 1-31,-24 46 15,1-24-15,0 1 16,-1 23-16,1-47 16,0 0-16,23 1 15,0-48 17,23-22-17,0 22-15,1-22 16,-1 23-16,0-24 0,1 24 15,-1-1-15,-23 1 16,23 23-16,-23 23 47,0 1-47,0 22 16,0 1-16,0-1 15,0 1-15,-23 23 16,23-23-16,0-24 15,0 0-15,0 0 16,-23-46 15,23 0-15,0-24-16,0 1 16,-24-1-16,24 24 0,0-1 15,-23 24 16,0 24-15,23-1-16,-24 24 16,1-24-16,0 0 15,0 1-15,-1-1 16,1-23 0,23-23-1</inkml:trace>
  <inkml:trace contextRef="#ctx0" brushRef="#br0" timeOffset="4201">1911 634 0,'93'93'47,"-69"-70"-47,-24 0 15,0 1-15</inkml:trace>
  <inkml:trace contextRef="#ctx0" brushRef="#br0" timeOffset="4937">2191 191 0,'23'0'47,"0"0"-31,1 0-16,22 0 0,1-24 15,-24 24-15,1-23 16,-1 23-16,0 0 16</inkml:trace>
  <inkml:trace contextRef="#ctx0" brushRef="#br0" timeOffset="5147">2377 214 0,'0'140'32,"0"-94"-32,0 1 15,0 23-15,0-47 16,0 24-16,0-24 15,0-46 17,0 0-17,-23-24-15,23 24 16,-23-1-16,-1 1 16</inkml:trace>
  <inkml:trace contextRef="#ctx0" brushRef="#br0" timeOffset="6099">2237 377 0,'0'117'47,"0"-71"-32,0 1-15,0 0 16,0-1-16,0 1 16,0-1-16,0-22 15,0-1-15,0 0 16,0 1-16,0-48 31,0 1-15,0-47-16,0 23 15,0-22-15,24 22 0,-1-23 16,-23 23 0,23-23-16,1 24 0,-1-1 15,0 24-15,1 0 16,-1 23-1,0 0 1,0 23 0,1-23-1,-24 23-15,23 1 16,0-24-16,-23 46 16,24-23-16,-24 1 15,23 22-15,-23 24 16,0-23-16,0 46 15,0-23-15,0 23 0,-23 0 16,23-46-16,0 0 16,0-1-16,0-22 15,-24-48 17,24-22-32,-23-1 15,0 0-15,-1 1 16,1-24-16,23 0 15,-23 23-15,0-22 16,-1 22-16,24 24 16,-23-1-16,23 1 15,0 0 1,23 23 15,1 0-15,-1 23-16,0-23 15,0 0-15,-23 23 32,0 1-32,0-1 15,-23 0-15,0 24 16,-24-24-16,1 0 16,22 1-16,-22-1 15,-1 0-15,24 1 16,0-24-16,-1 0 0,71 0 78,-1 0-78,1 0 16,23-24-16,23-22 15,-23 22-15,23-22 16,-23-1-16,0 24 15,-23 23-15,-1-23 16,-22 23-16</inkml:trace>
  <inkml:trace contextRef="#ctx0" brushRef="#br0" timeOffset="6317">2937 144 0,'116'-23'32,"-69"23"-17,-24 0-15,-23 23 31</inkml:trace>
  <inkml:trace contextRef="#ctx0" brushRef="#br0" timeOffset="6540">2843 424 0,'117'-47'47,"-71"24"-47,24 0 16,-23-24-16,23 24 15,-24 23-15,-22-24 16,-1 24-16,-46 0 31</inkml:trace>
  <inkml:trace contextRef="#ctx0" brushRef="#br0" timeOffset="6773">3123 214 0,'0'93'47,"0"-23"-47,0 0 16,0 23-16,23-23 0,-23 0 15,0 0-15,0 0 16,0-23-16,0-24 16,0 0-16,0 0 15,0-46 17</inkml:trace>
  <inkml:trace contextRef="#ctx0" brushRef="#br0" timeOffset="7689">3030 470 0,'0'94'32,"-24"-48"-17,24-22-15,0-1 16,0-46 15,24-24-15,-1 24-16,0-24 15,1 24-15,-1-1 16,0 1-16,24 0 16,-1-1-16,-22 1 15,22 23-15,-22 0 0,-24 23 31,0 1-31,0 22 0,-24 1 16,-22 0-16,-1 23 16,24-24-16,-24-23 15,24 1-15,-24-1 16,24-23-16,0 0 16,23-23-1,0-1 1,0 1-16,0 0 15,23 0-15,0-1 16,1 1-16,22 0 16,-22-1-16,-1 24 15,0-23-15,0 23 16,-23 23-16,-23 1 16,0 22-16,0 1 15,-1-1-15,24-22 16,-23-1-16,23 0 15,23-23 48,1-23-63,-1 23 16,0-23-16,0 23 15,1-24-15,-24 71 31,-24-24-15,1 24-16,-23-24 16,22 24-16,-22-24 15,22 0-15,-22 1 16,22-24-16,24 23 16,-23-23-16,46 0 46,24-23-30,0-1-16,-1 24 16,1-23-16,23 0 15,0 0-15,0-1 16,-24 24-16,-22-23 16,-1 23-16,0 0 0</inkml:trace>
  <inkml:trace contextRef="#ctx0" brushRef="#br0" timeOffset="8460">3636 28 0,'116'-24'32,"-93"24"-32,-23 24 15,0 22-15,-23 1 16,-23-1-16,-1 1 16,24 0-16,-24-1 15,24-22-15,-1-1 16,1 0-1,23-46 1,23 0 0,1 23-16,-24-24 15,23 1-15,0 0 16,1 23-16,22-24 0,-22 24 16,-1 0-16,-23 24 15,0-1 1,0 24-16,-23-24 15,23 23-15,-24-22 16,24-1-16,0 0 16,0-46-1,24 0 1,-24-1-16,23 1 16,0 0-16,0 23 15,1-23-15,-1-1 16,0 24-16,-23 24 31,-23-1-31,0 23 16,-24 1-16,1 0 15,-1 23-15,0-24 16,1 1-16,22-24 16,1 0-16,23 1 15,23-48 16,1 1-31,-1-23 16,24 22-16,23-22 16,-1-1-16,1 0 15,0-23-15,0 24 16,0 23-16,-47-1 16,1 24-16,-48 0 15,1 24 1,0-1-16,-1 0 15,-22 0-15,23-23 16</inkml:trace>
  <inkml:trace contextRef="#ctx0" brushRef="#br0" timeOffset="8837">3845 424 0,'-23'140'47,"23"-94"-31,0 24-1,0-23-15,0 23 0,0-24 16,0-22-16,0-1 16,0 0-16,-23-46 62,-1-24-62,1 24 16,0-24-16,0 1 15,23-1-15,-24 24 16,24 0-16,0 46 47,0 0-47,0 0 0,0 1 16,-23-1-16,23 0 15,0 1-15,0-1 16,0-46 15</inkml:trace>
  <inkml:trace contextRef="#ctx0" brushRef="#br0" timeOffset="9016">3915 540 0,'70'94'31,"-47"-48"-31,1-23 0,-24 1 16,0-1-16,0 0 15,0-46 1</inkml:trace>
  <inkml:trace contextRef="#ctx0" brushRef="#br0" timeOffset="9248">3939 214 0,'116'-47'32,"-69"24"-32,-24 23 15,0 0-15,24 0 16,-24 0-1,-46 23 1,0 1 0,-1-1-16,1 0 15,0 1-15</inkml:trace>
  <inkml:trace contextRef="#ctx0" brushRef="#br0" timeOffset="9587">3939 214 0,'93'70'16,"-70"46"15,-23-69-31,0 0 16,0-1-16,0 1 15,0-24-15,0 1 16,0-48 15,0 1-15,0 0-16,0-24 15,23 24-15,1-1 16,-1 1-16,24 0 16,-24-1-16,23-22 15,24 23-15,-23-1 16,0 24-16,-1-23 0,-22 23 16,-1 0-16,-46 47 31,-24-24-31,24 0 15,-24-23-15,24 23 16</inkml:trace>
  <inkml:trace contextRef="#ctx0" brushRef="#br0" timeOffset="9773">4265 400 0,'-24'24'47,"24"-1"-31,0 47-16,24 0 15,-24 23-15,0 0 0,0 1 16,0-25-16,0 25 16,0-48-16,0 1 15,0-1-15,-24-22 16</inkml:trace>
  <inkml:trace contextRef="#ctx0" brushRef="#br0" timeOffset="10583">4544 470 0,'24'0'47,"-1"0"-32,0-23-15,24 0 16,-24-1-16,1 24 16,-1-23-16,-23 46 31,-23 24-16,-24 0-15,0-1 16</inkml:trace>
  <inkml:trace contextRef="#ctx0" brushRef="#br0" timeOffset="10787">4498 727 0,'93'-93'47,"-46"46"-47,-1 0 15,-22 1-15,22 22 16,1-22-16,-47 22 16,23 24-16,-23-23 15,0 0-15,-23 0 16,-1 23 0,1 0-16,0 0 15</inkml:trace>
  <inkml:trace contextRef="#ctx0" brushRef="#br0" timeOffset="11062">4684 284 0,'-23'-23'47,"23"46"-32,0 0-15,0 47 16,23 0-16,-23 23 16,0 1-16,0-1 15,0 0-15,0-23 16,0 0-16,0-47 15,24 0-15,-24 1 16,0-48 15,0 1-15,-24-24-16,24 1 0,-23-24 16,0 23-1,-1-23-15,24 24 0,-23-1 16,23 1-16</inkml:trace>
  <inkml:trace contextRef="#ctx0" brushRef="#br0" timeOffset="11476">4894 191 0,'0'23'47,"-23"24"-32,-1-1-15,1 1 16,0-24-16,-1 24 16,1-24-16,23 0 15,23-23 32,1 0-47,-1 0 16,0 0-16,1 0 15,-1 24-15,0-1 16,-23 24-16,24 23 16,-24-24-16,0 24 0,0-23 15,0-1-15,0-22 16,-24-1-16,24 0 15,-23-23 1,23-23 0</inkml:trace>
  <inkml:trace contextRef="#ctx0" brushRef="#br0" timeOffset="12578">5057 121 0,'23'116'47,"-23"-69"-31,-23 0-16,0-1 15,-1 1-15,1-24 16,0 0-16,23-46 62,23 0-62,0-1 16,24 1-16,-24 0 0,1 0 16,-1 23-16,0-24 15,-23 48 1,0-1-1,-23 23-15,0 1 16,-1 0-16,1-24 16,23 24-16,-23-24 15,46-46 32,0-1-47,-23 1 16,24 0-16,-1-1 15,0 24-15,-23-23 0,24 23 16,-24 23 0,-24 1-1,1-1-15,0 0 16,23 1-16,-24-24 16,24 23-16,0-46 46,0-1-46,0-22 16,24 22 0,-24 1-16,0 46 47,0 24-47,0 0 0,0-1 15,0 1-15,0 23 16,0-24-16,0 1 15,-24 0-15,24-24 16,-23 23-16,0-22 16,-1-24 15,24-24-15,0 1-16,0 0 15,0 0 1,0-1-16,0 1 15,24 0-15,-1 23 0,0-24 16,1 1-16,-1 23 16,0 0-16,1 0 31,-24 23-31,0 24 16,-24-24-16,1 24 15,0-1-15,-1-22 16,1-1-16,23 0 15,-23 1-15,46-48 47,0 1-31,1 23-16,-1-23 0,24-1 16,-1 1-1,24-23-15,-23 22 0,-1 1 16,1 0-16,0-24 15,-24 24-15</inkml:trace>
  <inkml:trace contextRef="#ctx0" brushRef="#br0" timeOffset="12781">5500 191 0,'70'93'47,"-70"-70"-47,0 1 16,23-24-16</inkml:trace>
  <inkml:trace contextRef="#ctx0" brushRef="#br0" timeOffset="13432">5686 237 0,'-116'117'32,"69"-71"-32,24-22 15,-24-1-15,24 0 16,0 1-16,46-24 47,0-24-32,24 1-15,-24 0 16,24-1-16,-1 1 16,-22 23-16,22-23 15,-22 23-15,-48 23 31,1 24-31,0-24 16,-24 24-16,24-1 16,-24 1-16,24-24 15,0 1 1,46-24 15,0-24-15,24 1-16,-24 0 15,24-1-15,-1-22 16,-22 22-16,22-22 16,-23 22-16,1 24 15,-48 0 1,1 0 0,0 0-1,0 0-15,-1 0 31,24 24-31,0-1 16,-23 24-16,23-1 16,-23 1-16,23 0 15,-24-1-15,24 1 16,-23-24-16,23 24 16,0-24-1,0-46 1</inkml:trace>
  <inkml:trace contextRef="#ctx0" brushRef="#br0" timeOffset="13585">5663 634 0,'140'-24'47,"-117"24"-47,-23 24 15,23-24-15,-23 23 16,0 0-1</inkml:trace>
  <inkml:trace contextRef="#ctx0" brushRef="#br0" timeOffset="14341">5267 284 0,'23'0'63,"-23"23"-63,0 24 15,0-24-15,0 24 0,-23-1 16,0 1-16,23-24 16,-24 1-16,1-1 15,23 0-15,23-46 47,1 0-31,-1 23-16,0-24 15,0 24-15,1 0 16,-24 24 15,23-1-15,-23 0-16,0 1 0,0-1 16,0 0-16,0 0 15,0 1-15,0-1 16,-23 0-16,23 1 15,-24-1-15,1 0 16,23 1-16,-23-1 16,0-23-1,23-23 17,0-1-32,23 1 15,0 23 1,24 0-1,-24 0-15,24 0 0,-24 0 16,24 0-16,22 0 16,-22 23-16,0-23 15,-1 24-15,1-24 16,23 0-16,-24 23 16,24-23-16,0 0 15,-23 0-15,-1 0 16,1 0-16,0 0 15,-24 0-15,0 0 16,1-23-16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43:30.6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23 536 0,'-23'93'16,"23"-47"-16,0 1 0,0-24 15</inkml:trace>
  <inkml:trace contextRef="#ctx0" brushRef="#br0" timeOffset="899">629 0 0,'-47'0'47,"24"0"-47,0 23 16,-1 24-16,24-24 16,-23 0-16,23 0 15,0 1 1,0-1-16,0 0 15,23 1 1,1 22-16,-1-22 0,0 22 16,1 1-16,-1-1 15,-23 1-15,23 23 16,-23-24-16,0 24 16,-23-23-16,0 23 15,-24-23-15,24-1 16,-1-23-16,-22 1 15,22-1 1,1-23-16,46 0 78,-23 47-62,24-1-16,-24 24 0,0 0 15,23 0-15,-23 23 16,0-46-16,0 23 16,23-24-16,-23 1 15,24 0-15,-24-24 16,23 0-16,0 0 16,-23 1-16,24-24 15,-1 23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43:36.3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0 233 0,'116'0'31,"-46"0"-31,0-23 16,0 23-16,23-24 15,-23 24-15,24-23 0,-25 23 16,1 0-16,-23 0 15,0-23-15,-24 23 16,0 0-16,0 23 16,-23 0-1,-23 1-15,0 22 16,-24-23-16</inkml:trace>
  <inkml:trace contextRef="#ctx0" brushRef="#br0" timeOffset="322">140 443 0,'70'0'62,"-24"0"-62,1 0 16,23 0-16,0 0 16,0 0-16,0-24 15,-1 24-15,1 0 16,0 0-16,-23 0 16,-1 0-16,1 0 15,-24 0-15,1 0 16,-1 0-16</inkml:trace>
  <inkml:trace contextRef="#ctx0" brushRef="#br0" timeOffset="682">676 0 0,'140'23'47,"-94"-23"-32,-23 23-15,24 1 16,0-1-16,-1 0 15,-22 1-15,-1-1 16,23 0-16,-46 24 16,24-24-16,-24 24 15,0-24-15,-24 24 16,1 23-16,-23-24 16,-1 1-16,0-1 15,1 1-15,-24-24 0,23 24 16,-23-24-16,24-23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43:33.1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0 326 0,'140'-23'31,"-70"23"-15,0 0-16,-1 0 15,1 0-15,0 0 16,-23 0-16,23 0 0,-47 0 16,0 0-1,-46 0 17,0 0-17</inkml:trace>
  <inkml:trace contextRef="#ctx0" brushRef="#br0" timeOffset="234">326 69 0,'0'140'31,"0"-70"-16,0 0-15,-23 23 16,23-23-16,0 0 16,-23 0-16,23 0 15,-24-23-15,24-24 16,0 0-16</inkml:trace>
  <inkml:trace contextRef="#ctx0" brushRef="#br0" timeOffset="727">1421 0 0,'-46'116'31,"-1"-69"-31,24 23 15,0-24-15,-24 24 0,0 0 16,24-23 0,-24-1-16,24 1 15,0-24-15,0-23 0,23-23 16</inkml:trace>
  <inkml:trace contextRef="#ctx0" brushRef="#br0" timeOffset="916">1398 186 0,'117'70'32,"-71"-47"-32,1 1 15,-1-1-15,-22 0 0,-1 0 16,0-23-16,1 0 15</inkml:trace>
  <inkml:trace contextRef="#ctx0" brushRef="#br0" timeOffset="1352">1305 536 0,'140'-24'31,"-117"1"-31,0 23 16,-23 47 15,0 22-15,0-22-16,0 23 15,-23 0-15,23-24 16,0-22-16,0 22 16,0-22-16,23-24 15,1 0 1,-1-24 0,0 1-16,-23 0 0,0-1 15,0 1 1,-23 0-1,0 23-15,-1-23 16,1 23-16,0 0 16,-1 0-16,1 0 15,23 23-15</inkml:trace>
  <inkml:trace contextRef="#ctx0" brushRef="#br0" timeOffset="1576">2027 93 0,'93'140'47,"-93"-117"-31,24 0-16,-24 1 15</inkml:trace>
  <inkml:trace contextRef="#ctx0" brushRef="#br0" timeOffset="1944">2307 139 0,'-117'117'31,"71"-94"-15,-1 24-16,-23-24 15,47 0-15,0 1 16,-1-24-16,24 23 15,24-46 17,22 23-32,-22 0 15,22-24 1,1 24-16,-1-23 0,1 23 16,0 0-16,-24 0 15,-46 23 16,-24 24-31,0 0 16,1-1-16,-24-22 16,23 22-16</inkml:trace>
  <inkml:trace contextRef="#ctx0" brushRef="#br0" timeOffset="2117">1957 629 0,'0'23'47,"47"-23"-47,-24 0 15,24 0-15,23-23 16,-24-1-16,24-22 16,-23 23-16,-1-1 15,-22 1-15</inkml:trace>
  <inkml:trace contextRef="#ctx0" brushRef="#br0" timeOffset="2326">2120 419 0,'0'163'32,"0"-70"-17,0-23-15,0 0 16,0 23-16,0-46 15,0 23-15,0-23 16,0-24-16,0-46 31</inkml:trace>
  <inkml:trace contextRef="#ctx0" brushRef="#br0" timeOffset="2558">2237 536 0,'0'139'31,"0"-92"-31,0 23 16,0 0-16,0 23 15,0-23-15,0 0 16,0-24-16,0 1 15,0 0-15,23-47 16,-23 23-16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43:38.3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237 386 0,'0'-23'47,"-23"-1"-31,-1 1 0,1 23-1,0 0-15,-1 0 16,1 0-16,0 23 15,0 24-15,-1 0 16,1-1-16,23 24 16,0 0-16,0-23 15,0-1-15,23 1 16,1-24-16,-1-23 16,0 0-16,0-46 15,1-1-15,22-23 16,-22 0-16,-1-23 0,0 23 15,1 0-15,-1 0 16,-23 0-16,23 24 16,-23-1-16,0 0 15,0 24-15,0 0 16,0 69 31,0 1-47,0 23 15,0 0-15,0 0 16,0 0-16,0 0 16,0-24-16,0 1 15,0-1-15,23-22 0,1-1 16,-1-46 0,0-1-1</inkml:trace>
  <inkml:trace contextRef="#ctx0" brushRef="#br0" timeOffset="185">540 293 0,'0'93'16,"0"-46"-1,23-1-15,-23-22 0,0 22 16,0-23-16,24-46 47</inkml:trace>
  <inkml:trace contextRef="#ctx0" brushRef="#br0" timeOffset="382">610 13 0,'23'140'47,"-23"-117"-47,23 1 0,-23-1 16,24 0-16,-1-23 15</inkml:trace>
  <inkml:trace contextRef="#ctx0" brushRef="#br0" timeOffset="1116">936 83 0,'-70'0'46,"47"47"-30,23-1-16,-23 1 16,-1-1-16,24 24 15,-23-23-15,23 23 16,0-47-16,0 24 16,0-24-16,0 0 15,0 1-15,23-24 16,-23-24 46,0 1-46,24 23 0,-24-23 187,0 0-203,0-24 15,0 24-15,0-24 16,23 0-16,-23 1 16,23 22-16,0 1 15,1 0-15,-1 0 16,0 23-1,24 0-15,-24 0 16,1 0-16,-1 23 16,0-23-16,24 23 15,-24-23-15,0 23 0,24-23 16,-24 0-16,1 0 16,-1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43:43.0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 0 0,'0'46'62,"0"1"-46,0-1-16,0 24 16,0 0-16,0 23 15,0-23-15,0 0 0,-23-23 16,23-24-16,0 0 16,23-23 15,0 0-16,1 0-15,22 0 16,1 0-16,-1-23 16,24 23-16,-23 0 15,23 0-15,-24 0 16,-22 0-16,22 23 16,-22-23-16,-24 24 15,23-24-15</inkml:trace>
  <inkml:trace contextRef="#ctx0" brushRef="#br0" timeOffset="414">1126 256 0,'-70'-23'47,"47"46"-31,-1 0-16,1 0 0,0 24 16,23 0-16,-23-1 15,23 24-15,0 0 16,0-23-16,0 23 15,0 0-15,23-1 16,-23-22-16,23 23 16,-23-23-16,0-1 15,23-23-15,-23 1 16,0-1-16,-23-23 47,0-23-47,23-24 0,-23 1 15,-1-1-15</inkml:trace>
  <inkml:trace contextRef="#ctx0" brushRef="#br0" timeOffset="586">846 582 0,'140'0'31,"-93"0"-15,-1 0-16,-22 0 16,-1 0-16,24 23 15,-24-23-15</inkml:trace>
  <inkml:trace contextRef="#ctx0" brushRef="#br0" timeOffset="758">1289 605 0,'0'140'32,"0"-93"-17,0-24-15,0 0 16,0 1-16,0-1 16,0-46-1,0-24-15</inkml:trace>
  <inkml:trace contextRef="#ctx0" brushRef="#br0" timeOffset="930">1359 233 0,'47'46'63</inkml:trace>
  <inkml:trace contextRef="#ctx0" brushRef="#br0" timeOffset="1486">1569 233 0,'0'139'31,"0"-69"-15,0 0-16,0 23 16,0-23-16,-24 0 0,24-23 15,0-1 1,0-22-16,0-1 0,24-23 31,-1 0-15,0 0-1,1-23-15,-1-1 16,24-22-16,-24 23 16,0-24-16,0 0 15,1 24-15,-1-24 16,-23 1-16,0 23 15,0-1-15,0 1 16,-23 23 0,-1 23-1,1 1-15,0 22 0,23-23 16,-23 24-16,23 0 16,0-1-16,0-22 15,0-1-15,0 0 16,0 0-16,23 1 15,0-1-15,0-23 16,1 0-16,-1 0 16,0 0-16,1 0 15,-1 0-15,0-23 16,1-1-16,-24 1 16,0 0-16</inkml:trace>
  <inkml:trace contextRef="#ctx0" brushRef="#br0" timeOffset="2026">2058 442 0,'0'-23'63,"23"0"-1,-23-1-46,0 1-16,0 0 15,0-1 1,0 71 47,0-24-63,0 47 0,0-23 15,0 0 1,0 22-16,0-22 0,0 23 15,0-23-15,0-1 16,0 1-16,0-24 16,0 0-16,0-46 78,-23 23-63</inkml:trace>
  <inkml:trace contextRef="#ctx0" brushRef="#br0" timeOffset="3046">77 629 0,'0'23'94,"0"0"-94,-23 1 15,23 22-15,0-22 16,0 22-16,0 1 15,-23-1-15,23 24 16,0-23-16,0 23 0,0 0 16,0 0-1,0 0-15,-24-1 0,24-22 16,0 23-16,0-47 16,0 1-16,0-1 15,24-23 16,22 23-15,-22-23 0,22 0-16,1 0 15,-1 23-15,1-23 16,23 24-16,0-24 16,-24 0-16,24 0 15,0 0-15,-23 0 16,-24 0-16,24 0 0,-24 0 15,0 0-15,1 0 16</inkml:trace>
  <inkml:trace contextRef="#ctx0" brushRef="#br0" timeOffset="3443">1219 1305 0,'23'-47'47,"-46"47"-32,0 23-15,23 1 16,-23-1-16,-1 0 15,24 24-15,-23-24 16,23 47-16,0-23 16,0-1-16,0 24 15,0 0-15,0 0 16,0-24-16,0 24 16,0-23-16,0 0 15,0-24-15,0 0 0,0 0 16,-23-23-1,-1 0 1,1-23-16,0 0 16,-1-24-16</inkml:trace>
  <inkml:trace contextRef="#ctx0" brushRef="#br0" timeOffset="3638">986 1607 0,'140'0'31,"-70"-23"-31,-24 23 0,1-23 16,-24 23-16,1 0 16,-1 0-16,0-23 15,1 23 1</inkml:trace>
  <inkml:trace contextRef="#ctx0" brushRef="#br0" timeOffset="12894">1336 1631 0,'23'0'125,"0"0"-110,1 0 1,-1 0-1,0 0 1,0 0 0,-23 23 62,0 0-78,0 1 15,-23-1 1,23 0-16,0 1 0,0-1 16,0 0-16,0 0 15,0-46 32,23 0-47,-23 0 16,0-1-16</inkml:trace>
  <inkml:trace contextRef="#ctx0" brushRef="#br0" timeOffset="13111">1475 1211 0,'24'0'62,"-24"24"-62,23-1 16,-23 0 0,23-23-16</inkml:trace>
  <inkml:trace contextRef="#ctx0" brushRef="#br0" timeOffset="13734">1755 1211 0,'0'47'47,"0"0"-31,0-1-16,-23 24 15,0 0-15,23 0 16,-24 0-16,24 0 0,0 0 16,0-24-16,0 1 15,0-24-15,0 0 16,24-23-1,-1 0 1,0 0-16,0 0 16,24-23-16,-24 0 15,24-24-15,0 1 16,-24-1-16,0 24 16,0-24-16,1 0 15,-24 24-15,0-23 16,0 22-16,0 1 0,0 0 15,-24 23-15,1 0 16,0 0 0,0 23-1,-1 0-15,24 24 16,-23-1-16,23 1 16,0-24-16,0 24 15,0-24-15,23 1 16,1-1-16,-1 0 15,0-23 1,0 0-16,24 0 16,-24 23-16,1-23 15,-1 0-15,0 0 0,1-23 16,-1 23 0,0-23-16</inkml:trace>
  <inkml:trace contextRef="#ctx0" brushRef="#br0" timeOffset="14085">2314 1351 0,'117'0'47,"-94"23"-32,-23 24-15,0 0 0,0-1 16,0 24-16,-23-23 16,0-1-16,-1-22 15,1 22-15,0-22 16,23-1 15,23-23 0,0 0-31,1 23 16,22-23-16,-22 0 16,22 0-16,-23 0 15,1 0 1</inkml:trace>
  <inkml:trace contextRef="#ctx0" brushRef="#br0" timeOffset="15340">54 1538 0,'0'23'94,"0"23"-94,-23 1 15,23 23-15,0 0 16,0 0-16,0 0 16,-24 0-16,24-1 15,0 25-15,0-48 16,0 24-16,0-23 15,0-1-15,0-22 16,0-1-16,24-23 31,-1 0-15,0 23 0,24-23-16,-24 0 15,24 0-15,-24 24 16,24-1-16,-24-23 15,24 23-15,-1 1 16,-22-1-16,22-23 16,-23 23-16,1-23 15,-1 0-15,0 0 16</inkml:trace>
  <inkml:trace contextRef="#ctx0" brushRef="#br0" timeOffset="15795">1289 2493 0,'0'-93'63,"0"69"-63,-23 24 15,-1 0-15,1-23 16,0 23-16,0 0 0,-1 0 16,1 0-16,0 23 15,-1 24-15,1 0 16,23-1-16,0 24 15,0 0-15,0-23 16,0 23-16,0-1 16,0 1-16,0 0 15,0-23-15,0 0 16,0-24-16,0 0 16,0 0-1,-23-23 1,-1-23-1,1-23 1,-23-1-16</inkml:trace>
  <inkml:trace contextRef="#ctx0" brushRef="#br0" timeOffset="15961">846 2703 0,'117'0'62,"-71"0"-62,24 0 16,-46 0-16,22 0 15,1 0-15,-24 0 16</inkml:trace>
  <inkml:trace contextRef="#ctx0" brushRef="#br0" timeOffset="16149">1359 2679 0,'0'117'47,"0"-71"-31,0-22-16,0-1 16,0 0-16,0 1 15</inkml:trace>
  <inkml:trace contextRef="#ctx0" brushRef="#br0" timeOffset="16335">1452 2493 0,'23'23'47,"-23"1"-31,24-1-16,-1-23 15</inkml:trace>
  <inkml:trace contextRef="#ctx0" brushRef="#br0" timeOffset="16870">1732 2400 0,'0'116'47,"0"-46"-32,-23-23-15,23 23 16,-24 0-16,24-1 0,0-22 15,0 0 1,0-1-16,0-22 0,0-1 16,24-23-16,-1 0 15,0 0-15,0 0 16,1-23-16,22-1 16,1-22-16,-24-1 15,24 0-15,-24-22 16,0 22-16,1 0 15,-1 24-15,-23 0 16,0-1-16,0 1 16,-23 0-16,-1 23 15,1 0 1,0 0-16,23 23 16,-23 24-16,-1-24 0,24 24 15,0-24-15,0 0 16,0 24-16,0-24 15,24 0 1,-24 1-16,23-24 16,0 0-16,0 23 15,1-23-15,-1 0 16,0 0-16,24-23 16,-47-1-16,23 1 15</inkml:trace>
  <inkml:trace contextRef="#ctx0" brushRef="#br0" timeOffset="17282">2338 2470 0,'46'-24'46,"-22"24"-14,-24 24-32,0 22 15,0-22-15,-24 22 16,1-23-16,23 24 0,0-24 16,-23-23-16,23 24 15,0-1-15,23 0 31,0-23-31,24 24 16,-24-24 0,1 0-16,-1 23 15,0-23-15,-23 23 16,0 0-16,0 1 16,0 22-16,0 1 15,-23 0-15,-24-24 16,24 24-16,-24-24 0,24 0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44:09.344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2796 7644 0,'0'23'47,"23"-46"46,1-1-93,-1 1 16,23 0-16,-22-24 16,22 0-16,-22 1 15,22-24-15,-22 0 16,22 0-16,-23-23 16,24 23-16,-24 0 15,1-23-15,22 0 0,-22 23 16,-24-24-16,23 25 15,0-25-15,-23 1 16,0 0-16,0 0 16,0 0-16,0-24 15,0 24-15,0 0 16,23 23-16,-23-24 16,0 25-16,0-25 15,-23 24-15,23-23 16,-23 23-16,0 0 15,-1-23-15,1 23 16,23-23-16,-23 23 16,-1-23-16,1 0 0,0 23 15,-1 0-15,1 0 16,0 23-16,0-22 16,23-1-16,-47 0 15,24 0-15,-1 0 16,1 0-16,-24 0 15,24 0-15,-23 0 16,-1-23-16,24 23 16,-24 0-16,24 0 15,-1 0-15,-22 24 16,23-24-16,-1 0 16,1 0-16,0 23 0,-24 1 15,24-24 1,-1 23-16,1-23 0,-24 24 15,24-1-15,0-23 16,0 24-16,-1-1 16,1 1-16,0-1 15,-1 0-15,1 1 16,0 22-16,-1-22 16,1-1-16,0 1 15,0 22-15,-24-22 16,24-1-16,-1 0 15,-22 1-15,22 23 16,-22-24-16,23 0 16,-24 1-16,0-1 0,1-23 15,-1 24-15,24-1 16,-24 0-16,1 1 16,-1-1-16,0-23 15,1 24-15,-1-1 16,1-23-16,-1 24 15,0-24-15,1 23 16,-1 0-16,1 1 16,-1-1-16,0 1 15,1-1-15,22 0 16,-22 24-16,-1-24 16,24 24-16,-24 0 15,1 0-15,22-1 0,1 1 16,-24 0-16,24-1 15,0 24-15,0-23 16,-1 0-16,1 23 16,23-24-1,-23 24-15,23-23 16,-24 0 0,1 0-1,0-1 1,-1 1-1,24 0-15,-23 23 16,23-24-16,-23 1 0,0 0 16,23-1-16,-24 1 15,1 0 1,0 0-16,23-1 0,-24 1 16,1 0-16,23-1 15,-23 24-15,23-23 16,-24 23-16,24-23 15,-23 23 1,0-24 47,0 24-17,23 24 48,0 22-94,-24 24 16,24-23-16,-23-1 15,23 24-15,-23-46 16,23 22-16,0-22 16,0-1-1,0-46 32,0-24-47,23 0 16,0 1-16,1-1 15,-1 1-15,-23-24 16,23 23-16,0 0 16,-23 24-16,0 0 15,0 0-15,24-1 16,-1 24 15,0 0-15,1 24-16,22 22 15,1-23-15,23 24 16,-24-24-16,48 24 16,-25-24-16,1 1 15,0-24-15</inkml:trace>
  <inkml:trace contextRef="#ctx0" brushRef="#br0" timeOffset="1347">3635 4707 0,'23'0'94,"24"-23"-79,-24 0 1,24 23-16,-24-24 15,0 24-15,1 0 16,-1 0 0,-46 0 15,-1 0-15,1 0-16,-24 24 15,24-1-15,0-23 0,-1 23 16,1 1-16,0-24 15,0 0-15,23 23 16,23-23 31,0 0-31,0 0-16,24-23 15,-24 23-15,1-24 16,22 24-16,-22-23 15,-1 23 1</inkml:trace>
  <inkml:trace contextRef="#ctx0" brushRef="#br0" timeOffset="2035">3658 5010 0,'117'-116'46,"-94"92"-30,0 1-16,1 0 16,-1 0-16,0-1 15,-23 1-15,23 0 16,-23-1-16,0 1 16,0 0-1</inkml:trace>
  <inkml:trace contextRef="#ctx0" brushRef="#br0" timeOffset="2418">3845 4428 0,'0'23'47,"0"24"-32,0 23-15,0-1 16,0 25-16,-24-24 16,24 23-16,0-23 15,0-24-15,0 1 16,0-24-16,0 1 16,0-48 62,-23 1-63,0 23-15,-1-23 16,1-1-16,0 1 16,-1 0-1,24-1-15</inkml:trace>
  <inkml:trace contextRef="#ctx0" brushRef="#br0" timeOffset="2831">4101 4428 0,'-70'46'62,"47"-22"-62,-1-1 16,1-23-16,23 23 16,-23-23-16,23 24 31,23-24-16,-23 23-15,23 0 16,-23 0-16,24 24 16,-24 23-16,0-23 15,0 22-15,0 1 16,0-23-16,0 0 16,0-1-16,-24-22 15,24-1-15,0 0 16</inkml:trace>
  <inkml:trace contextRef="#ctx0" brushRef="#br0" timeOffset="3887">4171 4451 0,'46'23'63,"-46"24"-63,-23 0 16,0-1-16,-24-23 0,24 24 15,23-24 1,-23 1-16,-1-24 15,48 0 17,-1 0-32,0-24 15,0 24-15,1-23 16,22 0-16,-22 23 16,-1-24-1,-23 48 16,0-1-31,-23 0 16,-1 24-16,1-24 16,23-46 46,0 46 1,0 1-48,0-1-15,-23 23 16,23-22-16,-24-1 16,24 0-1,-23-23-15,23 24 16,0-48 15,0 1-15,0 0-1,0-1 1,0 48 46,23-1-46,1-23-16,-24 23 16,23-23-1,-23 24 1,0-1 0,-23 0-1,-1 1-15,24-1 16,-23 0-16,0-23 15,23 24-15,-23-24 16,23 23 47,23-23-32,0 0-16,24 0-15,-24 0 16,0 0-16,1 0 16,22 0-16,-22-23 15</inkml:trace>
  <inkml:trace contextRef="#ctx0" brushRef="#br0" timeOffset="4127">4427 4404 0,'47'47'63,"-47"-24"-63,23 1 15,-23-1-15,23-23 16</inkml:trace>
  <inkml:trace contextRef="#ctx0" brushRef="#br0" timeOffset="4781">4707 4428 0,'-140'116'47,"93"-92"-31,1 22-16,-1-23 15,24 1-15,0-1 16,69-46 15,-23-1-15,24 1-1,0 0-15,-1 0 0,-22-1 16,22 1-16,1 23 16,-24 0-16,-46 0 31,-1 47-16,-22-1-15,-1 1 16,-23 23-16,47-24 16,0-22-16,-1-1 15,24 0-15,24-23 32,-1 0-32,0-23 15,24-24 1,0 24-16,-1-24 0,1 1 15,-24-1-15,0 24 16,1 23-16,-24-23 16,0-1-16,-24 1 31,1 23-15,0 0 15,23 23-31,-24 1 15,24-1-15,-23 23 16,23 1-16,-23 0 16,0-24-16,23 24 0,-24-1 15,24-23-15,-23 1 16,23-1-16,0 0 16</inkml:trace>
  <inkml:trace contextRef="#ctx0" brushRef="#br0" timeOffset="4937">4683 4801 0,'117'0'47,"-94"0"-32</inkml:trace>
  <inkml:trace contextRef="#ctx0" brushRef="#br0" timeOffset="5434">4381 4428 0,'0'23'47,"-24"24"-31,24-24-16,-23 24 15,0-24-15,-1 0 16,24 0-16,0 1 15,0-1 17,24-23 15,-24 23-47,23 1 15,0-1-15,1 0 16,-24 1-16,23-24 0,0 23 15,-23 0-15,0 0 16,0 1-16,0 22 16,0-22-16,-23-1 15,0 0-15,23 1 16,-24-1-16,24 0 16,-23-23-16,23 24 15</inkml:trace>
  <inkml:trace contextRef="#ctx0" brushRef="#br0" timeOffset="5599">4567 5010 0,'163'70'31,"-93"-46"-31,-23-1 16,22-23-16,1 23 15,-23-23-15,0 0 16,-1 0-16,-22 0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44:18.15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23 327 0,'257'0'93,"-234"0"-93,0 0 16,-23-24-16,0 48 31,-23-1-31,-24 0 16,1 0-16</inkml:trace>
  <inkml:trace contextRef="#ctx0" brushRef="#br0" timeOffset="203">0 653 0,'70'0'47,"-24"-24"-31,1-22-16,0 23 15,-1-24-15,1 0 16,-1 24-16,-22 0 16,-24-1-16,0 1 15,0 0-15,0 0 16</inkml:trace>
  <inkml:trace contextRef="#ctx0" brushRef="#br0" timeOffset="539">303 70 0,'0'93'47,"0"-23"-47,0 0 15,0 23-15,0 1 16,0-24-16,0 23 15,0-23-15,0-24 16,0 1-16,0 0 16,0-24-16,0-46 62,0-1-46,-23 1-16,-1 0 15,1-24-15,23 24 16,-23-24-16,23 0 16</inkml:trace>
  <inkml:trace contextRef="#ctx0" brushRef="#br0" timeOffset="1283">443 47 0,'116'-47'31,"-92"47"-15,-1 0-1,-23 24 1,0-1-1,-23 0-15,-1 24 16,-22-1-16,22-22 0,1 22 16,0-22-1,23-1-15,-24-23 16,24 23 0,24-23 15,22-23-31,-22 0 15,-1 23-15,0-24 16,1 24-16,-1 0 16,-23 24-1,0 22-15,0 1 16,-23 23-16,-1-24 16,24 1-16,-23 0 15,23-24-15,0 0 16,23-46 15,24-24-15,-24 24-16,0 0 15,1-1-15,-1 1 16,0 23-16,-23 47 47,-23-1-47,-24 47 15,1-23-15,23-23 16,-1 0-16,1-1 16,23-22-16,0-1 0,23-23 31,24 0-15,-1-23-16,1-1 15,0-22-15,-1-1 16,1 0-16,-1 1 15,-22 22-15,-1-22 16,-23 23-16</inkml:trace>
  <inkml:trace contextRef="#ctx0" brushRef="#br0" timeOffset="1567">1002 117 0,'140'-23'47,"-94"-1"-47,1 1 15,0 23-15,-1-23 16,-22 23-16,-1 0 0,-46 23 31</inkml:trace>
  <inkml:trace contextRef="#ctx0" brushRef="#br0" timeOffset="1755">1095 163 0,'0'140'32,"0"-70"-32,0-23 15,0 23-15,23-24 16,-23 1-16,0-1 16,0-22-16,0-1 15,0-46 1</inkml:trace>
  <inkml:trace contextRef="#ctx0" brushRef="#br0" timeOffset="2033">1258 187 0,'0'163'47,"24"-93"-31,-24 23-16,0 23 0,0 1 15,0 0-15,23-24 16,-23-23-16,0 0 16,0-24-16,0-23 15,0 1-15,0-48 31,0-22-15,0-1-16</inkml:trace>
  <inkml:trace contextRef="#ctx0" brushRef="#br0" timeOffset="2407">1188 257 0,'70'-47'47,"-70"70"-15,0 1-17,0-1-15,-23 24 16,0-24-16,-1 0 15,24 0-15,-23 1 16,23-1-16,23-23 47,1 0-47,-1 0 16,0 0-16,1 0 15,-48 23 16,1 1-31,-24 22 16,1-22-16</inkml:trace>
  <inkml:trace contextRef="#ctx0" brushRef="#br0" timeOffset="2566">1002 769 0,'23'-23'47,"1"-24"-32,22 1-15,1-1 16,23 1-16,-24-24 16,-22 23-16,-1 0 15,0 24-15</inkml:trace>
  <inkml:trace contextRef="#ctx0" brushRef="#br0" timeOffset="2865">1398 233 0,'117'-46'32,"-71"46"-17,1-24-15,-24 24 16,0-23-16,-23 46 47,0 1-32,-23 22-15,0 24 16,-24-23-16,1 23 16,22-24-16,-22 1 15,22 0-15,-22-1 16,23-23-16,23 1 16,-24-24-16,24-24 15,0-22-15</inkml:trace>
  <inkml:trace contextRef="#ctx0" brushRef="#br0" timeOffset="3059">1375 373 0,'0'23'63,"23"1"-63,0 46 15,1-24-15,22 24 16,-22-23-16,-1 23 15,0-24-15,1 1 16,-1-24-16,0 24 16,-23-24-16,23-23 15,-23 23-15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44:22.03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0 373 0,'140'-93'47,"-93"69"-47,-1 1 15,1 0-15,-24 23 16,-23 23 15,-23 0-31,0 47 16,-24-23-16,0-1 16,1 1-16,23 0 15,-1-24-15,24 0 16,-23-23-16,46 0 31,24-23-15,-1 0-16,24-24 15,-23 0-15,23 1 16,-47-1-16,24 24 16,-24-24-16,-23 24 15,23-24-15,-23 24 16,-23 0-16</inkml:trace>
  <inkml:trace contextRef="#ctx0" brushRef="#br0" timeOffset="286">350 47 0,'0'93'47,"0"-23"-31,0 23-16,0 0 0,0 24 15,0-1-15,0 1 16,0-24-16,0-23 16,0-24-16,0-22 15,-23-48 32,-1-22-31,24-1-16,-23 1 15,0-24-15,-1 0 0,24 0 16,-23 23 0</inkml:trace>
  <inkml:trace contextRef="#ctx0" brushRef="#br0" timeOffset="690">513 47 0,'-23'46'47,"-24"-22"-31,24 22-16,-1-23 15,1 24-15,0-24 0,23 1 31,23-24-15,-23 23 0,23 0-16,1 1 15,-1 22-15,0 1 16,-23-1-16,24 1 16,-24 23-16,0 0 15,0-24-15,0 1 16,0 0-16,0-24 15,0 0-15,-24-23 16,24-23 0,0 0-16,0-47 15,0 0-15</inkml:trace>
  <inkml:trace contextRef="#ctx0" brushRef="#br0" timeOffset="1628">723 0 0,'70'117'47,"-94"-71"-47,-22 24 15,22-23 1,-22-1-16,23 1 0,-1-24 15,1-23 1,46 0 15,1-23-31,-1 0 16,0-1-16,0 1 16,24 23-16,-24-23 15,-23 46 16,-23 0-31,0 24 16,-1-1-16,1-22 16,0-1-16,23 0 0,0 1 15,23-48 17,0 24-17,1-23-15,-1 0 16,0-1-16,1 24 15,-48 0 48,1 24-63,23-1 16,0 0-1,0 1-15,0-1 0,0 24 16,0-1-16,0 1 15,0-1-15,0 1 16,-23-24-16,23 1 16,0-1-16,-24-23 15,24 23-15,-23-23 32,23-23-17,0 0-15,0-1 16,0 1-16,0 0 15,0-1-15,23 24 16,-23-23-16,24 0 16,-1 23-16,0-24 0,24 24 15,-24 0-15,1 0 16,-24 24 0,-24 22-1,1 1-15,0 0 16,-1-1-16,1-22 15,0-1-15,23 0 16,-24-23 0,48 0 15,-1 0-31,0 0 16,24-23-16,0-24 0,-1 1 15,1-24 1,23 23-16,-24-23 0</inkml:trace>
  <inkml:trace contextRef="#ctx0" brushRef="#br0" timeOffset="2520">1445 47 0,'47'93'47,"-24"-70"-47,0 0 16,1-23-1</inkml:trace>
  <inkml:trace contextRef="#ctx0" brushRef="#br0" timeOffset="3046">1678 23 0,'-23'47'47,"-24"0"-31,1-24-16,22 23 15,-22-22-15,22 22 16,1-46-16,23 24 16,23-24 15,1-24-16,22 1-15,-22 0 16,22 23-16,-22-24 16,-1 1-16,0 23 15,-23 23 1,-23 1 0,-24 22-16,1 24 15,-1-23-15,24-1 16,-24 1-16,24-24 15,0 1-15,23-1 16,-24-23-16,48 0 31,-1 0-15,23 0-16,1-23 0,0-24 16,23 0-16,-24 24 15,1-23-15,-1 22 16,-46 1-16,24 0 15,-24-1 1,-24 24-16,1 0 16,0 0-16</inkml:trace>
  <inkml:trace contextRef="#ctx0" brushRef="#br0" timeOffset="3346">1632 303 0,'-47'93'31,"24"-70"-16,23 24-15,0-24 16,0 1-16,0-1 16,0-46 46,23 23-62,0 0 16,-23-24-16,24 24 15,-1 0-15,23 0 16,-22 0-16,-1 0 16,0 0-16,1 0 0,-1 0 15,0 24-15,-23-1 16,0 0 0</inkml:trace>
  <inkml:trace contextRef="#ctx0" brushRef="#br0" timeOffset="3787">1235 70 0,'-70'93'63,"47"-46"-63,0 23 15,0-24-15,-1 1 16,24-1-16,-23-22 16,23-1-16,23-23 46,1 0-46,-1 0 16,0 0-16,24 0 0,-24 0 16,0 23-16,1 1 15,-24-1 1,23 0-16,-23 24 0,0-1 16,0 1-16,-23 0 15,-1-1-15,24 1 16,-23-24-16,0 1 15,-1-24 1</inkml:trace>
  <inkml:trace contextRef="#ctx0" brushRef="#br0" timeOffset="3984">1282 722 0,'117'24'16,"-71"-1"-1,24 0-15,-23 24 16,-1-24-16,24 1 16,-23-1-16,-1 0 15,-22 0-15,-1 1 16,24-24-16,-24 0 16,0 0-1</inkml:trace>
  <inkml:trace contextRef="#ctx0" brushRef="#br0" timeOffset="4305">2121 326 0,'70'0'63,"-70"24"-63</inkml:trace>
  <inkml:trace contextRef="#ctx0" brushRef="#br0" timeOffset="4470">2144 583 0,'47'0'47,"-24"-24"-47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44:27.4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0 411 0,'46'0'62,"-22"0"-62,-1 0 16</inkml:trace>
  <inkml:trace contextRef="#ctx0" brushRef="#br0" timeOffset="180">0 714 0,'116'-47'47,"-93"47"-32</inkml:trace>
  <inkml:trace contextRef="#ctx0" brushRef="#br0" timeOffset="2610">582 201 0,'0'23'109,"-23"1"-93,0-1-16,-1 24 15,1-1-15,-24 1 16,24-24-16,0 24 16,0-24-16,-1 24 15,1-24-15,23 0 16,-23-23-16,23 24 16,23-24-1</inkml:trace>
  <inkml:trace contextRef="#ctx0" brushRef="#br0" timeOffset="2813">512 434 0,'47'163'32,"-24"-93"-17,-23 23-15,0 1 16,0-24-16,0-24 15,0 1-15,0-1 16,-23-46-16,23 24 16,0-48-1</inkml:trace>
  <inkml:trace contextRef="#ctx0" brushRef="#br0" timeOffset="3360">745 61 0,'24'117'47,"-24"-71"-47,0 24 0,0-23 16,0-24-16,0 1 15,23-24 1,-23-24 0,23 1-16,1-24 15,22 1-15,-23-1 16,1 24-16,22-24 16,-22 24-16,-1 0 15,0 23 1,1 0-1,-24 23 1,0 24-16,-47-1 16,0 24-16,1 0 15,-1 0-15,-23-24 0,24 1 16,22 0-16,-22-24 16,22 0-16,24 1 15,-23-1-15,46-23 31,1-23-15,46-1-16,-24 1 16,24 0-16,0-24 15,0 0-15,-23 1 16,-1 23-16,-22-1 16,-1 24-16</inkml:trace>
  <inkml:trace contextRef="#ctx0" brushRef="#br0" timeOffset="3594">908 364 0,'0'163'47,"24"-69"-31,-24-1-16,0 0 15,0 0-15,23-23 16,-23 0-16,0-23 16,0-1-16,0-22 15,0-48 17</inkml:trace>
  <inkml:trace contextRef="#ctx0" brushRef="#br0" timeOffset="3803">932 527 0,'-47'140'47,"24"-70"-47,0-23 16,-1 23-16,1-47 0,0 24 15,23-24-15,0 0 16,0-46 0</inkml:trace>
  <inkml:trace contextRef="#ctx0" brushRef="#br0" timeOffset="3939">978 667 0,'94'93'31,"-71"-46"-15,-23 0-16,23-24 15</inkml:trace>
  <inkml:trace contextRef="#ctx0" brushRef="#br0" timeOffset="4285">1188 481 0,'140'-93'47,"-117"93"-47,1-24 15,-1 24-15,-46 24 16,-1 22-1,-22 1-15,-1-1 16,24 1-16,-1 0 16,1-24-16,0 0 15,23 0-15,23-23 32,24-23-17,-24-23-15,24 22 16,-1-22-16,1-1 15,-24 0-15,0 1 16,1-1-16</inkml:trace>
  <inkml:trace contextRef="#ctx0" brushRef="#br0" timeOffset="4554">1375 224 0,'-24'94'16,"24"-24"-1,0-1-15,0 1 16,0 24-16,0-1 16,0-23-16,0 0 15,0 0-15,24-24 16,-24-23-16,0 1 16,-24-48 30,1-22-30,23-1-16,-23-23 16,-1 0-16</inkml:trace>
  <inkml:trace contextRef="#ctx0" brushRef="#br0" timeOffset="4846">1421 271 0,'140'-47'31,"-117"47"-31,1 0 16,-1 0 0,-23 24-16,0-1 15,-23 24 1,-1-1-16,1-22 0,0-1 15,23 0-15,-24 0 16,48-23 15,-1-23-15,0-23-16,1-1 16,-1 24-16</inkml:trace>
  <inkml:trace contextRef="#ctx0" brushRef="#br0" timeOffset="5124">1608 201 0,'-24'117'47,"1"-47"-47,0-24 16,-24 24-16,24-23 15,-24 23-15,24-24 16,0 1-16,-1-1 15,24-22-15,-23-24 16,23 23-16,23-46 31,24-24-31,-24 0 16,24 1-16,-1 23 0,1-24 16,23 0-16,-24 1 15,-22-1-15,-1 24 16</inkml:trace>
  <inkml:trace contextRef="#ctx0" brushRef="#br0" timeOffset="5544">1654 388 0,'0'139'31,"0"-92"-31,0 23 15,0 23-15,23-23 16,-23 0-16,0 23 16,0-46-16,0 23 15,0-24-15,0-22 16,0-1-16,0 0 16,0-46 30,-23 0-46,0-24 16,0 0-16,-1 1 16,-22-1-16,22 1 15,1 22-15,0 1 0,-1 0 16,24-1 0,24 1 15,-1 23-31,0 0 15,24-23-15,0 23 16,-24-24-16,23 1 16</inkml:trace>
  <inkml:trace contextRef="#ctx0" brushRef="#br0" timeOffset="5776">1887 364 0,'163'-93'31,"-93"70"-15,0-1-16,-23 1 15,-1 0-15,-22 23 16,-24-23-16,23 23 15,-23-24 1</inkml:trace>
  <inkml:trace contextRef="#ctx0" brushRef="#br0" timeOffset="6000">2237 85 0,'-24'93'31,"24"0"-31,0-23 15,0 23-15,0 0 16,0-23-16,0 0 16,0 0-16,0 0 15,0-23-15,0-1 16,0-22-16,-23-1 16,23-46 15</inkml:trace>
  <inkml:trace contextRef="#ctx0" brushRef="#br0" timeOffset="6203">2120 318 0,'-70'116'31,"47"-69"-16,0-1-15,23 24 16,-24-23-16,1-1 16,0 1-16,23-24 15,0 1-15,0-48 16</inkml:trace>
  <inkml:trace contextRef="#ctx0" brushRef="#br0" timeOffset="6338">2353 411 0,'93'116'31,"-93"-69"-15</inkml:trace>
  <inkml:trace contextRef="#ctx0" brushRef="#br0" timeOffset="6526">2027 690 0,'117'-46'62,"-71"23"-62,1-1 16</inkml:trace>
  <inkml:trace contextRef="#ctx0" brushRef="#br0" timeOffset="7110">2493 224 0,'117'24'32,"-94"-24"-17,-23 46-15,0-22 16,-23 22-16,-24 1 16,24-1-16,-24 1 0,24 0 15,-1-24 1,24 0-16,-23-23 0,46-23 47,1 23-47,-1-23 15,0 23-15,1 0 16,-1 0 0,-23 23-1,0 24-15,0-1 16,0 1-16,0-24 15,0 24-15,0-24 16,0 0-16,23-23 47,-23 24 0,24-1-47,-24 0 15,0 1 1,23-24 15,0-24-15,0-22-16,1-1 16,-1 0-16,0 1 15,-23-1-15</inkml:trace>
  <inkml:trace contextRef="#ctx0" brushRef="#br0" timeOffset="7538">2796 61 0,'23'117'47,"1"-71"-47,-24-22 16,23-24 15,0 0-31,-23-24 16,24 1-16,-1 0 15,0 0-15,0-24 16,1 24-16,-24-24 15,23 24-15,-23-1 16,0 48 47,0-1-63,0 0 15,0 1-15,0-1 16,0 0-16,0 1 15,0-1 1</inkml:trace>
  <inkml:trace contextRef="#ctx0" brushRef="#br0" timeOffset="8139">2773 411 0,'116'-47'47,"-92"24"-47,-1 23 16,23-23-16,-22-1 16,-1 1-16,0 23 15,-23 23 16,-23-23-15,0 24-16,23-1 16,-24 0-16,1 1 15,0-1-15,0 23 16,23-22-16,-24 22 16,1 1-16,23 23 15,-23-24-15,-1 1 0,24 0 16,0-1-16,0-22 31,24-71-15,-1 24-1,0-47-15,1 23 16,22 1-16,-23-1 16,24 0-16,-24 24 15,1 0-15,22-1 16,-22 24-16,-1 0 15,0 24 1,-23-1-16,0 24 16,0-1-16,0 1 15,0-1-15,-23 1 0,23 0 16,-23-1-16,-1-22 16,1-1-16,0 0 15,-1-23-15,1-46 16,23 22-1</inkml:trace>
  <inkml:trace contextRef="#ctx0" brushRef="#br0" timeOffset="8327">3006 481 0,'0'140'47,"0"-94"-47,-24 24 0,24-23 15,0-1-15,-23 1 16,23-24-16,0-46 31,23-24-15</inkml:trace>
  <inkml:trace contextRef="#ctx0" brushRef="#br0" timeOffset="8459">3029 714 0,'23'140'31,"-23"-70"-15,0-1-16,0 1 16,0-23-16,0 0 15,0-1-15,0-23 0,0 1 16</inkml:trace>
  <inkml:trace contextRef="#ctx0" brushRef="#br0" timeOffset="8699">3379 85 0,'93'93'63</inkml:trace>
  <inkml:trace contextRef="#ctx0" brushRef="#br0" timeOffset="8896">3262 481 0,'117'-93'31,"-71"69"-31,1 1 16,-24 0-16,24-1 15,-24 1-15,-23 0 16,0-1-1</inkml:trace>
  <inkml:trace contextRef="#ctx0" brushRef="#br0" timeOffset="9084">3565 224 0,'-47'94'47,"24"-48"-47,23 24 15,0 0-15,0 0 16,0 0-16,0 0 0,0-24 15,0 1-15,0-24 16,0 1-16,0-1 16,0-46 15,0-1-31</inkml:trace>
  <inkml:trace contextRef="#ctx0" brushRef="#br0" timeOffset="9278">3518 411 0,'-70'140'31,"47"-70"-31,0-24 16,0 1-16,23-24 15,-24 0-15,24 1 16,0-71 15</inkml:trace>
  <inkml:trace contextRef="#ctx0" brushRef="#br0" timeOffset="9444">3542 457 0,'70'117'31,"-70"-70"-31,0-24 16,0 0-16,0 0 16</inkml:trace>
  <inkml:trace contextRef="#ctx0" brushRef="#br0" timeOffset="9840">3682 388 0,'23'116'47,"-23"-93"-31,0 1-16,0-1 0,0 0 16,23-23 15,-23-23-31,23 0 15,1-1-15,-1-22 16,0 22-16,1 1 16,-1 23-16,0-23 15,1 23 1,-1 23-16,-23 0 16,23 1-16,-23 22 15,-23-22-15,0 22 16,-1 1-16,-22-1 0,22 1 15,-22-24-15,22 1 16,1-1-16,23-46 31,0-1-15,0-22-16,23-1 16</inkml:trace>
  <inkml:trace contextRef="#ctx0" brushRef="#br0" timeOffset="10456">4124 131 0,'140'0'47,"-117"0"-31,1 24-16,-1-24 15,0 23-15,-23 0 16,0 24-16,-23-24 16,-24 24-16,24-1 15,-24-22-15,24-1 16,23 0-16,-23-23 16,23 23-16,0-46 46,23 23-46,0-23 16,1 23-16,-1-23 16,0 23-16,1 0 15,-1 0-15,-23 23 16,0 0 0,-23 24-16,-1 23 15,-22 0-15,22-24 16,1 24-16,0-23 15,23-24-15,0 0 16,23-23 15,0-23-15,1 0-16,22-24 0,-22 24 16,22-1-16,-22 1 15,-1 0-15,0 23 16,1 23 15,-24 24-31,0-1 16,0-22-16,0 22 15,0 1-15,0-24 16,0 1-16</inkml:trace>
  <inkml:trace contextRef="#ctx0" brushRef="#br0" timeOffset="11086">4567 504 0,'117'0'47,"-71"-23"-31,-23 23-16,24 0 0,-24 0 15,1 0 1,-1 0-16</inkml:trace>
  <inkml:trace contextRef="#ctx0" brushRef="#br0" timeOffset="11969">4963 201 0,'140'0'31,"-117"0"-31,1 23 15,-1-23-15,0 24 0,-23-1 16,0 0-16,-23 24 16,0 0-16,-24 22 15,24-22-15,23-24 16,-24 1-16,24-1 16,0 0-16,24-23 31,22-23-16,-22 0-15,22-1 16,1 1-16,-1 0 16,1-1-16,-24 1 15,1 23-15,-1 0 32,0 23-17,-23 1-15,0-1 16,0 24-16,0-24 15,0 0-15,0 1 16,-23-1-16,23 0 16,-23-23-16,-1 0 15,1 0-15,0 0 16,23-23 0,0 0-16,-24 23 15,24-24 1,0 48 15,0 22-31,0 1 16,0-1-16,-23 1 15,23 0-15,0-1 16,0-22-16,-23-1 16,-1-23-1,1 0 1,23-23-1,0-24 1,0 24-16,0-1 16,0 1-16,0 0 15,0-1-15,23 24 16,1 47 0,-24-24-1,23 24-15,-23-24 16,0 24-16,23-24 15,1-23 17,-1 0-32,0-23 15,1-24-15,-1 1 16,0-1-16,1-23 16,-24 0-16</inkml:trace>
  <inkml:trace contextRef="#ctx0" brushRef="#br0" timeOffset="12511">5592 85 0,'24'116'47,"-24"-46"-47,0 0 16,0-23-16,0-1 15,0-23-15,0 1 16,23-24 15,0-24-31,1 1 16,-1 23-16,0-23 16,0 23-16,1 0 31,-24 23-31,0 24 15,0-1-15,-24 24 16,24 0-16,-23 0 16,0 0-16,-24 23 15,24-23-15,0-47 16,23 24-16,-24-47 16,24 23-16,-23-46 15,23 0 1,0-24-1,0 1-15,0-24 16,23 0-16,-23 46 0,0-22 16,24 46-1,-1 23 1,0 24 0,1-24-16,-1 24 15,0-24-15,0 24 16,-23-24-16,24 23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44:41.17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23 349 0,'116'-23'16,"-69"0"-1,0 0-15,-1 23 16</inkml:trace>
  <inkml:trace contextRef="#ctx0" brushRef="#br0" timeOffset="210">0 629 0,'139'-116'47,"-69"69"-47,-23 0 16,0 1-16,-1-1 16,-22 24-16,-24 0 15,0-1-15</inkml:trace>
  <inkml:trace contextRef="#ctx0" brushRef="#br0" timeOffset="523">303 163 0,'0'93'47,"0"-23"-47,0 0 16,0 23-16,0-23 15,0 0-15,0 0 16,0 0-16,0-47 16,0 1-16,-24-24 62,1 0-46,0 0-1,23-24-15,-24 1 16,24-24-16,0 1 16,0-1-16</inkml:trace>
  <inkml:trace contextRef="#ctx0" brushRef="#br0" timeOffset="998">489 0 0,'23'140'63,"-23"-70"-63,0-24 16,0 1-16,0-24 15,0 0-15,24 1 16,-1-24-1,0 0-15,1-24 16,-1-22-16,0 23 16,-23-1-16,0 1 0,0-24 15,0 24 1,-46 23-16,22 0 16,1 0-16,0 0 15,-1 0-15,1 0 16,0 23-16,23 1 15,0-1 1,0 0-16,23 1 16,0-24-1,1 23 1,-1-23-16,-23 23 31,0 0-15,-47 24-16,24 0 0,-24-1 15,1 1-15</inkml:trace>
  <inkml:trace contextRef="#ctx0" brushRef="#br0" timeOffset="1671">326 629 0,'47'-23'47,"-24"-1"-32,23-22-15,1 23 16,-24-24-16,24 24 15,-24-1-15,1 1 16,-24 70 15,0 23-15,0-24-16,0 24 16,-24 0-16,24-23 0,0-1 15,0-22-15,24-24 16,-1 0 15,0-24-31,-23 1 16,23 0-16,-23-1 15,0-22-15,0 22 16,0 1-16,0 0 16,0-1-16,-23 1 15,23 0-15,-23 23 0,23-23 16,-23 23-16,-1 0 15,24 23 1,-23 23-16,0 24 16,-24-23-16,24 23 15,-1 0-15,1-24 16,23 1-16,-23 0 16,23-24-16,-23 0 15,46-69 16,0 22-31,0 1 16,-23 0-16,24-1 16,-1 24 15,0 0-31,1 0 0,22 24 16,-22-1-16,22 0 15,1 1-15,-1-1 16,-22 0-16,22 1 15,1-24-15,-24 23 16,0-23-16,1 0 16,-1 0-16,-23-23 15,23 23-15,1-24 16</inkml:trace>
  <inkml:trace contextRef="#ctx0" brushRef="#br0" timeOffset="2482">955 116 0,'47'117'47,"-47"-94"-47,23 1 0,-23-1 15,0 0 1,0 0-16,-23 1 0</inkml:trace>
  <inkml:trace contextRef="#ctx0" brushRef="#br0" timeOffset="2887">815 443 0,'70'-47'63,"-23"47"-63,-24-23 15,24-1-15,-24 24 16,0-23-16,-23 46 31,0 1-31,-23 46 16,0 0 0,-24-1-16,24-22 0,-1 0 15,1-1-15,0-22 16,23-1-16,23-46 31,0-1-31,1-22 16,-1-1-16,0 0 15,1 24-15,22-23 16,-22 22-16,22 1 16,-22 0-16,22-1 15,1 1-15,-24 23 0,0 0 16,-46 23-1,0 1 1,-1-24-16</inkml:trace>
  <inkml:trace contextRef="#ctx0" brushRef="#br0" timeOffset="3082">1118 466 0,'0'47'62,"0"22"-62,0 1 16,0 0-16,0-23 16,-23 23-16,23-24 0,-23 1 15,-1-24 1,1 1-16,23-1 0,-23 0 16,-1-23-16,1 0 15</inkml:trace>
  <inkml:trace contextRef="#ctx0" brushRef="#br0" timeOffset="3262">955 722 0,'93'94'47,"-46"-71"-47,0 0 15,-1 24 1,1-24-16,-24 0 0,0-23 15,1 0-15,-1 0 16</inkml:trace>
  <inkml:trace contextRef="#ctx0" brushRef="#br0" timeOffset="3652">1491 186 0,'23'117'31,"-46"-71"-15,0 24-16,-1-23 15,1 0-15,0-24 16,23 0-16,23-23 47,0 23-32,1 1-15,-1-1 16,0 24-16,1 23 16,-24-24-16,0 24 15,0-23-15,0 23 0,0-24 16,0 1-1,0-24-15,0 0 0,0-69 32</inkml:trace>
  <inkml:trace contextRef="#ctx0" brushRef="#br0" timeOffset="3832">1608 489 0,'46'93'32,"-46"-46"-17,0-24 1,0 24-16,0-24 16</inkml:trace>
  <inkml:trace contextRef="#ctx0" brushRef="#br0" timeOffset="4208">1817 163 0,'0'70'47,"0"-47"-47,0 24 15,-23-1-15,0-22 16,23-1-16,23-23 47,0-23-47,24-1 16,-24 1-16,24 0 15,-24 23-15,0 0 16,-23 23 15,-23 24-31,0 23 16,-24-24-16,24 24 15,-24 0-15,24-23 0,0-1 16,-1-22-16,24-1 16</inkml:trace>
  <inkml:trace contextRef="#ctx0" brushRef="#br0" timeOffset="4380">1817 559 0,'117'-46'47,"-71"46"-31,-22 0-16,22 0 15,-22 0-15,-1 0 0,0 23 16,-23 0-16,0 24 15,-23-24 1</inkml:trace>
  <inkml:trace contextRef="#ctx0" brushRef="#br0" timeOffset="4897">1910 699 0,'-23'-23'47,"46"23"-32,1 0 1,-1 0 0,-23 46 15,-23-22-31,23-1 0,-24 0 16,24 1-1,-23-24-15,46 0 63,1 0-48,-1 23-15,0-23 16,-23 23 0,24-23-16,-24 23 15,0 1 1,23-24-16,-23 23 0,0 0 15,0 1-15,23-1 16,-23 0-16,24 1 16,-1-1-16,-23 0 15,23 0-15,-23 1 16,24-1-16,-24 0 16,0 1-16,-24-1 15,1 24-15,0-1 16,-1-23-16,1 1 15,0-1-15,-1 0 16,1-23-16,0 0 16</inkml:trace>
  <inkml:trace contextRef="#ctx0" brushRef="#br0" timeOffset="5317">2283 373 0,'117'0'47,"-94"0"-47,0 23 15,-23 0-15,0 1 0,0-1 16,-23 24-16,0-1 15,0-23-15,-1 24 16,1-24-16,23 1 16,-23-24-16,23 23 15,0 0 1,0 1 0,0-1-16,0 24 15,0-1-15,0-23 16,23 1-16,-23-1 15,23 0-15,-23 1 16,24-24 0,-1 0-1,-23-24 1,23 1-16,0-24 0,-23 1 16</inkml:trace>
  <inkml:trace contextRef="#ctx0" brushRef="#br0" timeOffset="5850">2633 210 0,'0'116'31,"0"-93"-15,0 24-16,0-24 15,23-23 1,0 0 0,1 0-1,-1-23-15,0 23 16,1 0-16,-24 23 31,0 1-31,0 22 16,0 1-16,0 23 15,-24-24-15,1 24 16,23-23-16,-23 0 16,-1-1-16,1 1 15,23-24-15,-23 0 0,0-23 16,-1 0 0,24-23-16,0-24 15,0 24-15,0-47 16,0 47-16,0-24 15,0 24-15,24 23 32,-1 23-17,0 1 1,24-1-16,-24 0 16,0-23-16,24 24 15,-24 22-15,1-23 0,-1-23 16</inkml:trace>
  <inkml:trace contextRef="#ctx0" brushRef="#br0" timeOffset="6637">2936 163 0,'140'0'31,"-94"0"-15,1 0-16,-24 0 16,-23 23-16,0 1 15,0 22-15,-23 1 16,0-1-16,-24 1 15,0 23-15,24-47 16,0 24-16,-1-24 16,24 0-1,24-46 17,22 0-32,-22 0 15,22-1-15,-22-22 16,22 22-16,-23 1 15,1 0-15,-1-1 16,0 24-16,1 47 47,-24-24-47,0 47 16,23-23-16,-23-1 15,0 1-15,0-24 0,0 24 16,0-24-1,-23 1-15,-1-24 0,1 0 16</inkml:trace>
  <inkml:trace contextRef="#ctx0" brushRef="#br0" timeOffset="7080">3192 606 0,'0'-70'47,"0"93"-32,23 24 1,-23-1-16,24 1 16,-24 0-16,0-1 15,0-22-15,0 22 16,0-23-16,-24 1 0,1-1 16,0-23-16,0 0 15,-1-23 1,24-1-16,0 1 15,0 0-15,0 0 16,0-1-16,24 1 16,-1 23-1,0 0 1,0 23 0,-23 1-16,24 22 15,-24 1-15,0-24 16,0 0-16,0 1 0,0-1 15,23-46 17,0-1-32,24-22 15,-24-1-15,1 1 16,22-24-16,-23-24 16,1 24-16,-1-23 15</inkml:trace>
  <inkml:trace contextRef="#ctx0" brushRef="#br0" timeOffset="7260">3565 256 0,'23'140'47,"-23"-70"-47,0-23 16,0 22-16,0-22 16,0 0-16,0-24 15,0-46 16,24-24-31,-24 0 16,23 1-16</inkml:trace>
  <inkml:trace contextRef="#ctx0" brushRef="#br0" timeOffset="7538">3728 280 0,'23'116'47,"-23"-46"-32,0 0-15,0 23 16,-23 0-16,23 1 16,0-1-16,-23 0 15,23-23-15,0-24 16,0-22-16,-23-24 16,23-24 30,0-22-46,-24-1 16,24 1-16,-23-24 16,0 0-16,-1-23 0,1-1 15</inkml:trace>
  <inkml:trace contextRef="#ctx0" brushRef="#br0" timeOffset="8160">3728 256 0,'140'24'31,"-93"-24"-31,-24 0 16,23 23-16,-22-23 0,-24 23 31,-24 24-31,-22-24 15,23 24-15,-24-1 16,0-22-16,24-1 16,23 0-16,-23-23 15,46 0 32,0-23-31,1 23-16,-1-23 15,0 23 1,1 0-16,-1 0 16,-23 23-1,0 0-15,0 24 0,-23 23 16,-1 0 0,1-24-16,0 24 0,23-47 15,0 1-15,0-1 16,46-46 31,-22-24-32,-1 24-15,0 0 16,0-1-16,1 1 16,-1 23-16,0 0 15,1 0-15,-1 0 0,0 23 16,-23 24-16,24-1 15,-24 1-15,0-24 16,23 24-16,-23-24 16</inkml:trace>
  <inkml:trace contextRef="#ctx0" brushRef="#br0" timeOffset="8888">4357 163 0,'117'93'47,"-117"-46"-47,0-1 15,-47-22-15,24 22 16,-24 1-16,24-24 16,0 1-16,-1-1 15,1-23-15,23-23 32,23 23-1,1 0-16,-1 0 1,-23 46-16,23-23 16,-23 24-16,0 0 15,0-24-15,0 24 16,0-1-16,0-22 16,0-1-16,0 0 15,0-46 32,0 0-47,24-1 16,-24-22-16,23-1 15,0 24-15,0-24 0,1 24 16,-1 23 0,-23 23-1,0 24-15,-23-1 16,-1 24-16,24 0 15,-23-23-15,0 23 16,23-24-16,0-22 16,0-1-16,0 0 15,23-46 32,0 0-47,1-1 0,-1-22 16,24-1-16,-24 0 15,24 1-15,-24-1 16,0 1-16</inkml:trace>
  <inkml:trace contextRef="#ctx0" brushRef="#br0" timeOffset="9411">4730 163 0,'0'140'47,"0"-117"-47,0 24 16,0-24-16,0 0 15,0 1-15,23-24 32,1 0-17,-1-24 1,0 1-16,1 23 16,-1-23-16,-23-1 15,23-22-15,-23 23 16,0-1-16,0 1 0,0 0 15,0-1-15,0 1 16,-23 23 31,23 23-31,0 1-1,0-1-15,-23 0 16,23 1-16,0-1 15,0 0-15,23-46 47,0 0-47</inkml:trace>
  <inkml:trace contextRef="#ctx0" brushRef="#br0" timeOffset="10050">4963 186 0,'-23'117'46,"0"-71"-30,-1 1-16,-22 0 16,-1 23-16,0-24 15,1 1-15,-1-24 16,1 24-16,22-24 16,1-23-16,23-23 31,23-1-31,1 1 15,-1 0-15,24-1 16,-24 1-16,0 0 16,24 0-16,-24-1 15,0 24-15,-23-23 16,24 23-16,-24 23 31,-24 1-31,1 22 16,0 1-16,-1 23 15,-22-24-15,23 24 16,-1 0-16,1-23 16,0-1-16,-1-22 15,24-1-15,0 0 0,0-46 32,0 0-17,24-1-15,-1-22 16,24-1-16,-24 1 15,23-1-15,-22 0 16,22 1-16,-22-1 16,-1 24-16,24-1 15,-24 24-15,0 0 16,0 0-16,-23 24 16,24 22-1,-24 1-15,0 0 16,0-1-16,0 1 0,-24-1 15,1 1-15,0 0 16,0-1-16,-24 1 16,24-24-16,-1 0 15,24 1-15,-23-24 16</inkml:trace>
  <inkml:trace contextRef="#ctx0" brushRef="#br0" timeOffset="10261">4800 629 0,'0'93'16,"0"-46"0,0 23-16,-23-24 15,23 1-15,-24 0 16,24-24-16,0 0 15,-23-23-15</inkml:trace>
  <inkml:trace contextRef="#ctx0" brushRef="#br0" timeOffset="10410">4823 816 0,'0'139'16,"0"-92"-1,0 23-15,0 0 16,0-24-16,-23 24 16,23-23-16,-23-24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38:55.5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72 30 0,'0'23'157,"0"1"-142,0-1 1,0 0-1,0 0-15,0 24 16,0-24 0,0 1-16,0 22 15,0-22-15,0 22 16,0-23-16,0 24 0,0-24 16,0 1-16,0 22 15,0-22-15,0 22 16,0-23-16,0 1 15,0 22-15,0-22 16,0-1-16,0 24 16,0-24-16,0 0 15,0 24-15,0-24 16,0 24-16,0-24 16,0 24-16,0-24 15,0 24-15,0-24 16,0 0-16,0 24 0,0-24 15,0 0-15,0 24 16,0-24-16,0 24 16,0-24-16,0 24 15,0-1-15,0 1 16,0 0-16,0-24 16,0 24-16,0-1 15,0-23-15,0 24 16,0-24-16,0 24 15,0-24-15,0 1 16,0 22-16,0-23 16,0 24-16,0 0 15,0-24-15,0 24 16,0-24-16,0 0 16,0 24-16,0-24 0,0 0 15,0 1-15,0-1 16,0 0-16,0 24 15,-24-24 1,24 0-16,0 1 16,0-1-16,0 0 15,-23 24-15,23-24 16,0 1-16,0 22 16,0-22-16,0 22 15,0 1-15,0-24 16,-23 0-16,23 1 15,0-1-15,0 0 0,0 1 16,0-71 47,0 0-63,0 1 15</inkml:trace>
  <inkml:trace contextRef="#ctx0" brushRef="#br0" timeOffset="2252">95 53 0,'23'0'47,"1"0"-31,-1 0-16,0-23 15,0 23-15,24 0 16,-24 0-16,24 0 16,0-23-16,-1 23 15,1 0-15,-1 0 16,1 0-16,0 0 15,22 0-15,-22 0 0,23 0 16,0 0 0,-24 0-16,24 0 0,-23 0 15,0 0-15,-1 0 16,1 23-16,-1-23 16,1 0-16,0 0 15,-1 23-15,1-23 16,-1 0-16,1 0 15,0 0-15,-1 0 16,-22 0-16,22 0 16,1 0-16,-1 24 15,-22-24-15,22 0 16,1 0-16,0 0 0,-1 0 16,1 0-16,-1 0 15,1 0-15,0 0 16,-1 0-16,1 0 15,-1 0-15,1 0 16,23-24-16,-24 24 16,24 0-16,0 0 15,-23 0-15,0 0 16,-1-23-16,1 23 16,-1 0-16,1 0 15,-24 0-15,24 0 16,-1 0-16,24 0 0,-23 0 15,0 0-15,-1 0 16,24 0 0,-23 0-16,-24 23 0,24-23 15,-1 0-15,1 0 16,-24 0-16,0 0 16,24 0-16,-24 24 15,1-24-15,-1 0 16,0 0-16,1 0 15,-1 0-15,0 0 16,0 0-16,24 0 16,0 0-16,-1 0 15,24 0-15,-23 0 0,46 0 16,-23-24 0,23 24-16,0 0 0,1-23 15,-25 23-15,1-23 16,0 23-16,0 0 15,-23 0-15,-24 0 16,0 0-16,1 0 16,-1 0 15,0 0 31,1 0-15,-1 0 0,0 0-16,0 23 1,1-23-17,-1 0 1,-23 23 0,23-23-1,-23 24 32,24-1-31,-24 0-1,0 0 1,0 1 0,0-1-16,0 24 15,0-24-15,0 47 16,0-24-16,0 24 15,0-23-15,0 23 0,0-24 16,0 1 0,0 23-16,0-23 0,0-1 15,0 24-15,0-23 16,23 23-16,-23-24 16,0 24-16,0-23 15,0 23-15,0-24 16,0 24-16,0-23 15,0 23-15,0 0 16,0-24-16,23 1 16,-23-1-16,0 24 15,0-23-15,0 23 16,0 0-16,0-24 16,0 1-16,0 0 0,0-1 15,0-23-15,0 24 16,0-24-16,0 1 15,0-1-15,0 0 16,0 1-16,0-1 16,0 23-16,0-22 15,-23-1-15,23 24 16,0-24-16,0 0 16,0 24-16,-23-24 15,23 1-15,0-1 16,0 0-16,0 0 15,0 1-15,0-1 16,0 0-16,0 1 16,0-48 31,0 1-32</inkml:trace>
  <inkml:trace contextRef="#ctx0" brushRef="#br0" timeOffset="3789">118 2873 0,'24'0'47,"-1"0"-31,23 0-1,1 0-15,-24-23 16,24 23-16,23 0 0,-24 0 16,24 0-16,0 0 15,0 0-15,23 0 16,1 0-16,-1 0 15,23 0-15,-22 0 16,-1 0-16,23-24 16,-23 24-16,1 0 15,-1 0-15,0-23 16,0 23-16,1 0 16,-25 0-16,1-23 15,0 23-15,0 0 16,0 0-16,0 0 15,23 0-15,-23 0 0,23 0 16,1 0 0,-1-24-16,0 24 0,-23-23 15,23 0-15,0 23 16,-23 0-16,0-24 16,0 24-16,-23 0 15,22 0-15,1 0 16,-23 0-16,23 0 15,-23 0-15,22 0 16,-22 0-16,23 0 16,0 0-16,-24 0 15,1 0-15,23 0 0,-23 0 16,22 0 0,-22 24-16,0-24 0,-1 0 15,1 0-15,23 23 16,-24-23-16,1 0 15,0 0-15,-1 0 16,1 0-16,-1 0 16,1 0-16,-24 0 15,24 0-15,-24 0 16,1 0-16,-1 0 16,0 0-16,0 0 15,1 0 1,-1 0-16,0 0 15,-23-23 1,24 23-16,-1 0 47</inkml:trace>
  <inkml:trace contextRef="#ctx0" brushRef="#br0" timeOffset="5574">1446 496 0,'0'23'125,"0"1"-110,0-1-15,-23 23 16,-23 1-16,22 23 16,-22-23-16,-1 23 15,24-24-15,-1 1 16,1-24-16,0 0 15,0 1-15,23-1 16,0-46 0,0-1-16</inkml:trace>
  <inkml:trace contextRef="#ctx0" brushRef="#br0" timeOffset="5807">1516 473 0,'70'116'47,"-46"-69"-47,-1-24 16,23 0-16,-46 1 15,24-1-15,-1-23 16</inkml:trace>
  <inkml:trace contextRef="#ctx0" brushRef="#br0" timeOffset="6504">1353 822 0,'140'-93'46,"-117"70"-30,1 23-16,-1 0 16,0 0-16,-23 23 31,0 24-31,0-1 16,-23-22-16,23-1 15,-23 0-15,-1 0 16,24 1-16,-23-24 15,0 0-15,-1 0 16,1 0 15,23-47-31,0 24 16,0 0-16,0-1 16,0 1-16,0 46 46,0 24-30,0-1-16,0 1 16,0 23-16,0 0 0,0-24 15,23 1-15,-23-24 16,24-23-16,-24 24 16,23-24-16,0 0 15,1-24-15,-24 1 16,23 0-16,0-1 15,1-22-15,-1 23 16,0-24-16,-23 24 16,23-24-16,-23 24 15,24-1-15,-24 1 16,0 0-16,0 0 16,0-1-16,-24 24 0,1 0 15</inkml:trace>
  <inkml:trace contextRef="#ctx0" brushRef="#br0" timeOffset="6728">1936 286 0,'23'93'47</inkml:trace>
  <inkml:trace contextRef="#ctx0" brushRef="#br0" timeOffset="6969">1679 566 0,'117'-47'47,"-70"24"-31,-1 0-16,24-1 15,0 1-15,-23 0 16,-1-1-16,-22 24 16,-1 0-16,-23 24 15,0 22 1</inkml:trace>
  <inkml:trace contextRef="#ctx0" brushRef="#br0" timeOffset="7225">1866 636 0,'23'93'47,"-23"-23"-47,0-23 16,-23 22-16,0 1 15,-1 0-15,1-23 16,0-24-16,-1 24 16,1-24-1,23-46 1,0-24-16</inkml:trace>
  <inkml:trace contextRef="#ctx0" brushRef="#br0" timeOffset="7538">2006 496 0,'23'116'47,"-23"-69"-47,0 0 16,0-1-16,0-22 15,23-24-15,-23 23 16,24-23 0,-1 0-16,0-23 15,1-1 1,-1 1-16,0 0 16,-23-1-16,23 24 15,-23-23-15,0 0 16,-23 23-16,0 0 15,-24 0-15</inkml:trace>
  <inkml:trace contextRef="#ctx0" brushRef="#br0" timeOffset="7923">1843 776 0,'139'-117'47,"-92"70"-31,-24 24-16,1 0 15,-1 0-15,0 23 16,-23 23 31,0 0-47,0 24 15,0-1-15,0 24 0,0 0 16,0 23 0,0-23-16,0 0 0,0 0 15,-23-23-15,23-1 16,0-22-16,0-1 16,-23 0-16,23 1 15,-24-24 1,1 0-1,0-24 1</inkml:trace>
  <inkml:trace contextRef="#ctx0" brushRef="#br0" timeOffset="8163">1866 1032 0,'116'-47'47,"-46"24"-31,-23 0-16,0-1 16,22 24-16,-22-23 15,0 0-15,-1 0 16,1 23-16,-24-24 15,0 24-15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49:34.6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0 489 0,'24'0'140,"-1"0"-124,0 0-16,1 0 16,22 0-16,-22 0 15,-1 0-15,23-23 16,-22-1-16,22-22 16,-22 23-16,22-1 15,-46 1-15,24 23 16,-24-23-16,-24 23 31</inkml:trace>
  <inkml:trace contextRef="#ctx0" brushRef="#br0" timeOffset="459">327 256 0,'23'23'47,"-23"24"-31,23 23-16,-23 23 15,0 0-15,0 24 16,0-47-16,0 23 16,0-46-16,0-1 15,0-23-15,0 1 16,0-48-1,0-22 1,0-24-16,0 23 16,0-23-16,0 1 15,0-1-15,0 23 16,0 0-16,0 24 16,-23 23 30,23 47-46,-23-1 16,-24 1-16,24 0 16,-24-1-16,24-23 15,0 1-15,-1-1 16,1 0-16,23-46 31,0-24-31,0 1 0</inkml:trace>
  <inkml:trace contextRef="#ctx0" brushRef="#br0" timeOffset="608">257 489 0,'116'23'47,"-92"24"-47,-1-24 16,-23 24-16,23 0 15,-23-24-15,0 0 16,23-23-16</inkml:trace>
  <inkml:trace contextRef="#ctx0" brushRef="#br0" timeOffset="1051">606 70 0,'47'23'47,"-47"24"-32,-23-1-15,-1 24 16,1-23-16,0-24 16,-1 0-16,24 1 0,24-48 46,-1 1-46,0 0 16,1-1-16,22 1 16,-23 0-16,24 23 15,0-24-15,-24 24 16,0 0 0,-23 47-1,-23 0-15,0-1 16,-24 24-16,0 0 15,1 0-15,-1 0 0,1-23 16,-1-1-16,24-23 16,-1 1-16,1-24 15,0 0-15,23-47 16</inkml:trace>
  <inkml:trace contextRef="#ctx0" brushRef="#br0" timeOffset="1230">560 373 0,'116'0'31,"-69"23"-15,-1 0-16,1 24 0,0-24 16,-1 24-1,-22-24-15,22 0 0,-23-23 16,1 24-16,-1-24 15</inkml:trace>
  <inkml:trace contextRef="#ctx0" brushRef="#br0" timeOffset="1697">630 582 0,'0'117'32,"0"-47"-32,0-24 15,0 1-15,0-24 16,0 1-16,23-24 16,-23-24 15,23 1-31,-23 0 15,23-24-15,1 0 16,-1 24-16,0-23 16,1 22-16,-1 1 15,0 23 1,-23 23 0,0 24-16,-23-1 0,0 24 15,-1-46-15,1 22 16,0-22-16,23-1 15,-24-23 1,24-23 15,0-1-31,0 1 16,0 0-16,0-24 16,24 24-16,-1-24 15</inkml:trace>
  <inkml:trace contextRef="#ctx0" brushRef="#br0" timeOffset="1981">979 373 0,'140'-24'47,"-93"1"-47,22 23 15,-22-23-15,0 23 16,-24-24-16,0 24 16,1 0-16,-1 0 15,-46 0 1,-1 24-1</inkml:trace>
  <inkml:trace contextRef="#ctx0" brushRef="#br0" timeOffset="2280">1259 233 0,'23'23'47,"0"24"-32,1 23 1,-1-1-16,0 25 0,1-1 16,22 0-16,-23 0 15,1-23-15,-1 0 16,0-23-16,1-1 16,-1 1-16,-23-24 15,0 1-15,23-1 16,-23-46 15,0-1-15,-23-22-16,0-1 15,-24-23-15</inkml:trace>
  <inkml:trace contextRef="#ctx0" brushRef="#br0" timeOffset="2679">1119 582 0,'23'-23'78,"1"23"-62,-1 0-16,-23 23 15,0 24-15,0 0 0,0-24 16,0 47-16,-23-24 16,-1-22-16,24-1 15,-23 0-15,46-69 63,1-1-63,-1 0 15,23-22-15,-22 22 16,-1-23-16,24 0 16,-24 23-16,0 1 15,1-1-15,-24 24 16,23 0-16,-23-1 16</inkml:trace>
  <inkml:trace contextRef="#ctx0" brushRef="#br0" timeOffset="2881">1468 0 0,'70'0'47,"-23"23"-31,-47 0-16,23 1 0,1-1 15,-1 0 1,-23 24-16,0-1 0</inkml:trace>
  <inkml:trace contextRef="#ctx0" brushRef="#br0" timeOffset="3091">1748 536 0,'47'0'47,"-24"0"-47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50:31.1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233 547 0,'-23'-23'156,"0"23"-156,-1 0 16,1 0-16,0 0 16,-1 0-16,1 0 15,0 0 1,-1 23 0,24 0-16,-23 1 15,23-1-15,0 23 16,0-22-16,0 22 15,0 1-15,23-24 16,-23 1-16,24-24 16,-24 23-16,23-23 15,0 0-15,1 0 0,-1-23 16,0-24 0,1-23-16,22 0 0,-23-46 15,1 22-15,-1 1 16,0 23-16,-23 0 15,0 0-15,0 24 16,0-1-16,0 24 16,0 0-16,0 46 47,0 0-32,0 47-15,-23 0 16,23 0-16,0 0 15,-23 23-15,23-23 16,0 0-16,0 0 0,0-24 16,0 1-16,23-24 15,-23 1-15,23-1 16,1-23 0,-1 0-1,0 0-15,1 0 16,-24-23-16</inkml:trace>
  <inkml:trace contextRef="#ctx0" brushRef="#br0" timeOffset="523">629 500 0,'0'-116'31,"0"92"-15,-23 24-16,0 0 15,-1 0 1,1 24-16,0 22 16,-1 1-16,1 23 15,23 0-15,-23 0 16,23-24-16,0-22 15,0 22-15,23-22 16,0-24 0,-23-24-16,24 1 15,22 0-15,-22-47 16,-1 23-16,0 1 16,1-1-16,-1 24 15,-23-1-15,0 1 16,0 46 15,0 1-31,0-1 16,0 24-16,-23-24 15,23 23-15,0-22 0,0-1 16,23-23 15,0 0-15,0 0-16,1 0 15,-1-23-15,-23-1 16</inkml:trace>
  <inkml:trace contextRef="#ctx0" brushRef="#br0" timeOffset="1163">932 430 0,'-23'70'47,"23"-23"-47,0 23 16,0 0-16,0-24 15,0 24-15,0-23 16,0-24-16,23 0 15,-23 1-15,24-24 16,-1 0-16,0-24 16,0-22-16,1-1 15,-1 1 1,-23-1-16,23 0 0,-23 1 16,0 23-16,24-1 15,-24 1-15,0 0 16,0 46 15,0 24-15,0-1-16,0 24 15,0 0-15,0 0 16,-24 23-16,24-23 16,0 0-16,0 23 15,0-23-15,0-23 16,0-1-16,0-23 15,-23 1-15,23-1 0,-23-23 16,-1 23-16,1-23 16,0 0-16,0 0 15,-1 0-15,-22 0 16,22-23-16,1-24 16,-24-22-16,24 22 15,23-23-15,0 23 16,0 1-16,0-1 15,0 1-15,23-1 16,1 24-16,-1-1 16</inkml:trace>
  <inkml:trace contextRef="#ctx0" brushRef="#br0" timeOffset="1598">1352 570 0,'0'24'63,"-24"22"-48,24-23-15,-23 24 16,23 0-16,0-1 15,0-22-15,0 22 16,0-23-16,23 1 16,1-24-1,-1 0-15,0-47 16,1 24-16,-24-24 16,23 1-16,0-1 15,-23 24-15,0-24 16,0 24-16,-23 23 15,0-23-15,-1 23 16,1 0-16,0 0 16,-1 0-16,1 0 15,0 23-15,23 0 16,0 0-16,0 1 16</inkml:trace>
  <inkml:trace contextRef="#ctx0" brushRef="#br0" timeOffset="2198">1631 267 0,'0'24'46,"0"-1"-30,0 0 0,0 24-16,0-1 0,0 1 15,0 0-15,0 23 16,0-1-16,0 1 16,0-23-16,0 23 15,0-24-15,0-22 16,0-1-16,24 0 15,-48-23 48,24-23-63,-23 23 16,0-23-16,-1 23 15,48 0 79,-1 0-78,0 0-16,1 0 15,22 0-15,-23-24 16,1 24-16,-1 0 0,-23-23 47,0 0-16</inkml:trace>
  <inkml:trace contextRef="#ctx0" brushRef="#br0" timeOffset="3014">1515 174 0,'23'0'110,"0"0"-95,1 0-15,-1 0 16,-23-23 0,23 23-16,-23 23 62,-23 0-46,23 1-1,-23-24-15,23 23 16,-24 0-16,24 1 16,0-1-1,0-46 32,0-1-31,24 1-1,-1 0 1,-23-1-16,23 24 16,-23 24 46,0-1-46,-23 0-1</inkml:trace>
  <inkml:trace contextRef="#ctx0" brushRef="#br0" timeOffset="3750">1491 291 0,'94'-94'47,"-71"71"-31,0 23-1,-23-23-15,24 23 16,-24 23 46,-24-23-62,1 23 16,0-23 0</inkml:trace>
  <inkml:trace contextRef="#ctx0" brushRef="#br0" timeOffset="6134">1958 966 0,'23'0'109,"0"0"-93,0 0 0,1 0-16,-1 0 15,0 0 1,1 0-16,-1 0 0,0 0 16,1 0-1,-1 0 1,0 0-1,-46 0 32,0 0-31,-1 0 0,1 0-16,0 0 15,-24 0-15,24 24 16,-1-24-16,1 0 15,0 0-15,0 0 16,-1 0 15,48 0 63,-1 0-94,0 0 16,24 0-16,-24 0 15,0-24-15,24 24 0,-24 0 16,1-23-16,-1 23 16,0 0-16,-46 0 93,0 0-93,-1 0 16,-22 0-16,22 0 16,1 23-16,0-23 15,-1 0-15,1 0 16,46 0 62,1 0-62,22 0-16,-22 0 15,22 0-15,-22 0 16,-1 0-16,0 0 15,0 0-15,-46 0 63,0 0-47,0 0-1,-1 0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50:46.1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47 0,'47'-24'46,"-24"24"-30,0 0-16,0 0 16,1 0-16,-1-23 15,24 23-15,-24 0 16,24 0-16,-1 0 16,1 0-16,-1 0 15,1 0-15,-24 0 16,1 0-16,-71 0 31,24 0-15</inkml:trace>
  <inkml:trace contextRef="#ctx0" brushRef="#br0" timeOffset="1628">163 210 0,'0'23'234,"0"0"-218,0 1-16,0-1 16,0 0-16,0 1 15,0-1-15,0 0 16,0 0-16,0 1 16,0-1-16,0 0 15,0 1-15,0 22 16,0-22-16,0-1 15,0 0-15,0 24 16,0-24-16,0 0 16,0 24-16,0-24 15,0 1-15,0 22 16,0-23-16,23 1 0,-23-1 31,0 0-31,0 1 16,0-1-1,0 0 1,0 1-16,0-1 16,0 0-1,0 1-15,0-1 16,0 0 0,0 0-1,0 1 1,0-1 15,24-23-31,-24 23 16,0 1 15,0-1 0,0 0 16,23-23-47,-23 24 16,0-1-16,0 0 15,23 0 1,-23 1 0,0-1 15,0 0-31,24-23 15,-24 24-15,0-1 16,0 0 15,23-23-31,-23 24 16,23-24-16,0 23 16,1 0-16,-1 0 15,0 1-15,1 22 16,-1-46-16,0 24 15,1-1-15,22 0 0,-23 1 16,1 22 0,22-46-16,-22 24 0,-1-1 15,0-23-15,1 23 16,-1 0 0,0-23-1</inkml:trace>
  <inkml:trace contextRef="#ctx0" brushRef="#br0" timeOffset="1890">792 1841 0,'70'23'47,"-70"1"-31,23-24-16,-23 23 15,0 0-15,-23 0 16,0 1-1,23-1-15,-47 0 0,24-23 16,0 24-16,-1-24 16,-22 0-16,22 0 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50:48.8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0 466 0,'24'0'63,"-1"0"-63,0 0 15,24 0-15,-24 0 16,24 0-16,0-24 16,-24 24-16,0 0 0,0-23 15,-23 46 17,-23 1-32</inkml:trace>
  <inkml:trace contextRef="#ctx0" brushRef="#br0" timeOffset="219">140 489 0,'24'117'32,"-1"-48"-32,-23 1 15,0 0-15,0 0 16,0 0-16,0 0 15,0-47-15,0 24 16,0-94 15</inkml:trace>
  <inkml:trace contextRef="#ctx0" brushRef="#br0" timeOffset="429">210 699 0,'93'23'47,"-69"-23"-32,-1 0-15,0 0 16,-23 23-16,24-23 15</inkml:trace>
  <inkml:trace contextRef="#ctx0" brushRef="#br0" timeOffset="648">467 512 0,'116'0'47,"-93"-23"-47,1 23 16,-1 0-16,-23 23 31,-23 1-31,-1-1 16</inkml:trace>
  <inkml:trace contextRef="#ctx0" brushRef="#br0" timeOffset="879">443 769 0,'117'-94'46,"-71"48"-46,1 23 16,-24-1-16,-23 1 16,24 23-16,-24-23 15,-24 23 1,1 0-16,0 0 16,-1-24-16,1 24 0</inkml:trace>
  <inkml:trace contextRef="#ctx0" brushRef="#br0" timeOffset="1278">536 466 0,'0'93'47,"0"-23"-47,24-24 16,-24 24-16,23-23 15,-23 0-15,23-1 16,-23 1-16,24-24 15,-24 0 1,23-23 15,0 0 32,-23-23-32,24 0-15,-24-24-1,23 24 1,-23-24-16,0 1 0,0-1 16,-23 0-1,-1 24-15,24-23 0,-23 22 16</inkml:trace>
  <inkml:trace contextRef="#ctx0" brushRef="#br0" timeOffset="1457">536 466 0,'94'-117'15,"-24"164"32,-47-24-47,0 0 16</inkml:trace>
  <inkml:trace contextRef="#ctx0" brushRef="#br0" timeOffset="1645">839 419 0,'0'117'47,"0"-71"-47,0-22 16,0-1-16,0 0 16,24-23-1,-24-23-15</inkml:trace>
  <inkml:trace contextRef="#ctx0" brushRef="#br0" timeOffset="1937">839 419 0,'117'-93'16,"-94"256"-1,-23-93-15,23 23 16,-23 0-16,0 1 15,0-25-15,24 1 16,-24-23-16,0-24 0,0-46 47,0 0-31,0-47-16,0 23 15,-24-23-15,1 24 16,0-1-16,0-23 15,23 24-15,-24-1 16,24 24-16</inkml:trace>
  <inkml:trace contextRef="#ctx0" brushRef="#br0" timeOffset="2506">1212 279 0,'0'117'47,"-23"-71"-47,-24 24 16,24-46-16,0 22 15,-1-22-15,24-1 16,-23-23-16,23-23 31,23-1-15,1 24-16,-1-23 0,0 0 15,1 23-15,-1-24 16,0 24 0,-23 24-1,0 22 1,0 1-16,-23-24 15,23 24-15,-23-24 16,46-23 31,0 0-31,1 0-16,-1 0 15,-23 23-15,23-23 16,-23 24-16,0-1 15,0 0-15,0 1 16,0-1 0,0-46 15,0-1-15,0-22-16,0-1 15</inkml:trace>
  <inkml:trace contextRef="#ctx0" brushRef="#br0" timeOffset="2785">1352 303 0,'117'139'62,"-94"-92"-62,0 23 16,-23 0-16,23 0 16,1 0-16,-24 0 15,23-24-15,-23 1 16,23-1-16,-23-22 16,0-48 15</inkml:trace>
  <inkml:trace contextRef="#ctx0" brushRef="#br0" timeOffset="3295">1352 419 0,'93'-47'47,"-69"47"-47,-24 24 16,0-1-16,0 0 16,-24 24-16,24 0 15,-23-1-15,23-22 16,-23-1-16,46-46 62,0-1-62,-23 1 16,24 0-16,-1-1 16,-23 1-16,23 23 0,-23 23 31,0 24-31,0-24 15,0 24-15,0-24 16,-23 0-16,23 1 16,23-48 15,-23-22-15,23 23-16,-23-47 15,0 23-15,24-23 16,-24 23-16,0-22 15,-24-1-15</inkml:trace>
  <inkml:trace contextRef="#ctx0" brushRef="#br0" timeOffset="3437">1492 0 0,'46'116'47,"-46"-69"-47,24-24 15,-24 0-15,0 1 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51:14.1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280 117 0,'23'23'63,"-23"1"-32,0-1-15,0 0-16,0 24 15,0-1-15,0 1 16,0 0-16,0 23 16,-23-47-16,23 23 15,0-22-15,0-1 16,-24 0-16,48 1 109,-1-1-93,-23 24-1,23-24-15,-23 0 16,23 24-16,-23-24 16,0 0-1,0 1-15,0-48 32</inkml:trace>
  <inkml:trace contextRef="#ctx0" brushRef="#br0" timeOffset="471">0 467 0,'140'-117'63,"-117"94"-63,24-1 15,-1 1-15,1 0 16,-24-1-16,24 1 16,-24 23-16,0 0 15,1 47 32,-24-24-47,0 24 16,0-1-16,-24 1 15,1 0-15,0-1 16,-1 1-16,1-1 0,0-22 16,0 22-16,23-22 15,-24-1-15,1 0 16,0-23-1,-1 0 1,1 0-16,23-23 16,-23 0-16,23-24 15,0 0-15</inkml:trace>
  <inkml:trace contextRef="#ctx0" brushRef="#br0" timeOffset="788">536 70 0,'23'117'62,"-23"-71"-62,0-22 16,0 22-16,0-22 15,0-1-15,23-23 32,1 0-17,-1 0-15,0-23 0,1-1 16,22 1-16,-22-24 16,-1 24-16,-23 0 15,23 0-15,-23-1 16</inkml:trace>
  <inkml:trace contextRef="#ctx0" brushRef="#br0" timeOffset="1328">746 70 0,'0'163'31,"0"-93"-31,0 0 16,0-23-16,0 23 15,-24-24-15,24 1 16,0-24-16,-23 1 16,23-1-16,-23-23 15,-1 0 1,1 0-16,0-23 16,23-1-1,0 1-15,-24 0 16,24-1-1,24 1 1,-1 0 0,24 23-16,-24-23 15,0 23-15,24 0 16,-24 0-16,-23 23 16,0 0-1,0 24-15,-46-1 16,22 1-16,-22 0 15,-1-1-15,24-23 16,-1 1-16,1-24 16,23 23-16,0-46 62,47-1-62,-1-22 16,1 23-16,0-24 0,-1 24 15,-23-1 1,24 1-16,-24 0 0,-23-1 16</inkml:trace>
  <inkml:trace contextRef="#ctx0" brushRef="#br0" timeOffset="1756">1142 0 0,'-47'70'47,"24"-23"-47,23-24 15,-23 1-15,23-1 16,23-23 31,0-23-47,24 23 15,-24-24-15,0 24 16,24-23-16,-24 23 16,1-23-16,-1 23 15,-23 23 1,-23 24-1,-1-1-15,-46 24 0,24-23 16,-1 23-16,-23 0 16,24-24-16,-1 1 15,24-1-15,-24-22 16,24-24-16,23 23 16</inkml:trace>
  <inkml:trace contextRef="#ctx0" brushRef="#br0" timeOffset="2236">1142 210 0,'0'117'31,"0"-71"-15,0 24-16,0 0 15,0 0-15,0-23 16,0-24-16,0 24 16,0-24-1,0-46 17,23-24-17,0 24-15,1-24 16,-1 0-16,0 1 0,1 23 15,-1-1-15,0 1 16,0 0-16,1 23 16,-24 23-1,0 0 1,0 47-16,-24-23 16,-22 23-16,-1 0 15,24-24-15,-24 1 16,24-24-16,0 0 15,-1 1-15,1-24 16,0-47 15,23 24-31,0-24 0,23 1 16</inkml:trace>
  <inkml:trace contextRef="#ctx0" brushRef="#br0" timeOffset="3023">1701 630 0,'47'0'47</inkml:trace>
  <inkml:trace contextRef="#ctx0" brushRef="#br0" timeOffset="3219">1934 653 0,'70'-23'47,"-47"23"-32</inkml:trace>
  <inkml:trace contextRef="#ctx0" brushRef="#br0" timeOffset="3407">2237 653 0,'47'0'47,"-24"0"-32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51:25.7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302 122 0,'0'23'78,"0"0"-62,-23 24-16,23 0 16,-46 22-16,22-22 0,-22 23 15,22 0-15,-22-23 16,22-24-16,1 0 15,0 0-15,23 1 16,-23-24-16,46-24 31,0 1-15,0 0-16,1 0 16,-1-1-16,0 24 15,1-23-15,-1 23 16,0 23-1,1 24-15,-24-1 16,0 1-16,23 23 0,-23-23 16,0 22-1,0-22-15,0 0 0,0-24 16,0 0-16,0 1 16,-23-24-16</inkml:trace>
  <inkml:trace contextRef="#ctx0" brushRef="#br0" timeOffset="712">489 215 0,'70'47'47,"-70"-1"-32,-24 1-15,1-1 16,-23 1-16,22 0 16,-22-1-16,22-22 15,24-1-15,-23-23 16,23 23-1,0-46 17,23 0-32,1 23 15,-1-24-15,0 1 16,24 23-16,-24-23 16,0 23-16,1 0 15,-24 23 1,0 24-16,0 22 15,0 1-15,-24-23 16,1 0-16,23-1 16,0-23-1,23-23 1,1-23 0,-24 0-16,23 0 15,0-1-15,1 1 0,-24 0 16,23 23-1,0 0-15,1 0 16,-24 23-16,0 0 16,0 47-16,-24-23 15,1 23-15,0-24 16,23 1-16,0-24 16,0 0-16,0-46 46,46 0-46,-22 0 16,-1-24-16,0 0 0,24-23 16,-24 24-16,0-1 15,1 1-15</inkml:trace>
  <inkml:trace contextRef="#ctx0" brushRef="#br0" timeOffset="1184">1002 98 0,'46'70'46,"-23"-23"-46,-23 0 16,0-24-16,0 23 16,0-22-1,24-24-15,-24-24 16,23 1 0,-23-23-16,23-1 15,1 0-15,-1 1 16,0 22-16,1-22 15,-1 46-15,0-23 16,0-1-16,24 24 16,-24 0-16,24 0 0,-24 24 15,1-24-15,-24 23 16,0 23-16,0-22 16,-24 22-16,1-22 15,0 22-15,-1-22 16,1-1-16,0-23 15,-1 23-15,1-23 16,0 0-16,23-23 16</inkml:trace>
  <inkml:trace contextRef="#ctx0" brushRef="#br0" timeOffset="1694">1235 168 0,'0'70'46,"0"-46"-30,0-1-16,0 0 16,0-46 46,23 23-62,-23-23 16,23-1-16,-23 48 31,0-1-15,-23 0-16,0 24 15,-24-1-15,0 1 16,1 0-16,-1-1 16,1-22-16,-1 22 15,24-46-15,-1 23 16,1-23-1,46 0 17,1-23-32,-1-23 15,24 22-15,22-22 16,1 22-16,24-22 0,-25 22 16,25 1-16,-24 0 15,0-1-15,-24 1 16,-23 23-16,1-23 15,-24 46 1,-47 0 0,24 1-16</inkml:trace>
  <inkml:trace contextRef="#ctx0" brushRef="#br0" timeOffset="1882">1281 378 0,'-23'117'47,"23"-71"-31,-23-22-16,23 22 16,-24 1-16,24-24 15</inkml:trace>
  <inkml:trace contextRef="#ctx0" brushRef="#br0" timeOffset="2812">1211 658 0,'0'116'47,"0"-92"-47,0-1 15,0 0-15,24-46 47,-24-24-47,0 24 16,23-24-16,0 1 15,-23-24-15,23 23 16,1 1-16,-1-1 16,0 24-16,1-1 15,-24 48 1,0 22-1,0 1-15,0 23 16,0 0-16,0 0 0,-24 0 16,24-1-1,0-22-15,0-24 0,0 1 16,-23-24 31,23-24-47,-23 1 15,-1 0-15,24-24 16,-23 24-16,0-24 16,23 1-16,-23 22 15,23 1-15,23 23 47,0 0-31,0 0-1,1 0 1,-48 23 15,24 24-31,-23-24 16,23 1-16,-23-24 16,23 23-16,23-46 78,0 23-78,-23 23 31,-23 0-31,0 0 16,0 24-16,-24-24 15,24 1-15,-24-1 16,24 0-16,-1-23 15,48-23 48,22 23-47,1-23-16,23 23 15,0-24-15,-24 24 0,24-23 16,0 23-1,-23 0-15,-1 0 0,-22 0 16,-1 23-16,0 1 16</inkml:trace>
  <inkml:trace contextRef="#ctx0" brushRef="#br0" timeOffset="2962">1957 914 0,'23'0'47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51:29.6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140 286 0,'117'23'47</inkml:trace>
  <inkml:trace contextRef="#ctx0" brushRef="#br0" timeOffset="584">0 682 0,'93'-47'47,"-69"47"-47,22-23 16,-22 0-16,-1 23 16,24-24-16,-24 1 15,0 23-15,0 0 16,-23 23 31,-23 1-32,0 22-15,0 24 0,-1-23 16,1-1-16,0 1 16,-1 0-16,1-1 15,0-22-15,23-48 47,23 1-47,0-24 16,1 1-16,-1 22 15,24-22-15,-24 23 16,23-24-16,1 47 16,-24-23-16,1 23 15,-1 0-15,-23 46 16,0-22-16,0 45 0,-23-22 15,-1 23-15,1-23 16,0-1-16,-1-23 16,1 1-16,0-24 15,0-24 1,23-22-16,0-1 16</inkml:trace>
  <inkml:trace contextRef="#ctx0" brushRef="#br0" timeOffset="1146">583 262 0,'0'94'32,"0"-24"-17,-23-24-15,23 1 16,0-24-16,23-23 31,0-23-15,24-24-1,-24 24-15,0 0 16,1-1-16,-1 1 16,0 0-16,1 23 15,-24 23-15,0 0 16,0 47-1,-24 0-15,-22 0 0,22 23 16,-22-23-16,-1 0 16,24-23-16,0-1 15,-1-22-15,1-1 16,0-23-16,-1 0 16,24-47-1,0 1-15,0-1 16,0 0-16,24 1 15,-24 23-15,23-1 16,-23 1 0,23 23-16,1 0 15,-1 23-15,0 24 16,0-1-16,24 1 16,-24 0-16,24-1 15,-24 1-15,1-24 16,-1 0-16,-23 24 15,23-47-15,-23 23 16</inkml:trace>
  <inkml:trace contextRef="#ctx0" brushRef="#br0" timeOffset="1835">1095 449 0,'94'-47'46,"-48"47"-30,1-23-16,-1 23 0,1 0 16,-24 0-1,1 0-15,-1 0 0</inkml:trace>
  <inkml:trace contextRef="#ctx0" brushRef="#br0" timeOffset="2046">1259 332 0,'-24'117'16,"1"-47"-1,0 23-15,-1 0 16,1 0-16,-24 1 0,24-24 15,-23-1-15,22-22 16,1 0-16,0-24 16,-1-23-16</inkml:trace>
  <inkml:trace contextRef="#ctx0" brushRef="#br0" timeOffset="2234">1095 565 0,'47'140'16,"-24"-70"-1,-23-23-15,0 23 16,0-24-16,0 1 16,0-24-16</inkml:trace>
  <inkml:trace contextRef="#ctx0" brushRef="#br0" timeOffset="2744">1305 449 0,'47'140'47,"-47"-70"-47,0 0 15,0-1-15,-24 1 16,1-23-16,0 0 16,0-1-16,23-23 15,0-46 1,0 0 0,0 0-16,0-24 15,0 0-15,0 1 16,23 22-16,0 1 15,0-23-15,24 46 16,-24-24-16,24 1 0,-24 23 16,-23 23-1,0 24 1,-23-1-16,-24 24 16,1-23-16,-1 23 15,24-47-15,0 0 16,23 1-16,46-48 62,-23 1-62,24 23 16,0-23-16,23 0 16,0-1-16,23 1 0,-23 0 15,0-1 1,23 24-16</inkml:trace>
  <inkml:trace contextRef="#ctx0" brushRef="#br0" timeOffset="3156">1911 262 0,'47'94'47,"-24"-71"-32,-23 24-15,0-24 0</inkml:trace>
  <inkml:trace contextRef="#ctx0" brushRef="#br0" timeOffset="4081">2121 239 0,'0'93'62,"0"-69"-62,0-1 0,23-23 16,0-23 0,-23-1-16,24 1 15,-1 0-15,0 23 16,-23-24-16,24 24 15,-24 24 17,-24-1-17,-22 24-15,-1 23 16,-23-24-16,0 1 16,0 23-16,0-24 15,24-22-15,23-1 16,-1 0-16,48-46 31,-1 0-15,23-1-16,1 24 15,0-23-15,-1 0 16,1-1-16,-1 1 16,24 23-16,-46-23 15,22 23-15,-22 0 16,-24 23-16,0 24 15,0-1-15,0 24 16,0 0-16,-24 0 16,1 23-16,0-23 0,23-23 15,-24-1-15,24 1 16,-23-70 15,23-1-15,-23-22-16,-1 22 15,1-22-15,0 23 16,-24-24-16,24 0 16,0 24-16,-1 0 15,1-1-15,46 24 63,1 0-63,-1 0 15,24 0-15,-24 0 0,0 0 16,-23 24 0,0 22-16,-23-22 15,0 22-15,-1 1 16,-22-1-16,22-22 16,1-1-16,0-23 15,23-23 16,23-1-15,0 1-16,1 0 0,-1-24 16,24 1-16,-1-1 15,1 24-15,-1-24 16,1 1-16</inkml:trace>
  <inkml:trace contextRef="#ctx0" brushRef="#br0" timeOffset="4395">2564 356 0,'93'-47'31,"-23"47"-31,-24 0 16,1-23-16,-1 23 15,-22 0-15,-1 0 16,-46 46-1,-1-22 1</inkml:trace>
  <inkml:trace contextRef="#ctx0" brushRef="#br0" timeOffset="4619">2517 729 0,'163'-94'47,"-93"71"-31,0-24-16,0 24 15,-24 0-15,1-1 16,-24 1-16,-46 23 31,-24 23-31,24-23 16</inkml:trace>
  <inkml:trace contextRef="#ctx0" brushRef="#br0" timeOffset="4784">2820 449 0,'-23'93'32,"-1"-23"-17,1 0-15,0 0 16,-1 0-16,24-24 15,-23 1-15,23-24 16,-23 1-16</inkml:trace>
  <inkml:trace contextRef="#ctx0" brushRef="#br0" timeOffset="4980">2843 589 0,'117'140'47,"-94"-94"-47,0 1 15,1-1-15,-1-22 16,-23 22-16,0-22 16,0-1-16</inkml:trace>
  <inkml:trace contextRef="#ctx0" brushRef="#br0" timeOffset="5241">3076 356 0,'140'-70'31,"-93"46"-31,-1 1 16,1 23-16,-24-23 0,0 0 15,1 23-15,-48 23 47,1 23-47,23-22 16</inkml:trace>
  <inkml:trace contextRef="#ctx0" brushRef="#br0" timeOffset="6091">3309 402 0,'-23'93'16,"23"-23"-16,0-23 15,0 23-15,23-23 16,-23-1-16,24 1 16,-1-24-1,0-23-15,0 0 0,1-23 16,-1-24-16,24 1 15,-24-1-15,-23-23 16,23 23-16,-23 1 16,0-1-16,0 1 15,-23 22-15,0 1 16,-1 0-16,1 23 16,-24 0-16,24 23 15,-23 24-15,22-1 16,24 1-16,-23-1 15,23-22-15,0-1 16,0 0-16,23-23 16,1 0-1,-1 0-15,0-46 0,24 22 16,-1-46-16,1 24 16,0-1-16,22-23 15,-22 24-15,0-1 16,-1 1-16,-22 22 15,-48 48 17,1-1-32,-24 47 15,24-24-15,-24 1 16,24 23-16,0-47 16,23 0-16,0 1 15,23-24 1,0 0-1,1-24-15,22 1 16,-22 0-16,22 0 16,1-1-16,-1 1 15,24 23-15,-46-23 16,-1 23-16,0 0 16,-23 23-16,0 24 15,0 22-15,-23 1 16,0 0-16,-24 0 15,24 0-15,-24 0 16,24-23-16,0-24 16,-1 0-16,1 1 0,0-24 15,-1 0 1,1-24-16,23 1 16,-23-24-16,-1 1 15,24-1-15,0 1 16,0 22-16,0 1 15,24 23 17,-1 0-17,24 0-15,-24 0 16,24 23-16,-24 1 16,0-24-16</inkml:trace>
  <inkml:trace contextRef="#ctx0" brushRef="#br0" timeOffset="6846">4358 193 0,'0'139'47,"0"-45"-32,0-1-15,0 0 16,0-23-16,0 23 16,0-46-16,0-1 15,0-22-15,0-1 16,0-46 0,0-24-1</inkml:trace>
  <inkml:trace contextRef="#ctx0" brushRef="#br0" timeOffset="7201">4498 99 0,'139'-23'46,"-115"23"-46,-1 0 16,0 23-16,1 1 16,-24-1-16,23 24 15,-23-1-15,23 24 0,-23 0 16,0 23-16,0 0 16,0 24-16,24-24 15,-24-23-15,0 0 16,0 0-16,0-47 15,0 0-15,0 1 16,0-1-16,-24-23 16,1-23-1,0-24 1,-1 24-16</inkml:trace>
  <inkml:trace contextRef="#ctx0" brushRef="#br0" timeOffset="7701">4428 542 0,'70'-23'63,"-24"23"-63,-22 0 15,-1-24-15,0 24 16,-23 24-1,0-1-15,0 0 0,-23 24 16,-24 0 0,24-24-16,0 0 0,23 1 15,-24-1-15,24-46 47,24 23-47,-1-24 16,0 1-16,1-24 15,22 24-15,-23 0 16,1 23-16,-24 23 31,-24 24-15,1-1-16,-23 1 16,-1 23-16,24-24 15,-1 1-15,1-24 16,23 1-16,23-24 31,1 0-15,-1-47-16,0 24 15,24-24-15,-24 0 16,24 1-16</inkml:trace>
  <inkml:trace contextRef="#ctx0" brushRef="#br0" timeOffset="9172">5080 6 0,'117'0'31,"-71"0"-31,-22 0 16,22 0-16,-22 0 15,-1 23-15,-23 1 16,23-24-16,-23 23 16,0 24-16,0-24 15,-23 24-15,0-1 16,-1-23-16,1 24 0,-24-24 15,24 1-15,0-1 16,-1-23-16,1 0 16,0 0-1,23-23-15,-23-1 16,23 1-16,0 0 16,0-1-1,23 24-15,-23-23 16,23 23-16,0-23 15,24 23-15,-24 0 0,1 0 16,-1 0 0,0 0-16,-23 46 15,-23-22-15,0 22 16,-24 1-16,0 0 16,1-1-16,-1 1 15,1-1-15,-1-22 16,24-1-16,-1-23 15,24 23-15,0-46 47,24 0-47,-1-1 16,24 1-16,-1-24 16,24 1-16,-23 23 15,23-24-15,0 24 0,-24-1 16,-23 1-1,-23 46 17,-23 1-32,0-1 15,0-23-15,23 23 16,-24-23-16,1 0 16,23 24-1,0-1 1,0 0-16,-23 47 15,23-23-15,0 23 16,0 0-16,0-1 16,0 1-16,0 0 15,0-23-15,0-1 0,0-22 16,-24-24-16,1 0 31,0-24-15,-1 1-16,-22 0 15,23-24-15,-1 24 16,-22-24-16,22 24 16,1-24-16,23 24 15,-23 0-15,23 0 16,0-1 0,23 1-16,0 23 15,1 0-15,-1-23 16,0 23-16,24 0 0,-24 0 15,0 0 1,-23 23-16,0 0 16,-23 24-16,0-1 15,0 1-15,-1 0 16,1-24-16,0 0 16,-1 1-16,24-48 31,24-22-16,22-1-15,1 0 16,-1 1-16,24-24 16,24 23-16,-25-23 0,25 0 15,-1 24-15,-23 23 16,-47-1-16,0 1 16,1 23-16,-48 0 15,1 47 1,0-24-16,-24 23 15,1 1-15,-1 0 16,0-1-16,24-22 16,0-1-16,-1 0 15,24 1 1,0-1 0,24 0-1,-1 0-15,24 1 0,-1-1 16,24 0-16,-23-23 15,23 0-15,0 0 16,0 0-16,-24 0 16,-23 0-16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53:57.3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2237 0,'24'-24'16,"-1"24"0,0 0 15,0 0 16,1 0-16,-1 0-15,0 0-1,24 0-15,-24 0 16,24 0-16,-1 0 16,1 0-16,0 0 0,-1 0 15,-22 0 1,22 0-16,-23 0 0,1 0 15,-1 0-15,0 0 32,-23 24 15</inkml:trace>
  <inkml:trace contextRef="#ctx0" brushRef="#br0" timeOffset="442">536 2027 0,'23'23'47,"-23"0"-32,0 1-15,24-1 16,-24 0-1,0 1-15,0-1 16,0 0 0,0 1-16,0-1 15,0 0-15,0 0 16,0 1 0,-24-24-16,1 23 15,0 0 1,0-23-16,-1 0 15,1-23 1,23 0-16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54:45.6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2120 0,'24'0'110,"-1"0"-95,0 0 1,0 0-16,24 0 15,-24 0-15,1 0 16,22 0-16,-22-23 16,-1 23-16,0 0 15,1 0-15</inkml:trace>
  <inkml:trace contextRef="#ctx0" brushRef="#br0" timeOffset="313">93 2050 0,'70'0'47,"-46"24"-47,-1-24 16,24 23-16,-24 0 15,0 1 1,-23-1-16,0 0 16,0 0-1,0 1-15,0-1 16,0 0-16,-23-23 15,-24 24-15,24-24 16,0 0-16,-1 0 16,1 0-16</inkml:trace>
  <inkml:trace contextRef="#ctx0" brushRef="#br0" timeOffset="1115">979 722 0,'0'117'63,"0"-47"-63,0-1 16,0 1-16,0 0 15,0 0-15,0 0 16,0 0-16,0-23 15,-23-1-15,23-22 16,0-1-16,0 0 16,0 0-16,-24-23 15,1 0 1,23-46 0</inkml:trace>
  <inkml:trace contextRef="#ctx0" brushRef="#br0" timeOffset="1415">816 1188 0,'23'117'31,"-23"-71"-31,23 1 0,-23 0 15,24-1-15,-24-23 16,23 1-16,-23-1 16,23-23-1,1 0 17,-1-23-17,-23-1-15,23-22 16,1-24-16,-1 23 15,0-23-15,1 24 16</inkml:trace>
  <inkml:trace contextRef="#ctx0" brushRef="#br0" timeOffset="1783">1235 70 0,'-23'93'63,"0"-47"-63,-1 24 16,-22-23-16,23 0 15,-1-1-15,1 1 16,0-24-16,23 0 15,-24-23-15</inkml:trace>
  <inkml:trace contextRef="#ctx0" brushRef="#br0" timeOffset="1979">1212 163 0,'117'46'47,"-117"-22"-47,23-1 16,0-23-16,-23 23 16</inkml:trace>
  <inkml:trace contextRef="#ctx0" brushRef="#br0" timeOffset="2473">1189 419 0,'70'-46'46,"-47"22"-30,0 24-16,1 0 16,-24 47-1,0-24 1,-24 24-16,24-24 16,-23 24-16,0-24 15,-1-23-15,24 23 16,-23-23-16,23-23 31,0 0-31,0-1 16,0 1-1,0 70 17,0-1-17,23 1-15,-23 0 0,24-1 16,-24 1-1,23-24-15,0 0 0,-23 1 16,24-24-16,-1 0 16,0-24-16,-23-22 15,23-1-15,1 1 16,-1-24-16</inkml:trace>
  <inkml:trace contextRef="#ctx0" brushRef="#br0" timeOffset="2690">1515 0 0,'93'46'47,"-93"1"-47,-23-24 16,0 24-16</inkml:trace>
  <inkml:trace contextRef="#ctx0" brushRef="#br0" timeOffset="3005">1422 256 0,'140'-70'47,"-117"47"-32,0 0-15,0 23 16,1 0-16,-48 0 31,24 23-15,-23-23-16,0 23 15,23 0-15,-23 1 16,-1-1-16,24 24 16,-23 23-16,0-24 15,-1 24-15,24-23 0,-23-1 16,23-22-16,0 22 16</inkml:trace>
  <inkml:trace contextRef="#ctx0" brushRef="#br0" timeOffset="3261">1585 233 0,'0'93'31,"0"-46"-31,0-1 16,0 1-1,0-24-15,0 0 0,23 1 16,0-24-16,1 0 16,-1 0-16,0-24 15,24 1-15,-47 0 16,23-1-16,1 1 16,-24 0-16,0 0 15,0-1-15,-24 24 16</inkml:trace>
  <inkml:trace contextRef="#ctx0" brushRef="#br0" timeOffset="3604">1515 419 0,'70'-23'46,"-24"0"-46,-22-1 16,22 1-16,-22 0 16,-24 46 31,0 24-47,0-1 15,0 1-15,0 23 16,0 0-16,0 0 0,-24-1 15,24 1-15,0-23 16,0 0-16,0-1 16,0-23-1,0-46 17</inkml:trace>
  <inkml:trace contextRef="#ctx0" brushRef="#br0" timeOffset="3809">1492 722 0,'116'-23'31,"-46"0"-31,-23 23 15,-1-24-15,1 1 16,-1 0-16,1-1 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55:15.8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209 187 0,'24'23'94,"-1"0"-94,-23 1 0,23-1 15,-23 0-15,0 1 16,0-1-16,0 23 16,-23-22-16,0-1 15,-24 24-15</inkml:trace>
  <inkml:trace contextRef="#ctx0" brushRef="#br0" timeOffset="555">0 536 0,'139'-46'47,"-92"22"-47,23 1 16,-24 0-16,24-1 16,-23 1-16,-24 0 15,1 23-15,-1 0 16,-23 46 15,-23 1-31,-1 0 16,1-1-16,23 1 15,-23 0-15,-1 22 16,1-22-16,0 23 16,-24-23-16,24 22 15,0-45-15,-1-1 0,1 0 16,23 1-16,-23-24 15,-1-24 1,24 1-16,0-24 16,0 1-16,0-1 15,0 1-15,0 22 16,0 1-16,0 0 16,24 46 30,-1 0-30,0 1-16,1 22 16,-1-22-16,23-1 0,-22 0 15,-1 0-15,0-23 16,1 0-16,-24 24 16,23-24-16,0 0 15,-23-24 1</inkml:trace>
  <inkml:trace contextRef="#ctx0" brushRef="#br0" timeOffset="944">745 257 0,'-23'46'62,"-24"1"-62,24-1 16,-24 1-16,47 0 16,-23-24-16,23 0 31,0 1-16,23-24 1,1 46-16,-24-22 16,23 22-16,0 1 15,1-1-15,-1 24 0,-23-23 16,0 23-16,0-24 16,0 1-16,0-24 15,0 1-15,-23-24 31</inkml:trace>
  <inkml:trace contextRef="#ctx0" brushRef="#br0" timeOffset="1477">815 396 0,'70'70'47,"-70"-23"-47,0 0 16,0-1-16,0-22 15,0-1-15,0 0 16,23-23-16,1 0 16,-1 0-1,0-23-15,24 0 16,-1-1-16,-22 1 15,-1 0-15,0-1 16,1 24-16,-48 0 31,-22 0-15,-1 24-16,-23-1 0,24 24 16,-1-24-16,24 23 15,-1-46-15,1 24 16,70-24 31,-24 0-47,24-24 15,23 24-15,-24-23 16,24 0-16,0-24 16,-23 24-16,-1 0 0,-22 23 15,-24-24-15,0 1 31,-47 0-15,24-1-16,-1 1 16</inkml:trace>
  <inkml:trace contextRef="#ctx0" brushRef="#br0" timeOffset="1672">1048 257 0,'-23'93'31,"23"0"-15,0 0-16,0 1 0,23 22 16,-23-23-1,0 0-15,0 1 0,0-24 16,0-1-16,0-22 16,0-24-16,0 24 15</inkml:trace>
  <inkml:trace contextRef="#ctx0" brushRef="#br0" timeOffset="2438">1747 560 0,'93'0'47,"-46"-24"-47,0 24 16,-1-23-1,-22 0-15,22-1 0,-46 1 16,23 0-16,-23-1 16,-23 24-1,0 0-15,0-23 16,-1 23-16</inkml:trace>
  <inkml:trace contextRef="#ctx0" brushRef="#br0" timeOffset="2647">1934 350 0,'-24'93'47,"24"-23"-31,24 0-16,-24 0 15,0 23-15,0-23 0,0-23 16,23-24-16,-23 0 15,0 0-15,23-23 16,-23-46 0,24-1-1,-1 1-15,0-24 16,-23 0-16,0 0 16</inkml:trace>
  <inkml:trace contextRef="#ctx0" brushRef="#br0" timeOffset="2819">2167 47 0,'70'93'31,"-70"-70"-15,23 1-16</inkml:trace>
  <inkml:trace contextRef="#ctx0" brushRef="#br0" timeOffset="2991">2423 0 0,'-70'70'47,"47"-46"-32,-24-1-15,1 23 16,-1-22-16,24-24 16,-1 23-16,1-23 15</inkml:trace>
  <inkml:trace contextRef="#ctx0" brushRef="#br0" timeOffset="3291">2120 233 0,'23'117'47,"-23"-94"-47,24 0 15,-24 1-15,0-1 16,23-23 0,0-23-1,-23-24-15,24 1 0,-1-1 16,0 24-16,1-24 16,-1 24-16,23-1 15,-22 1-15,22 0 16,-22 23-16,-1 0 15,24 0-15,-47 23 47,-24 0-47,1 1 16,-24-1-16,24 0 0,0-23 16,-1 0-1,1 0-15</inkml:trace>
  <inkml:trace contextRef="#ctx0" brushRef="#br0" timeOffset="3411">2307 233 0,'-24'117'32,"24"-94"-17,0 0-15,0 1 16,0-1-16,0-46 31</inkml:trace>
  <inkml:trace contextRef="#ctx0" brushRef="#br0" timeOffset="4216">2307 233 0,'116'-70'15,"-163"140"32,24-46-47,23-1 16,-23 0-16,23 1 15,0-1-15,0 0 16,0 0-16,-23 24 16,23-24-16,0 24 15,0 23-15,-24 0 16,1 0-16,0 0 16,23 0-16,-24-24 0,24 1 15,-23-24-15,23-46 47,23-1-47,1-45 16,-1 22-16,0-23 15,1 23-15,-1-22 16,0 22-16,-23 0 16,23 24-16,1 0 15,-1 69 16,-23 1-15,0 23-16,0 0 0,0 0 16,0 0-1,0-24-15,0 1 0,0-1 16,0-22-16,-23-48 62,-1 1-62,-22 0 16,23-24-16,23 1 16,-24-1-16,1 24 15,23-1-15,0 1 16,0 0 0,23 23-1,1 0-15,-1 0 16,0 0-16,0 0 15,-23 23 1,0 24-16,0-24 16,-23 24-16,0-1 15,0 1-15,23-24 16,-24-23-16,24 23 16,0-46 30,0 0-46,24-1 16,-1-22-16</inkml:trace>
  <inkml:trace contextRef="#ctx0" brushRef="#br0" timeOffset="5279">2889 233 0,'-23'70'47,"-24"-23"-31,24-1-16,-24 1 15,24 0-15,0-1 16,-1-22 0,48-24 15,-1 0-15,0-24-16,1 24 0,-1 0 15,0 0-15,0 24 16,-23 22-16,0 1 15,0 23-15,0 0 16,0-24-16,0 24 16,-23-23-16,23-24 15,-23 0-15,23 1 16,0-48 0,0 1-16</inkml:trace>
  <inkml:trace contextRef="#ctx0" brushRef="#br0" timeOffset="5708">2959 466 0,'0'70'47,"23"-23"-31,-23-24-16,0 24 15,0-24 1</inkml:trace>
  <inkml:trace contextRef="#ctx0" brushRef="#br0" timeOffset="6457">3099 210 0,'46'23'47,"-46"1"-31,0-1-16,0 0 15,0 1 1,0-1 249,-23 0-265,0 24 16,0-1-16,-1-22 16,24-1-16,0 0 15,-23-23-15,23-23 32,23 0-17,1-1-15,-1 1 0,23 0 16,-22-24-16,22 47 15,-22-23-15,22 0 16,-22 23 0,-24 23-1,-24 0-15,1 24 16,0-1-16,-24 24 16,0-23-16,1-24 15,23 24-15,-24-24 16,24-23-16,23-23 31</inkml:trace>
  <inkml:trace contextRef="#ctx0" brushRef="#br0" timeOffset="7170">3076 490 0,'93'0'31,"-47"0"-31,1 23 16,-24 0-16,24 1 15,-1-24-15,-22 23 16,-1-23-16,0 23 16,1-23-16,-48 0 31,1 0-15,0 24-16,-1-24 0,1 0 15,0 0 1,-24 0-16,24-24 0,0 24 15,-1 0 1,1 0 0,0 0-1,23 24 1,-24-1-16,24 0 16,0 0-16,-23 1 15,23-1 1,23-23 31,1 0-32,-24 23 17,0 1-17,0-1-15,-24 0 16,1 24-16,23-24 15,-23 0-15,0 1 16,46-24 31,0 0-47,0 0 0,1-24 16,-1 24-1,0 0-15,1 0 0,-1 0 16,0 24-1,-23-1-15,0 24 16,0-1-16,-23 1 16,0-1-16,-1 1 15,-22 0-15,22-24 16,1 24-16,23-24 16,-23-23-16,0 0 15</inkml:trace>
  <inkml:trace contextRef="#ctx0" brushRef="#br0" timeOffset="7611">3518 350 0,'93'-23'47,"-69"23"-47,-1 23 16,0-23-16,1 23 15,-24 0-15,0 1 16,0 22-16,-24-22 16,1 22-16,-24-22 0,24 22 15,0-22-15,0-1 16,-1-23-1,24 23 1,0 0 0,0 1-16,0 22 15,0-22-15,24 22 16,-24 1-16,0-24 16,23 0-16,0-23 15,0 0 1,1-23-1,-1 0-15,0-24 16,1-23-16,-24 24 0,23-24 16,0 0-1</inkml:trace>
  <inkml:trace contextRef="#ctx0" brushRef="#br0" timeOffset="7949">3868 280 0,'0'93'47,"-23"-23"-47,23-23 16,0-24-16,-24 0 15,24 1-15,24-24 32,-1 0-32,0-24 15,24-22-15,-24 22 0,0 1 16,24 0-16,-24 23 15,1 0-15,-1 23 32,-23 24-32,0 23 15,-23 0-15,-24-1 16,0 25-16,24-24 16,-24-1-16,1-22 15,23 0-15,-1-24 16,1-23-16,0-23 15</inkml:trace>
  <inkml:trace contextRef="#ctx0" brushRef="#br0" timeOffset="8159">3821 723 0,'93'-70'47,"-69"93"-31,22 0-16,-22 1 15,-1-1-15,24 0 16,-24 24-16,0-24 16,0 1-16,1-1 15,-24 0-15,23 0 16,-23 1 0,0-1-16,0 0 0</inkml:trace>
  <inkml:trace contextRef="#ctx0" brushRef="#br0" timeOffset="8955">2563 956 0,'23'23'109,"0"0"-109,1 1 16,22 22-16,-22-22 0,22 22 15,-22-23-15,22 1 16,-23-1-16,24 0 15,-24 1-15</inkml:trace>
  <inkml:trace contextRef="#ctx0" brushRef="#br0" timeOffset="9526">4544 793 0,'46'46'62,"-23"-22"-46,1 22-16,-1-23 16,0 1-16,-23-1 0,0 0 15,0 1 1</inkml:trace>
  <inkml:trace contextRef="#ctx0" brushRef="#br0" timeOffset="10251">4893 257 0,'47'116'31,"-47"-46"-31,0 23 16,0 1-16,0-25 15,0 25-15,-24-48 16,24 24-16,0-47 16,0 1-16,-23-24 15,23-47 1,0 1-1,23-24-15,-23-24 16,24 25-16,-1-25 0,0 1 16,-23 0-1,24 23-15,-1 23 0,-23 1 16,23 46-16,1-24 16,-1 48-1,-23 22-15,23 1 16,-23 23-16,0 23 15,23-23-15,-23 23 16,0 0-16,0-23 16,-23 0-16,23-23 15,0-1-15,0-22 16,-23-24 15,0 0-31,-1 0 0,1-24 16,-24-22-16,1 23 15,22-1-15,-22-22 16,23-1-16,-1 0 16,1 24-16,23 0 15,0 0 1,23-1 0,1 1-1,22 23-15,1-23 16,-1-1-16,1 1 15,23-24-15,0 24 16,0 0-16,-24-1 16,1 1-16,-1 0 0,1 0 15,-24-1-15</inkml:trace>
  <inkml:trace contextRef="#ctx0" brushRef="#br0" timeOffset="10829">5289 140 0,'0'140'47,"0"-47"-47,0 0 16,0 1-16,0 22 15,-23-46-15,23 23 16,0-46-16,-23-1 16,23-22-16,0-48 31,0-22-31,23-1 16,-23-23-16,23-23 15,-23 23-15,24 0 16,-24-23-16,0 23 15,23 0-15,-23 24 16,0-1-16,23 24 0,0 23 31,1 23 1,-24 0-32,0 1 15,0 22-15,0 1 16,0 23-16,0 23 15,0-23-15,0 23 16,0 0-16,0 1 16,0-1-16,0-47 15,0 1-15,0 0 16,0-24 0,0-46-1,0-1-15,0 1 16,0-47-16,0 23 15,0-46-15</inkml:trace>
  <inkml:trace contextRef="#ctx0" brushRef="#br0" timeOffset="11354">5616 233 0,'0'117'16,"0"-47"0,0 0-16,0 0 0,0-24 15,0 1-15,0-24 16,23-23 0,-23-46-1,23-1-15,-23 0 16,23-23-16,1 24 15,-24-24-15,23 23 16,0 1-16,-23 22 16,0 48 15,0-1-31,0 47 16,0 0-16,0 23 0,0-23 15,0 23-15,0-23 16,0 0-1,0 0-15,0-47 0,0 24 16,0-24 0,-23-23 31,0 0-32,-1 0-15,1-23 16,-23-1-16,22 1 15,1 0-15,0-24 16,23 1-16,-24-1 16,24 0-16</inkml:trace>
  <inkml:trace contextRef="#ctx0" brushRef="#br0" timeOffset="11819">5872 140 0,'46'23'47,"-22"-23"-31,-1 0-1,0 24 1,-23-1 0,0 0-16,0 24 15,0-24-15,0 24 16,-23-24-16,23 0 16,0 1-16,0-1 15,23-23 1,-23 23-16,24-23 15,-1 0-15,-23 24 16,23-24-16,-23 23 16,0 24-1,-46-24 1,22 0-16,1 1 16,-24-1-16,24 0 15,0-23-15,0 0 16,-1-46-1</inkml:trace>
  <inkml:trace contextRef="#ctx0" brushRef="#br0" timeOffset="12015">5872 373 0,'23'117'31,"-23"-47"-31,0 0 16,0-1-1,0 1-15,-23-23 0,23 23 16,0-24-16,0 1 16,0-24-16,0 1 15,0-48 1</inkml:trace>
  <inkml:trace contextRef="#ctx0" brushRef="#br0" timeOffset="13086">6105 117 0,'23'23'47,"-23"24"-31,-46-1-16,22-22 15,1 22-15,0 1 16,23-24-16,-24-23 16,24 23-16,24-46 31,-1 0-15,0 0-1,1 23-15,-1-24 16,0 24-16,0 0 0,1-23 15,-1 23-15,-23 23 16,0 1 0,-23-1-16,-24 23 15,24 1-15,0 0 16,-1-24-16,1 0 16,23 1-16,0-48 46,23 24-46,1-23 16,-1 0-16,0-1 16,0 24-16,1 0 15,-24 24 17,-24 22-17,1-22-15,0 22 16,0-22-16,23-1 15,0 0 1,23-46 15,0 0-15,0-1 0,1 1-16,-1 0 0,-23-1 15,23 1 1,-23 46 15,0 1-15,0 22-16,0 1 15,0-1-15,24 24 16,-24 0-16,0-23 16,23-1-16,-23 1 15,0-24-15,-23-46 63,-1 23-63,1-23 15,0-1-15,-1 24 0,-22-23 16,23 23 0,23-23-16,0 0 15,0-1 1,0 1-16,23 0 15,0-24-15,0 24 16,1-24-16,-1 24 16,24-24-16,-1 24 15,1 0-15,0 23 16,-24 0-16,23 0 16,-22 23-16,-1 24 15,-23-24-15,0 47 16,0-24-16,0 1 0,0 0 15,-23-1-15,-1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39:07.6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70 109 0,'0'23'62,"24"-23"-46,-1 0 0,0 0-16,24 0 15,-1 0-15,-22-23 16,22 23-16,1-23 0,-24 23 16,1 0-16,-1 0 15</inkml:trace>
  <inkml:trace contextRef="#ctx0" brushRef="#br0" timeOffset="270">327 16 0,'0'-24'47,"0"48"-31,0 22-16,0 24 15,0 23-15,0 24 16,0-24-16,-24 24 16,1-24-16,23 0 15,-23-23-15,23-23 16,0-24-16,0 0 15,0-69 17,0-1-32</inkml:trace>
  <inkml:trace contextRef="#ctx0" brushRef="#br0" timeOffset="479">280 272 0,'-93'116'47,"46"-69"-31,24-24-16,0 1 16,-1 22-16,1-22 15,0-24-15,-1 23 16</inkml:trace>
  <inkml:trace contextRef="#ctx0" brushRef="#br0" timeOffset="690">350 272 0,'116'47'31,"-69"-24"-31,-24 0 16,1 0-16,-1 1 16,0-24-16,-23 23 15,-23-23 17</inkml:trace>
  <inkml:trace contextRef="#ctx0" brushRef="#br0" timeOffset="900">163 621 0,'117'-46'62,"-70"23"-62,-1-1 16,-22 1-16,22 23 16,-23 0-16,1-23 0</inkml:trace>
  <inkml:trace contextRef="#ctx0" brushRef="#br0" timeOffset="1102">676 412 0,'117'-47'32,"-71"24"-17,-22 23-15,-1-23 16</inkml:trace>
  <inkml:trace contextRef="#ctx0" brushRef="#br0" timeOffset="1409">769 249 0,'0'116'47,"0"-46"-31,0 0-16,0 0 15,0 0-15,0-24 16,0-22-16,0-1 16,0-46 30,0-1-46,24-22 16,-1-1-16,0 1 16,1-1-16,-24 0 15,23 24-15</inkml:trace>
  <inkml:trace contextRef="#ctx0" brushRef="#br0" timeOffset="1754">909 342 0,'117'-93'31,"-94"69"-15,24 1-16,-24-24 15,24 47-15,-24-23 16,0 23-16,0-23 15,-23 46 1,-23 24 0,0-1-16,0 1 15,-24 0-15,24-1 16,-1 1-16,1-1 16,0-22-16,-1-1 15,24 0 1,0-46-1,0 0 1,0-24-16</inkml:trace>
  <inkml:trace contextRef="#ctx0" brushRef="#br0" timeOffset="1958">1072 62 0,'0'70'62,"-23"0"-62,23 0 16,-23-23-16,23 22 15,-24-22-15,24 0 16,-23-1-16,23-22 16,-23-24-16,-1 0 15</inkml:trace>
  <inkml:trace contextRef="#ctx0" brushRef="#br0" timeOffset="2331">932 272 0,'0'140'63,"0"-94"-63,24 24 15,-24-23-15,0 23 16,23-47-16,0 24 16,1-24-16,-1-23 15,0 23-15,1-23 16,22 0-16,1 0 0,-24-23 16,24 0-1,-24-1-15,0 1 0,1-24 16,-1 24-16,-23 0 15,0 0 1,0-1-16,0 1 16,-23 0-1,23-1-15,-24 24 16,1-23-16,0 23 16,-1-23-16,24-1 15</inkml:trace>
  <inkml:trace contextRef="#ctx0" brushRef="#br0" timeOffset="2744">1562 202 0,'-24'70'47,"24"-47"-31,0 47-16,0-23 15,0 23-15,-23 0 16,23-1-16,0 1 16,0-23-16,-23 0 15,23-24-15,0 0 16,0-69 15</inkml:trace>
  <inkml:trace contextRef="#ctx0" brushRef="#br0" timeOffset="3043">1538 179 0,'94'-47'62,"-71"47"-62,0 0 16,24 23-16,-24-23 15,0 24-15,1-1 16,-24 0-16,0 24 0,0-24 16,0 1-16,-47 22 15,0 1-15,1-24 16,-1 0-16,1 1 15,22-1-15,-22 0 16,22-23-16,1 0 16,0 0-16,23-23 15,0 0-15,0-1 16</inkml:trace>
  <inkml:trace contextRef="#ctx0" brushRef="#br0" timeOffset="3419">2144 272 0,'-46'0'62,"22"0"-62,-22 0 16,-1 0-16,24 23 15,-24 1-15,24-1 16,0 0-16,-1 0 16,24 1-16,0 22 15,0-22-15,0-1 0,24 24 16,-1-24-16,0 0 15,1 0-15,-1-23 16,23 24-16,-22-24 16,-1 0-16,0 0 15,1-24-15,-1 1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55:13.6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448 3263 0,'0'23'157,"0"1"-142,0-1-15,0 24 0,0-1 16,0 1-16,0-1 15,0 24-15,0-23 16,0 23-16,0 0 16,0 0-16,0-1 15,0 1-15,0 0 16,0 0-16,0 0 16,23 0-16,-23 0 15,0-23-15,0 22 16,0 1-16,0 0 15,0 0-15,0-23 16,0-1-16,0 24 16,24-23-16,-24-24 0,0 24 15,0-1-15,23 1 16,-23 0-16,0-1 16,23 1-16,-23-24 15,24 24-15,-24-1 16,0 1-16,0 0 15,0-24-15,0 0 16,0 0 0,23-23 218,0 0-234,1 0 16,-1 0-16,0 0 15,0 0-15,1 0 16,-1 0-16,0 0 16,1 0-16,22 0 15,1 0-15,-24 0 16,24 0-16,-1 0 15,24 24-15,-23-24 16,23 0-16,0 0 16,0 0-16,23 0 15,0 0-15,0 0 16,24 0-16,-24-24 16,24 24-16,-1 0 15,1-23-15,22 23 0,-22 0 16,-1-23-16,1 0 15,-1 23-15,1-24 16,-24 24-16,24 0 16,-47 0-16,23 0 15,-23 0-15,0 0 16,23 0-16,0 0 16,0 0-16,0 0 15,1-23-15,22 23 16,1 0-16,-24 0 15,23 0-15,-22-23 16,-1 23-16,0 0 0,0 0 16,-23 0-16,23 0 15,1 0-15,-25-24 16,25 24-16,-24-23 16,23 23-16,0-23 15,0-1-15,0 24 16,1-23-16,-24 23 15,23-23-15,-47 23 16,24 0-16,-46-23 16,-1 23-16,24 0 15,-24 0 1,23 0-16,-22 0 16,-1 0-16,24-24 0,-24 24 15,24 0 1,-24 0-16,0 0 0,0 0 15,-23-23-15,24 23 16,-71 0 62,24 0-62</inkml:trace>
  <inkml:trace contextRef="#ctx0" brushRef="#br0" timeOffset="369">6087 4848 0,'24'0'47,"-1"23"-32,0 0-15,24 0 16,-24 24-16,1-24 0,-1 1 16,23-1-1,-46 0-15,24 1 0,-1-24 16,-23 23-16,23 0 15,-23 1 1,0-1-16,0 0 16,-23 0-16,-24 24 15,24-24-15,0 1 16,-24-1-16,1 24 16,-1-24-16,0 0 15,1 0-15</inkml:trace>
  <inkml:trace contextRef="#ctx0" brushRef="#br0" timeOffset="-122372">29 1259 0,'0'23'156,"0"24"-156,-24-24 16,24 24-16,0-24 0,0 24 16,0-24-16,0 24 15,0-1-15,0 1 16,0-1-16,0 24 16,0 0-16,0 0 15,0 0-15,0 23 16,0-23-16,24 0 15,-24 0-15,0 0 16,0-24-16,0 24 16,0-23-16,0 23 0,0-23 15,0 22 1,0-22-16,0 0 0,0 23 16,0-24-16,0 24 15,0-23-15,0 23 16,0-24-16,0 1 15,0-1-15,23 1 16,-23 23-16,0-23 16,0 22-16,23-22 15,-23 0-15,0 23 16,0-24-16,0 1 16,0-1-16,0 1 15,0 0-15,0-1 16,0 1-16,0-1 15,0 1-15,0-24 16,0 1-16,0-1 0,-23-23 31,23-23 16,0-1-47,0-22 16</inkml:trace>
  <inkml:trace contextRef="#ctx0" brushRef="#br0" timeOffset="-120318">29 1236 0,'23'0'78,"0"0"-62,1 0-16,-1 0 0,24 0 15,-24 0-15,0 0 16,24 0-16,-1 0 16,-22 0-16,22 0 15,24 0-15,-23 0 16,23 0-16,0 0 15,-1 0-15,1 23 16,24-23-16,-24 0 16,23 0-16,-23 0 15,23 0-15,0 0 16,0 0-16,-23 0 0,23 0 16,1-23-16,-25 23 15,25 0-15,-24 0 16,23 0-16,-23 0 15,-24 0-15,24 23 16,0-23-16,-23 0 16,23 23-16,-24-23 15,24 0-15,-23 0 16,-1 0-16,24 0 16,-23 0-16,0 0 15,-1 24-15,24-24 16,-23 0-16,-1 0 15,1 0-15,-1 0 16,1 0-16,0 0 0,-1 0 16,1 0-16,23 23 15,-24-23-15,1 0 16,0 0-16,-1 0 16,-22 0-16,-1 23 15,0-23-15,0 0 16,1 0-16,-1 0 15,0 0 1,-23 23 0,24-23-16,-1 0 31,0 0-15,1 0-1,-1 0-15,0 0 16,0 0-1,1 0 1,-1 0-16,0 24 16,1-24 15,-1 0 0,-23 23 32,0 0-48,0 1-15,0 22 16,0-22-16,0 22 16,0 1-16,0-1 15,23 1-15,-23 0 16,0 23-16,0-24 15,24 24-15,-24-23 16,0-1-16,23 1 16,-23-1-16,0 1 15,0 0-15,0-1 16,0 1-16,0-1 0,0 1 16,0 0-16,0-1 15,0-22-15,0 22 16,0-22-16,0-1 15,0 23-15,0-22 16,0-1-16,0 24 16,0-24-16,0 0 15,0 24-15,0-24 16,0 24-16,0-24 16,0 24-16,0-24 15,0 24-15,0-1 16,0 1-16,0-24 0,0 24 15,0-1 1,0-22-16,0 22 0,0-22 16,0 22-16,0-23 15,0 1-15,0-1 16,0 0-16,0 24 16,0-24-16,0 1 15,0-1-15,0 0 16,0 24-16,0-24 15,0 0-15,0 1 16,0-1-16,0 0 16,0 1-1,0-1 1,0 0 31,0 0-16</inkml:trace>
  <inkml:trace contextRef="#ctx0" brushRef="#br0" timeOffset="-118750">122 4102 0,'23'0'62,"1"-23"-46,-1 23-1,0 0-15,0 0 16,1 0-16,-1 0 16,24 0-16,-1-24 15,24 24-15,0 0 16,-23 0-16,23 0 15,-1 0-15,1 0 16,-23 0-16,23 0 0,0 0 16,-24 0-16,24 0 15,0 0-15,0 24 16,0-24-16,0 0 16,23 0-16,-23 0 15,0 0-15,0 23 16,-24-23-16,24 0 15,-23 23-15,23-23 16,-23 24-16,-1-24 16,24 0-16,0 0 15,-23 0-15,22 0 16,1 0-16,-23-24 16,23 24-16,-24 0 15,1 0-15,23 0 0,-23 24 16,-1-24-16,24 0 15,-23 0-15,23 0 16,-24 0-16,1 0 16,23 0-16,-24 0 15,1 0-15,0 0 16,-1 0-16,1 0 16,-1 0-16,-22 0 15,22 0-15,-22 0 16,22 0-16,-22 0 15,-1 0-15,23 0 16,-22 0-16,-1 0 0,0 0 16,1 0-16,-1 0 15,0 0-15,1 0 16,-1-24 0,0 24-16,0 0 15,1 0 16,-1 0-15,0 0 15,-23-23 47,24 0-46,-24-1-17,0 1-15,0 0 16,0-1-16,0 1 16,0 0-16,-24 23 15,1 0 1</inkml:trace>
  <inkml:trace contextRef="#ctx0" brushRef="#br0" timeOffset="-114602">3897 3822 0,'23'0'63,"-23"24"15,0-1-47,0 0-31,0 0 16,0 1-1,0-1 1,0 0-1,0 1-15,0-1 16,0 0 0,0 1-1,-23-24 126,0 23-125,-1-23-1,1 0 1,0 23-16,-1-23 15</inkml:trace>
  <inkml:trace contextRef="#ctx0" brushRef="#br0" timeOffset="-112810">308 1842 0,'0'23'110,"0"23"-95,0 1-15,0 0 0,0-1 16,0 1-16,0-1 16,0 1-16,0 0 15,0 23-15,0-24 16,0 24-16,0-23 15,0 23-15,0-24 16,0 1-16,0-1 16,0 1-16,0-24 15,0 24-15,0-24 16,0 1-16,0-1 16,0 0-16,0 0 15,0 1 1,0-48 31,0 1-32</inkml:trace>
  <inkml:trace contextRef="#ctx0" brushRef="#br0" timeOffset="-111738">285 1772 0,'0'-24'62,"23"24"-62,1 0 16,-1 0-16,0 0 16,24-23-16,23 23 15,-24 0-15,24 0 16,0 0-16,-23-23 16,23 23-16,-24 0 15,1 0-15,-24 0 16,1 0-16,-1 0 15,0 0 17,-23 23-17,0 0 1,0 1 0,0-1-16,0 24 15,0-1-15,0 1 16,0 23-16,0-24 15,0 24-15,0-23 16,0 23-16,0-24 16,0 24-16,0-23 15,0-1-15,0 1 16,0 0-16,0-24 16,-23 24-16,23-1 0,0-23 15,0 1-15,0-1 16,0 0-16,0 1 15,0-1-15,-23-23 125,-1 0-93,1 0-32,0 0 15,-1 0-15,1 0 16,0 0-16,-1 0 16,1 0-16,-24 0 15,24 0-15,-23 0 16,-1 0-16,0 0 15,1 0-15,-1 0 16,24 0-16,-24-23 16,24 23-16,0 0 15</inkml:trace>
  <inkml:trace contextRef="#ctx0" brushRef="#br0" timeOffset="-110994">1567 1795 0,'-24'0'109,"24"23"-93,0 1-16,0-1 0,-23 0 15,23 24-15,0-1 16,0 1-16,0 23 16,0-24-16,0 24 15,0 0-15,0 0 16,0 0-16,0-23 15,0-1-15,0 1 16,0 0-16,0-24 16,0 0-16,0 0 15,0 1-15,0-1 16,-23-23 0,23-23-1,-24 23 1</inkml:trace>
  <inkml:trace contextRef="#ctx0" brushRef="#br0" timeOffset="-109990">1497 1772 0,'116'-24'62,"-92"24"-62,22 0 16,-23 0-16,24 0 15,0 0-15,-1 0 16,1 0-16,0 0 16,-1 0-16,1 24 15,-24-24-15,24 0 16,-24 0-16,24 0 16,-24 23-16,0 0 15,0-23 1,1 24-16,-1-24 15,0 0 1,-23 23 15,24-23-31,-24 23 47,0 0-47,0 24 16,0-24-16,0 47 15,0-23-15,0 23 0,0 0 16,-24 0 0,24-1-16,0-22 0,0 23 15,0-23-15,0-1 16,0-22-16,0-1 16,0 0-16,0 0 109,-23-23 47,-24 0-140,1 0-1,23 0-15,-47 0 16,23 24-16,0-24 0,-22 0 16,-1 0-16,0-24 15,0 24-15,23-23 16,1 23-16,22 0 16,1 0-16,23 23 31</inkml:trace>
  <inkml:trace contextRef="#ctx0" brushRef="#br0" timeOffset="-109239">2709 1725 0,'23'140'63,"0"-70"-63,-23 0 15,0 0-15,0-1 16,0 1-16,0 0 15,0 0-15,0 0 16,0-23-16,0 23 0,0-47 16,0 24-16,0-24 15,0 0-15,0 0 16,-23-23-16,23-23 47</inkml:trace>
  <inkml:trace contextRef="#ctx0" brushRef="#br0" timeOffset="-108280">2802 1818 0,'116'-23'31,"-69"0"-15,-1 23-16,1 0 15,0 0-15,-1 0 16,1 0-16,-24 0 15,24 0-15,-24 0 0,0 0 16,1 0 0,-1 0-16,-23 23 15,23-23-15,1 23 16,-24 1-16,23-1 16,-23 0-1,23-23 1,-23 23-16,0 1 31,24-1-15,-24 0-1,0 24 1,0-24-16,0 24 16,0 23-16,0-24 15,0 24-15,0 0 0,0 0 16,-24 0-16,24 0 15,0-23-15,0-1 16,0 1-16,0-1 16,0-22-1,0-1-15,-23-23 110,0 0-95,-1 0 1,1 0-16,0 0 16,-1 0-16,1 0 15,0 0-15,-24 0 16,1 0-16,22 0 15,-22 0-15,22 0 16,1 0-16,-24-23 16,24 23-16,0 0 15,0 0-15,-1 0 16,1 0-16,0 0 16,-1 0-16,1 0 93</inkml:trace>
  <inkml:trace contextRef="#ctx0" brushRef="#br0" timeOffset="-106343">192 234 0,'93'0'47,"-46"0"-47,-24 0 16,0 0-1</inkml:trace>
  <inkml:trace contextRef="#ctx0" brushRef="#br0" timeOffset="-106030">332 210 0,'0'140'46,"0"-93"-46,0 23 16,0-24-16,-24 1 16,24-24-16,0 24 15,-23-24-15,23 0 16,-23 1-16,-1-1 16,1-23-16,0 0 15,23-23 1,23-1 31,24 1-47,-24 23 15,24-23-15,-1-1 16,1 1-16,-1-23 16</inkml:trace>
  <inkml:trace contextRef="#ctx0" brushRef="#br0" timeOffset="-105632">611 117 0,'-93'93'47,"46"-46"-31,24-24-16,0 1 15,23-1-15,0 0 16,23-23 15,0 0-31,1 0 16,-1 0-16,0 23 15,1 1 1,-24-1-16,23 24 16,-23 23-16,0-24 15,-23 24-15,23-47 16,-24 24-16,24-24 16,0 1-16</inkml:trace>
  <inkml:trace contextRef="#ctx0" brushRef="#br0" timeOffset="-105159">658 140 0,'-47'140'46,"47"-116"-30,-23 22-16,23-23 16,-23-23-16,23 24 15,23-24 17,0 0-32,1-24 0,-1 1 15,0 0-15,0 0 16,1 23-16,-1-24 15,0 24-15,-46 0 32,23 24-17,-23-24-15,23 23 16,-24 0-16,24 0 16,0 1-1,-23 22-15,23 1 16,0 0-16,0 22 15,0 1-15,0 0 0,0 0 16,0-23-16,0-1 16,0 1-16,0-24 15,-23-23-15</inkml:trace>
  <inkml:trace contextRef="#ctx0" brushRef="#br0" timeOffset="-104835">681 560 0,'117'-23'47,"-117"46"-31,-24 23-1,1-22-15,0 22 16,-1-22-16,24-1 16,-23-23-1,46 0 32,1-23-31,-1-1-16,0 1 15,1 0-15,22-24 16,-22 24-16</inkml:trace>
  <inkml:trace contextRef="#ctx0" brushRef="#br0" timeOffset="-104656">938 327 0,'93'-23'31,"-47"-1"-15,-22 24-16,-1 0 16</inkml:trace>
  <inkml:trace contextRef="#ctx0" brushRef="#br0" timeOffset="-104402">1054 187 0,'0'117'31,"0"-48"-15,0 1-16,0 24 15,0-25-15,0 1 0,0 0 16,0-23-16,0-24 16,0 1-1,0-71 17</inkml:trace>
  <inkml:trace contextRef="#ctx0" brushRef="#br0" timeOffset="-104236">1031 490 0,'-93'140'63,"93"-117"-63,-24 24 15,24-24-15,-23-23 0</inkml:trace>
  <inkml:trace contextRef="#ctx0" brushRef="#br0" timeOffset="-104110">1031 537 0</inkml:trace>
  <inkml:trace contextRef="#ctx0" brushRef="#br0" timeOffset="-103810">1171 327 0,'116'-47'47,"-93"47"-47,1 0 15,-24 24 17,0-1-32,-24 23 15,1 1-15,0 0 16,-1 23-16,-22-47 15,23 23-15,-1-22 16,1-1-16,23 0 16,-23-23-16</inkml:trace>
  <inkml:trace contextRef="#ctx0" brushRef="#br0" timeOffset="-103516">1194 443 0,'116'47'47,"-116"-24"-47,0 1 16,0-1 0,0-46 15,0-1-16,0 1 1,24 0-16,-24-1 16,23 1-16,0 0 15,1-1-15,-1 1 16,0 0-16,0 0 0,1 23 16</inkml:trace>
  <inkml:trace contextRef="#ctx0" brushRef="#br0" timeOffset="-103156">1450 187 0,'0'140'47,"0"-70"-47,0 0 15,0 0-15,-23-24 16,23 1-16,0-1 16,-23-22-16,23-1 0,-24-46 31,24-1-15,-23 1-16,23 0 15,0-1-15,0-22 16,-23 46-16,23-23 15,23 23 17,24 0-17,-24 0-15,0 23 16,0-23-16,1 0 16</inkml:trace>
  <inkml:trace contextRef="#ctx0" brushRef="#br0" timeOffset="-102850">728 1119 0</inkml:trace>
  <inkml:trace contextRef="#ctx0" brushRef="#br0" timeOffset="-102242">751 886 0,'0'70'47,"0"-23"-32,0 23-15,0-24 16,0 24-16,0 0 15,-23 0-15,23 0 16,0 0-16,0 0 16,-24 0-16,24-24 0,0 1 15,0-24-15,-23 0 16,23 1-16,0-48 47,0 1-47,-23-24 15,23 24-15,-23-23 16,-1-1-16,24 24 16,-23-24-16,23 24 15,-23-1 1,46 24 31,0 47-32,1-24-15,-1 1 16,0 22-16,-23-22 16,23-24-16,1 23 15,-1-23 1,0 0-16,1-47 16,22 1-16,-22-1 15,-1 0-15,0-23 16,1 47-16</inkml:trace>
  <inkml:trace contextRef="#ctx0" brushRef="#br0" timeOffset="-67144">1800 164 0,'0'23'63,"0"0"15,0 1-78,-24-1 16,1 0-16,0 24 15,23-24-15,-24 0 16,48-23 31,-1 0-32,0-23 1,1 23-16,-24-23 16,23 23-16,0 0 15,-23 23 1,0 24-16,-23-1 15,0 1-15,-1 0 16,1-24-16,23 23 16,-23-22-16,23-1 15,23-23 32,0 0-31,1 0-1,-24 23 17,0 1-17,0-1-15,0 0 16</inkml:trace>
  <inkml:trace contextRef="#ctx0" brushRef="#br0" timeOffset="-65914">1916 71 0,'70'-70'46,"-47"70"-46,-23 23 32,0 24-32,-23-24 15,0 23-15,0-22 16,23-1-16,-24 0 16,24 1-1,24-24 48,-24-24-63,23 24 15,0-23 1,-23 46 15,0 1-15,0-1-1,0 0-15,0-46 63,23 23-47,-23-23-16,24-1 0,-1 24 15,-23-23 1,0 46 15,0 1-31,-23 22 16,-1 1-16,1-1 15,0 1-15,0 0 16,-1-24-16,1 0 16,23 1-16,0-1 15,23-46 32,-23-1-47,24 24 0,-24-23 16,0 46 46,23-23-15,0-23-31,24-24-16,-24 24 15,0-24-15,24 1 16,-24 23-16,-23-1 0,-23 48 47,0-1-32,-1 23-15,1 1 16,23 0-16,-23-1 16,-1 1-16,1-1 15,0 1-15,0-24 16,23 24-16,-24-24 16,24-46 30,24 0-46,-1-24 16,0 24-16,-23-1 16,23 1-16,1 0 0,22 0 15,-22-1-15,-24 1 16,23 23-16,-23 23 31,0 24-31,-23-1 16,-1-22-16,1 22 15,0 1-15,23-24 16,-24 1-16,1-24 16,0 23-16,0-23 15,23-23 1</inkml:trace>
  <inkml:trace contextRef="#ctx0" brushRef="#br0" timeOffset="-65750">1940 653 0,'46'23'47,"-23"1"-47,1-1 15,-24 0-15,23 1 16,0-24-16,-23 23 16,24-23-16,-1 0 15</inkml:trace>
  <inkml:trace contextRef="#ctx0" brushRef="#br0" timeOffset="-65562">2219 304 0,'117'0'15,"-71"-24"1,1 24-16,-1-23 16,-22 23-16</inkml:trace>
  <inkml:trace contextRef="#ctx0" brushRef="#br0" timeOffset="-65343">2336 210 0,'-24'117'31,"24"-47"-15,-23-24-16,0 24 15,-1-23-15,1-1 16,23-22-16,-23-1 15,0-23-15</inkml:trace>
  <inkml:trace contextRef="#ctx0" brushRef="#br0" timeOffset="-65150">2219 373 0,'47'117'47,"-47"-70"-47,0-1 16,0 1-16,0-24 15,0 0-15</inkml:trace>
  <inkml:trace contextRef="#ctx0" brushRef="#br0" timeOffset="-64730">2336 280 0,'139'0'62,"-115"0"-46,-24 24-16,0-1 15,0 0-15,-24 24 16,24-1-16,-23 1 0,0-24 16,23 1-1,0-1-15,0 0 0,0 0 32,0 1-1,23-24-16,-23 23-15,23 0 16,-23 1 0,0-1-16,0 0 15,-23 1-15,23-1 16,-23 0-16,0 1 0,-1-24 16,-22 23-1,22-23-15,1 0 0,23-23 16,-23-24-16,23 0 15</inkml:trace>
  <inkml:trace contextRef="#ctx0" brushRef="#br0" timeOffset="-64573">2312 583 0,'140'-23'47,"-117"0"-47,1-1 16,22 24-16,-22-23 15,-1 0-15,0-1 16,-23 1 0,0 0-16</inkml:trace>
  <inkml:trace contextRef="#ctx0" brushRef="#br0" timeOffset="-64084">2615 210 0,'117'-46'47,"-117"69"-16,-23-23-31,-1 23 16,1-23-16,0 24 15,-1-24 17,24 23-17,0 0-15,-23 24 16,23-1-16,0 1 16,0 23-16,0 0 15,-23-24-15,23 1 16,0-24-16,0 1 15,23-1-15,0-23 16,-23 23-16,24-23 16,-1 0-1,0 0-15,1-23 0,-1 23 16,0-23-16,24-24 16,-24 24-16,0-1 15,24 1-15,-47 0 16,23 0-16,-23-1 31</inkml:trace>
  <inkml:trace contextRef="#ctx0" brushRef="#br0" timeOffset="-63830">2732 373 0,'0'24'63,"23"-1"-63,0-23 15,1 23-15,22 1 16,-22-24-16,-1 23 16,0-23-16,-23 23 15,24-23-15,-1 24 31</inkml:trace>
  <inkml:trace contextRef="#ctx0" brushRef="#br0" timeOffset="-63626">2918 257 0,'-70'70'47,"47"0"-31,-24-24-16,24 24 16,-23-23-16,-1-1 0,24 24 15,-24-23-15</inkml:trace>
  <inkml:trace contextRef="#ctx0" brushRef="#br0" timeOffset="-61946">2009 979 0,'0'24'79,"0"-1"-64,-23 24-15,23-24 16,0 23-16,0 24 15,0-23-15,-23 23 16,23 0-16,0 0 16,-23 0-16,23-24 0,0-22 15,0 22-15,0-23 16,0-46 46,0 0-62,0-24 16,-24 24-16,24-24 16,-23 1-16,23 22 15,-23-22-15,23 22 16,-24 1-16,24 0 16,0 46 30,0 24-30,0-24-16,0 24 16,24-1-16,-24 1 15,23 0-15,-23-24 16,23 0-16,1 0 16,-1-23-1,0 0 1,-23-23-1,23-23-15,1 22 16,-1-22-16,-23-1 0,23 24 16</inkml:trace>
  <inkml:trace contextRef="#ctx0" brushRef="#br0" timeOffset="75278">2219 3286 0,'23'0'31,"1"0"-15,-1 0-16,-23-23 16,23 23-1,1 0 1,-1 0-16,-23-23 0,23 23 16,-23-24-1,24 24-15,-48 24 31,1-1-31</inkml:trace>
  <inkml:trace contextRef="#ctx0" brushRef="#br0" timeOffset="75464">2196 3496 0,'116'-93'47,"-69"46"-47,-24 1 0,24 22 16,-24-22-16,0 22 15</inkml:trace>
  <inkml:trace contextRef="#ctx0" brushRef="#br0" timeOffset="75707">2382 3193 0,'0'23'79,"0"24"-79,0 23 15,0-23-15,0-1 16,0 1-16,0-24 15,0 0-15,0 1 16,0-1-16,0 0 16,24-23-1,-24-23 1</inkml:trace>
  <inkml:trace contextRef="#ctx0" brushRef="#br0" timeOffset="76148">2522 3123 0,'0'23'47,"23"1"-31,-23-1-16,0 24 15,0-24-15,0 0 16,24-23-16,-24 24 15,23-24 1,0-24 0,-23 1-16,24 0 15,-24-1-15,0 1 0,0 0 16,-24 23 0,1 0-1,0 0-15,-1 0 16,24 23 31,24-23-32,-1 0 1,0 0 0,-23 23 15,0 1-31,-23-1 15,0 24-15</inkml:trace>
  <inkml:trace contextRef="#ctx0" brushRef="#br0" timeOffset="76732">2522 3426 0,'70'-93'31,"-47"70"-15,-23-1-16,24 24 15,-24-23-15,23 23 16,-23 47 15,0-24-31,0 24 16,0-24-16,0 0 16,0 0-16,0 1 0,23-24 46,1-24-30,-24 1 0,0 0-16,0 0 15,0-1-15,0 1 16,0 0 0,-24 23-1,1 0-15,23 23 16,-23 0-16,23 24 15,-24-24-15,24 24 0,-23-24 16,0 24 0,23-24-16,-24 0 0,24 1 15,0-1 1,0-46 15,0-1-15,0 1-1,24 23 1,-1 0 0,0 0-16,1 0 15,22 0-15,-22 0 16,-1 0-16,-23 23 16,23-23-16</inkml:trace>
  <inkml:trace contextRef="#ctx0" brushRef="#br0" timeOffset="77349">2848 3170 0,'0'-24'47,"-23"24"-16,23 24-31,-23-1 0,-1 0 16,1 1-16,23-1 16,23-46 46,1-1-62,-1 1 16,0 23-16,1-23 15,-1-1-15,0 24 16,-46 47 15,23 0-15,-23-1-16,-1 1 15,1 0-15,0-24 16,-1 23-16,24-22 16,0-1-16,0-46 31,0-1-31,24-22 16,-24 23-16,23-1 15,0 1 1,1 0-16,-1-1 15,0 1-15,1 0 0,-1-1 16,0 24 0,-23-23-16,23 23 0,-23 23 47</inkml:trace>
  <inkml:trace contextRef="#ctx0" brushRef="#br0" timeOffset="77551">2988 3240 0,'0'93'47,"-23"-46"-31,23-1-16,0-23 16,-23 24-16,23-24 15,-24 24-15,24-24 0,-23-23 16,23 24-16,-23-24 15,-1 0 1,24-24 0</inkml:trace>
  <inkml:trace contextRef="#ctx0" brushRef="#br0" timeOffset="77700">2872 3403 0,'70'140'47,"-47"-117"-47,0 24 16,0-24-16,1 0 15</inkml:trace>
  <inkml:trace contextRef="#ctx0" brushRef="#br0" timeOffset="80040">774 3077 0,'-23'0'78,"0"46"-78,-1-23 15,1 1-15,23-1 16,-23 0-16,23 1 31,23-24 1,0 0-17,1 0-15,-1 0 16,0 0-16,1 0 15,-24 23 1,0 0 0,-24 24-16,1-24 15,0 24-15,23-24 16,-24 0-16,24 1 16,24-24 30,-1 0-30,0 0-16,1 0 16,-24 23-1,0 0-15,0 1 16,0-1-16,0 0 16,0 1-16,0-48 46,0 1-30,0-24-16</inkml:trace>
  <inkml:trace contextRef="#ctx0" brushRef="#br0" timeOffset="81046">914 3030 0,'24'0'63,"-1"-23"-63,-23 46 31,0 24-15,-23-24-16,23 0 15,-24 24-15,1-24 16,23 0 0,23-23 31,1 0-32,-24-23 1,23 23-16,-23 23 47,0 1-47,0-1 15,-23 0-15,23 1 32,0-48-17,0 1 1,23 23-16,-23-23 15,0-1-15,23 24 16,-23 24 31,-23 22-47,0 1 16,-1-24-16,24 24 15,-23-24-15,23 0 16,-23-23-16,46 0 47,0-23-47,1 0 15,-1-24-15,0 24 16,-23-24-16,23 24 16,1 23-16,-48 23 46,1 1-30,23 22-16,-23 1 16,0-1-16,23-22 15,-24 22-15,24-22 16,-23-1-16,46-46 31,-23-24-15,24 24-16,-1-24 15,0 24-15,0-24 16,-23 24-16,24 0 16,-1-1-16,-23 48 31,0-1-15,0 0-16,-23 24 15,23-1-15,-24-22 16,1-1-16,23 0 15,-23 1-15</inkml:trace>
  <inkml:trace contextRef="#ctx0" brushRef="#br0" timeOffset="81188">961 3496 0,'23'0'63,"0"23"-63,1-23 15,-1 24-15,0-24 16,1 23-16,-1-23 16,-23 23-1</inkml:trace>
  <inkml:trace contextRef="#ctx0" brushRef="#br0" timeOffset="81441">1147 3123 0,'117'-93'47,"-71"93"-32,-22 0 1</inkml:trace>
  <inkml:trace contextRef="#ctx0" brushRef="#br0" timeOffset="81622">1264 2983 0,'-24'70'47,"24"-23"-32,-23-1-15,0 24 16,23-23-16,-23 0 16,-1-24-16,24 0 0,0 1 15</inkml:trace>
  <inkml:trace contextRef="#ctx0" brushRef="#br0" timeOffset="81886">1217 3123 0,'23'47'62</inkml:trace>
  <inkml:trace contextRef="#ctx0" brushRef="#br0" timeOffset="82418">1171 3240 0,'23'23'63,"-23"24"-63,0-24 16,0 24-16,0-24 0,0 23 15,0-22 1,0-1-16,0-70 31</inkml:trace>
  <inkml:trace contextRef="#ctx0" brushRef="#br0" timeOffset="82882">1240 3240 0,'117'-94'46,"-94"94"-30,-23 24 0,-23-1-1,23 24-15,-23-1 16,-1-22-16,24-1 16,0 0-1,24-23 32,-1 0-31,0 0-1,1 0-15,-24 24 16,0-1 0,0 0-16,0 24 15,0-24-15,-24 0 0,1 1 16,23-1-16,-23-23 15,-1 0-15,24-47 16,0 24 0,0-24-16,0 24 15,0 0 1,24 0 0,-1-1-16,0 24 15,24-23-15,-24 23 16,47-23-16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56:51.0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280 327 0,'0'-24'32,"23"24"15,-46 24-16,-1-1-16,1 47-15,-24 0 16,1-24-16,-1 1 16,1 0-16,22-1 15,24-22-15,-23-24 0,23 23 16,23-46 0,1-1-1,-1 1-15,24-24 16,-24 24-16,0 23 15,0-23-15,1 23 16,-1 23 0,-23 0-16,0 24 15,0 0-15,23-1 16,-23 1-16,0-24 16,0 0-16,0 1 15,0-48 16</inkml:trace>
  <inkml:trace contextRef="#ctx0" brushRef="#br0" timeOffset="172">256 583 0,'117'-116'47,"-70"69"-47,22 24 15,1-1-15,-23 1 16,0 23-16,-24 0 15,0 0-15,-46 0 32,0 0-32,-1 0 15</inkml:trace>
  <inkml:trace contextRef="#ctx0" brushRef="#br0" timeOffset="373">536 257 0,'-23'-23'47,"23"46"-47,0 23 16,0 24-16,0 47 15,0-24-15,0 24 16,0-1-16,0-23 16,0 1-16,0-48 15,0 1-15,0-24 16</inkml:trace>
  <inkml:trace contextRef="#ctx0" brushRef="#br0" timeOffset="981">862 187 0,'0'116'47,"-23"-46"-47,0 0 15,-24-23-15,24 23 0,-1-24 16,1-22-16,0-1 16,23 0-16,23-46 31,0 0-16,1-1-15,-1 1 16,0 0-16,1-1 16,-1 1-16,0 23 15,1 0-15,-1 0 16,-23 23 0,0 24-16,-23 0 15,-1 23-15,1-1 16,0 1-16,-1-23 0,24-24 15,0 1-15,0-1 16,0-46 15,24-1-15,-1 1-16,0 0 16,1-1-16,-1-22 15,23 22-15,-22 1 16,-1 0-16,24 0 15,-24 23-15,0 0 16,1 0-16,-1 46 16,-23 24-16,23 0 0,-23 23 15,23-46 1,-23 23-16,0-47 0,0 0 16,24-23-1</inkml:trace>
  <inkml:trace contextRef="#ctx0" brushRef="#br0" timeOffset="1243">1305 373 0,'117'70'47,"-94"-70"-31,-23 24-16</inkml:trace>
  <inkml:trace contextRef="#ctx0" brushRef="#br0" timeOffset="1491">1515 0 0,'23'94'31,"0"-24"-31,-23 23 15,0 0-15,24 24 16,-24-24-16,0 0 16,0 0-16,0-23 15,0-23-15,0-1 16,0 1-16,0-24 16,0-46-1,0 0-15,0-47 16</inkml:trace>
  <inkml:trace contextRef="#ctx0" brushRef="#br0" timeOffset="1655">1608 443 0,'23'-93'15,"1"93"17,-1 23-17,-23 1-15,23 22 16,-23-22-16,0-1 15,23 0-15,-23 0 16</inkml:trace>
  <inkml:trace contextRef="#ctx0" brushRef="#br0" timeOffset="2159">1771 24 0,'140'0'32,"-117"0"-17,24 0-15,-24 0 16,-23 23 0,0 0-1,-23-23 1,-1 0-16,1 0 15,23 24 32,0 22-31,0-22-16,-23 22 16,23 1-16,-23-24 15,23 0-15,-24 1 16,24-48 31,0 1-47,0 0 15,0 0-15,24 23 0,-1-24 16,0 1 0,0 23-16,1 0 0,-24 47 31,-24-1-16,-22 24-15,23-23 16,-24 23-16,0-24 16</inkml:trace>
  <inkml:trace contextRef="#ctx0" brushRef="#br0" timeOffset="2332">1748 560 0,'70'-93'47,"-24"69"-31,-22-22-16,45 22 15,-45 1-15,22 0 16,-22-1-16,-24 48 31,-24 22-15,1 1-16,-24-24 16</inkml:trace>
  <inkml:trace contextRef="#ctx0" brushRef="#br0" timeOffset="2939">1864 583 0,'-23'93'32,"0"-69"-32,23 22 15,0-23-15,0 1 16,0-48 0,0 1-1,23-23-15,-23-1 16,23 0-16,1 1 15,-1-1-15,23-23 16,-46 47-16,24 0 16,-1-1-16,-23 48 15,0-1 1,23 47-16,-23 0 16,0 23-16,0 0 15,0 24-15,0-47 16,0 23-16,0-47 0,0-22 15,0-1-15,-23-46 47,0-1-47,-1-22 16,24-1-16,-23-23 16,0 24-16,0-24 15,23 46-15,0-22 16,0 23-1,23-1 17,0 24-17,0 0-15,-23 24 16,0-1 0,0 23-16,0-22 0,0-1 15,0 0-15,0 1 16,0-48 31,24-22-47,-1 22 15,0-22-15,1-1 16</inkml:trace>
  <inkml:trace contextRef="#ctx0" brushRef="#br0" timeOffset="3125">2121 397 0,'93'0'47,"-70"23"-31,0 0-1,-23 24 1,0-24-16,0 24 15</inkml:trace>
  <inkml:trace contextRef="#ctx0" brushRef="#br0" timeOffset="3755">2214 816 0,'46'-116'47,"-22"69"-47,-1-23 15,24 0-15,-24 0 16,0 24-16,1-24 16,-24 23-16,0 24 15,23-24-15,-23 24 16,0 70 31,0-24-47,0 0 15,0 24-15,0-24 16,23-23 0,0 0-1,1-23-15,-1-1 16,0-22-16,1-1 16,-1 24-16,0 0 15,24 23-15,-24-24 16,0 24-1,-23 47 1,-23 0 0,0-1-16,-24 24 15,1-23-15,-1-1 0,24 1 16,-1-24 0,1-23-16,23 23 0,0-46 31,0 0-31,0 0 15,23-1-15,1 24 16,-24-23-16,23 23 16,-23 23-1,0 47-15,0-23 16,-23 46-16,-1 0 16,-22-23-16,23 23 15,23-46-15,-24 0 0,24-24 16</inkml:trace>
  <inkml:trace contextRef="#ctx0" brushRef="#br0" timeOffset="4011">2610 536 0,'23'117'31,"1"-70"-16,-1 22-15,0 1 16,0-23-16,1-24 16,-1 1-16,0-24 15,1 0-15,-1 0 16,24-24-16,-24-22 0,0 22 16,1-22-16,-24-1 15,23 1-15,-23-1 16,0 0-16,0-23 15,0 24-15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56:55.7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373 0 0,'0'116'47,"-23"-46"-31,0 0-16,-24 24 0,0-1 15,1 0 1,-1 0-16,1-23 0,-1-23 16,24-24-16,23 0 15,-24-23-15,24-46 31,0-1-31</inkml:trace>
  <inkml:trace contextRef="#ctx0" brushRef="#br0" timeOffset="163">490 186 0,'140'47'31,"-94"-24"-31,1 1 15,-1-1 1,-22 0-16,-1 1 0,-23-1 16,0 0-1</inkml:trace>
  <inkml:trace contextRef="#ctx0" brushRef="#br0" timeOffset="742">327 559 0,'-24'0'47,"48"0"-47,-1 0 16,0-23-16,24 23 16,-24-23-16,0 23 15,-23 23 1,0 24-1,-46-1-15,23 1 16,-1-1-16,1-22 16,23-1-16,0 0 15,0-46 17,23 0-32,1-1 15,-1 1-15,0 23 0,24-23 16,-24 23-1,0 0-15,-23 46 16,0 1-16,-23 23 16,-24 0-16,24-24 15,23 1-15,-23-24 16,23 1-16,23-24 31,0-47-15,1 0-16,-1 1 15,0 22-15,24-22 16,-24 23-16,1 23 16,-1-24-16,0 24 15,0 0-15,1 24 16,-24 22-16,0-23 16,23 24-1,-23-24-15,0 1 0,0-1 16,23-23-1</inkml:trace>
  <inkml:trace contextRef="#ctx0" brushRef="#br0" timeOffset="1417">1072 280 0,'24'116'15,"-24"-46"1,23 0-16,-23 23 16,0-23-16,0 0 15,0 0-15,0 0 16,0-47-16,0 0 16,0 1-16,0-48 31,0-22-31,0-24 15,0-23-15,0 23 16,0-23-16,23 23 16,-23-24-16,24 25 15,-24 22-15,23 0 0,-23 24 16,23 0 0,0 46-1,-23 0-15,24 24 16,-1 23-16,-23 0 15,23 23-15,-23 0 16,0 24-16,0-24 16,0-23-16,0 23 15,0-46-15,0-1 16,-23-22-16,0-1 16,-1-23-16,-22 0 15,-1 0-15,1-23 16,-1-24-16,0 0 15,24 24-15,-24-24 16,24 1-16,23 22 0,0 1 16,0 0-16,0 0 15,0-1-15,47 1 16,-1 0-16,1-24 16,46 0-16,-23 1 15,23-1-15,24-23 16,-24 0-16,0 24 15,-23-1-15,0 1 16,-47 22-16,-23 1 16,-46 23-1</inkml:trace>
  <inkml:trace contextRef="#ctx0" brushRef="#br0" timeOffset="1920">1399 163 0,'-24'93'31,"48"-23"-15,-24 23-16,0 1 16,0-1-16,0 0 15,0-23-15,0-23 16,-24-1-16,24-23 15,0-69 1,0-1-16,24-23 16,-24 0-16,23-23 15,0 0-15,0-23 16,1 22-16,-1 1 16,0 23-16,1 24 15,-24 22-15,23 24 16,-23 47-1,23-1 1,-23 48-16,0-1 16,0 23-16,0-22 15,0 22-15,0 1 0,0-1 16,0-23 0,0-23-16,0 0 0,0-46 15,0-1-15,0 0 16,-23-23-1,0-23 1,23-24 0,-24 1-16,1-24 15,23 0-15</inkml:trace>
  <inkml:trace contextRef="#ctx0" brushRef="#br0" timeOffset="2399">1748 210 0,'93'116'31,"-69"-69"-15,-1 23-16,-23-24 15,0 1-15,0-24 16,0 1-16,0-1 15,0-46 1,0-24 0,0-23-16,23 0 15,-23 0-15,24 24 16,-24-24-16,23 23 0,-23 24 16,23 23 15,-23 46-31,0 24 15,23 0-15,-23 23 16,0 24-16,0-24 16,0 24-16,0-24 15,0-23-15,0 0 16,0-24-16,0-22 16,-23-24-1,0 0 1,0-47-1,-1 0 1,1-23-16,0-23 16,-1 0-16</inkml:trace>
  <inkml:trace contextRef="#ctx0" brushRef="#br0" timeOffset="2766">2144 186 0,'140'-23'32,"-117"23"-32,1 0 15,-1 0-15,0 0 0,-23 23 16,0 24-16,0 0 16,-23-1-16,0 24 15,-1-47-15,24 24 16,0-24-16,0 1 15,0-1-15,0 0 16,24-23-16,-1 24 16,0-24-1,1 0-15,-24 23 16,0 0 15,-24 0-31,1 1 16,-24-1-16,24 0 15,-24-23-15,24 0 16,0-23-16,23-24 0</inkml:trace>
  <inkml:trace contextRef="#ctx0" brushRef="#br0" timeOffset="2940">2191 443 0,'46'46'63,"-46"24"-63,24 0 15,-24 23-15,0 1 16,0-1-16,0-23 16,0 0-16,0 0 15,0-47-15,0 0 16,0 0-16</inkml:trace>
  <inkml:trace contextRef="#ctx0" brushRef="#br0" timeOffset="3997">2657 0 0,'0'140'47,"-23"-94"-32,-1 24-15,-22-23 16,22-24-16,1 1 16,23-1-16,0-46 31,23-1-15,1 1-16,-1 23 15,0-23-15,24 23 16,-24-24-16,24 24 15,-24-23-15,0 23 16,1 0-16,-24 23 16,-24 1-1,-22 22-15,-1 24 0,1-23 16,-1-1-16,24 1 16,-24-24-16,47 1 15,-23-24-15,23 23 16,0-46-1,23-1 1,0 1-16,24 0 16,-24-1-16,24-22 15,-24 22-15,0 24 16,1 0-16,-24 47 31,-47 0-31,24-1 16,-24 24-16,1-23 15,22-1-15,1-22 16,23-1-16,23-46 47,1-1-47,-1 1 16,0 0-16,24-1 15,-24 1-15,-23 0 16,23 23-16,1 0 15,-24 23 1,0 24-16,0-24 16,0 24-16,0 23 15,-24-24-15,24 1 16,-23-24-16,23 24 0,0-24 16,0 0-1,-23-23 16,0 0-15,-1-23 0,1 23-16,0-47 15,-1 24-15,1-24 16,23 1-16,-23-1 16,23 1-16,0 22 15,0 1-15,23 0 16,0 23-16,1 0 15,-1 0-15,0 0 0,1 0 16,22 0-16,-23 0 16,24 0-16,-24 0 15,1 23-15,-1 0 16,-23 1-16,0 22 16,0-22-16,0 22 15,0-23-15,0 1 16,0-1-16,-23-23 15</inkml:trace>
  <inkml:trace contextRef="#ctx0" brushRef="#br0" timeOffset="4790">3030 163 0,'116'-23'31,"-92"23"-15,-1 46-16,-23 1 15,0 0-15,0-1 16,-23 1-16,-1 23 16,1-47-16,23 0 15,-23-23-15,23-23 31,23-24-31,-23 24 16,23 0-16,1 23 16,-24-23-16,23 23 15,0 0 1,0 0-16,-23 46 31,-23 1-15,-23 23-16,-1-24 15,0 24-15,24-23 16,-24-24-16,24 0 16,23 1-16,0-48 31,0 1-31,23 0 16,1-1-16,-1 1 15,0 0-15,1 23 16,-1-23-16,0 23 15,1 0-15,-24 23 32,-24 23-32,1 1 15,-24 0-15,24-1 16,23-22-16,-23-1 16,23-46 15,23 23-16,0-47-15,1 24 0,22-1 16,-22 1 0,-1 23-16,23-23 0,-22-1 15,22 24-15,-22 0 16,-1 0-16,0 24 16,-23-1-16,0 0 15,0 24-15,-23 0 16,0 22-16,-1-22 15,1 0-15,0-24 16,-1 0-16,1-23 16,0-23-1,23-24-15</inkml:trace>
  <inkml:trace contextRef="#ctx0" brushRef="#br0" timeOffset="4957">3216 629 0,'23'93'47,"-46"-23"-31,0 0-16,23-23 15,-23-1-15,23 1 16,-24-24-16,24-46 31</inkml:trace>
  <inkml:trace contextRef="#ctx0" brushRef="#br0" timeOffset="5139">3472 419 0,'47'140'47,"-47"-93"-47,0-1 16,0-22-16,23-1 15,-23-46 1</inkml:trace>
  <inkml:trace contextRef="#ctx0" brushRef="#br0" timeOffset="5407">3682 256 0,'0'117'31,"0"-47"-31,0 46 16,0-23-16,-23 24 16,23-1-16,0 1 15,0-24-15,0-23 16,0-47-16,23 1 16,-23-1-16,-23-23 31,0-23-16,-1-1-15,-22 1 0,-1-23 16,0-24 0,1 0-16,-1-24 0</inkml:trace>
  <inkml:trace contextRef="#ctx0" brushRef="#br0" timeOffset="5879">4078 350 0,'0'116'47,"0"-46"-31,-23 0-16,-24 0 16,1-24-16,-1 1 15,24 0-15,0-1 16,-1-23-16,1-23 15,23-23 1</inkml:trace>
  <inkml:trace contextRef="#ctx0" brushRef="#br0" timeOffset="6119">4078 466 0,'140'117'47,"-117"-48"-31,24-22-16,-24 23 15,24-23-15,-24-1 16,-23-23-16,24 1 16,-24-1-16,0-46 46</inkml:trace>
  <inkml:trace contextRef="#ctx0" brushRef="#br0" timeOffset="7185">4731 163 0,'0'117'46,"-23"-47"-46,-1-1 16,1 1-16,23 0 16,0 0-16,0 0 15,0-23-15,0-24 16,23 0-16,1 1 16,-1-24-16,0 0 15,24-24 1,-24 1-16,0-24 15,-23 1-15,24-1 16,-24-23-16,0 24 0,0-1 16,0 0-16,-24 1 15,1 23-15,0 23 16,-24 0-16,24 0 16,0 46-16,23 1 15,-24-24-15,24 24 16,0-1-16,0-22 15,0-1-15,24 0 16,-1-23 0,0 0-16,0-23 15,24 0 1,-24-24-16,24 0 0,0-23 16,-1 24-16,1-24 15,-24 23-15,24 1 16,-47-1-16,23 24 15,-23 46 17,-23 0-32,-1 1 15,1 22-15,0 1 16,-1 0-16,24-24 16,0 0-16,0 0 15,24-23 16,-1 0-31,0-23 16,24 23-16,-24-23 16,24 23-16,-24 0 0,24 0 15,-24 0-15,0 0 16,-23 46-16,24 1 16,-24 23-16,0 0 15,-24 0-15,1-24 16,-24 24-16,24 0 15,-23-23-15,22-1 16,1-22-16,0-24 16,-1 0-1,1 0-15,23-47 0,-23 0 16,-1-22-16,24-1 16,0 23-16,0 0 15,0 24-15,0 0 16,0 0-1,24 23 1,-1 0-16,0 0 16,1 0-16,-1 0 15,0 23-15,1-23 16</inkml:trace>
  <inkml:trace contextRef="#ctx0" brushRef="#br0" timeOffset="7777">5686 116 0,'93'117'47,"-69"-94"-32,-24 1-15,0-1 16,0 0-16,-24 1 16,1-1-16</inkml:trace>
  <inkml:trace contextRef="#ctx0" brushRef="#br0" timeOffset="8279">5546 443 0,'164'-47'32,"-118"47"-17,1-23-15,-1 0 16,1 23-16,0 0 16,-24 0-16,0 0 15,-23 46 1,-23 1-1,0 23-15,-24 0 16,0-24-16,-23 24 0,24-23 16,23-1-16,-24-22 15,24 22-15,-1-46 16,1 23-16,0-23 16,-1 0-16,24-46 15,0-1 1,0 1-16,24-1 15,-1 0-15,-23 1 16,23 23-16,1-1 16,-1 24 15,0 0-31,1 24 0,22 22 16,-23 1-16,24-1 15,-24 1-15,24 0 16,-24-24-16,1 23 15,-1-22-15,0-1 16</inkml:trace>
  <inkml:trace contextRef="#ctx0" brushRef="#br0" timeOffset="8640">6222 210 0,'-70'140'47,"47"-94"-31,0 24-16,-1-47 15,1 1-15,23-1 16,23-23 15,1 0-15,-1 23-16,24-23 15,-24 47-15,0-24 0,1 24 16,-1 23-16,0 0 16,-23-24-16,0 24 15,0-23-15,0-24 16,0 0-16,0 1 15,0-48 1</inkml:trace>
  <inkml:trace contextRef="#ctx0" brushRef="#br0" timeOffset="9143">6432 256 0,'0'70'47,"23"-23"-47,-23-24 15,0 24-15,0-24 16,24 0 0,-1-23-1,0 0-15,24 0 16,-24-23-16,24 0 15,-24-1-15,0 1 16,1 23-16,-1-23 16,-70 23-1,1 23 1,-1 0-16,-23 24 16,24 0-16,-1-1 15,0-22-15,47-1 0,-23 0 16,23 0-16,0 1 15,23-24 1,1 0-16,22 0 16,1 0-16,-1-24 15,24 1-15,0-23 16,23-1-16,-23 0 16,-23 24-16,0 0 15,-24-1-15,-23 1 16,-23 0-1,-1 0-15,-22 23 0,-1-24 16,0 1-16</inkml:trace>
  <inkml:trace contextRef="#ctx0" brushRef="#br0" timeOffset="9330">6712 233 0,'0'47'63,"0"-1"-63,0 24 15,23 23-15,-23 1 16,23-1-16,-23 23 16,0-23-16,23 1 15,-23-1-15,0-23 0,0 0 16,0-47 0,0 24-16</inkml:trace>
  <inkml:trace contextRef="#ctx0" brushRef="#br0" timeOffset="9496">7108 979 0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59:20.01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0,'0'24'141,"23"-24"-126,0 23-15,1 0 16,-1 1-16,0-1 16,1-23-16,-1 23 15,24 1-15,-1-1 16,1 0-16,23-23 0,-24 23 16,1 1-1,-1-1-15,24 0 0,-23 1 16,0-24-1,22 23-15,-22-23 0,0 23 16,-1-23-16,1 24 16,0-24-16,-1 0 15,1 23-15,-24-23 16,24 0-16,-24 0 16,24 23-16,-1-23 15,1 0-15,23 0 16,0 0-16,-1 0 15,1-23-15,-23 0 16,23-1-16,-23 24 16,-1-23-16,1 23 0,-1-23 15,24 23-15,-23-24 16,-24 24-16,24-23 16,-1 23-16,1-23 15,-24 23-15,24-24 16,-24 24-16,0 0 15,1-23-15,-48 23 110</inkml:trace>
  <inkml:trace contextRef="#ctx0" brushRef="#br0" timeOffset="314">2027 140 0,'23'0'62,"24"0"-62,0 0 0,-24 0 16,24 0-16,-24 0 16,0 0-16,0 0 15,1 24-15,-24 22 16,0-23-1,0 1-15,0-1 16,-24 24-16,24-24 16,-23 0-16,0-23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59:24.54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0 956 0,'-23'0'47,"46"0"31,1 0-63,-1 0-15,0 0 16,24 0-16,-24 0 16,24 0-16,-1 0 15,1 0-15,23 0 16,-24 0-16,24 0 15,-23 0-15,23 0 16,0 0-16,0 23 16,0-23-16,23 0 15,0 0-15,0 0 0,0 0 16,24 0 0,-24 0-16,0 23 0,24-23 15,-24 0-15,24 0 16,-24 0-16,23 0 15,1 0-15,-24 24 16,24-24-16,-24 0 16,0 0-16,0 23 15,0-23-15,1 0 16,-1 23-16,23-23 16,-23 0-16,24 24 15,-24-24-15,24 23 0,-1-23 16,1 23-16,23-23 15,-24 24-15,1-1 16,-1-23-16,1 23 16,22-23-16,1 24 15,0-24-15,-23 23 16,22 0-16,1-23 16,0 23-16,0-23 15,0 0-15,-1 0 16,1 24-16,-23-24 15,-1 0-15,1 23 16,-1-23-16,-22 0 16,22 23-16,-23-23 0,1 0 15,-1 0-15,0 24 16,-23-24-16,23 0 16,-23 0-16,-23 0 15,-1 0-15,-23 0 16,1 0-16,-24-24 140</inkml:trace>
  <inkml:trace contextRef="#ctx0" brushRef="#br0" timeOffset="307">7154 1305 0,'47'24'63,"-24"-1"-47,0 0-16,-23 1 15,24-24-15,-24 23 16,23 0-16,-23 1 15,0-1 1,0 0-16,-23-23 16,-1 23-16,-22 1 15,-24-1-15,0 0 16,-23 1-16</inkml:trace>
  <inkml:trace contextRef="#ctx0" brushRef="#br0" timeOffset="1725">2866 303 0,'94'-23'47,"-24"0"-32,-24 23-15,1-23 16,-24 23-16,0-24 16,1 24-16,-48 24 15,-22 22 1,-1-23-16,1 1 16,22-1-16,-22 0 15,22-23-15,48 0 63,-1 0-48,24-23-15,-1-24 16,-23 24-16,24 0 16,-47 0-16,0-1 0,0 1 15,0 0 1,-23-1-16,23 1 15,-24 23-15,24-23 16,-23 23 0,23 46 15,0-22-31,0 46 16,0-24-16,0 24 15,0-23-15,0 23 16,0-24-16,0-23 15,0 24-15,0-24 16,0 1-16,-23-24 31,23 23-31,-23-23 32,-1-23-17,24-24-15,-23 24 16</inkml:trace>
  <inkml:trace contextRef="#ctx0" brushRef="#br0" timeOffset="2101">3263 117 0,'0'23'47,"-24"1"-31,1 22-16,0-22 15,-1-1-15,24 0 16,0 0 0,24-23 15,-1 0-16,0 0-15,-23 24 16,24-1-16,-1 47 16,-23-23-16,0 22 0,0 1 15,0 0-15,-23-23 16,23-24-16,0 0 16,0-46-1,0-23 1</inkml:trace>
  <inkml:trace contextRef="#ctx0" brushRef="#br0" timeOffset="2881">3426 0 0,'0'117'31,"0"-70"-15,-24 23-16,1-24 16,0-23-16,23 1 15,0-1-15,-23-23 16,46-23 15,-23-1-15,23 1-16,0 23 15,1-23-15,-1 23 16,-23 23 15,-23 0-31,-1 1 16,24-1-16,-23 0 16,23-46 46,0 46-15,0 24-47,0 0 0,0-1 16,-23-23-1,23 1-15,0-1 0,0-46 47,0-1-47,0 1 16,0 0-16,0 0 15,23 23-15,0-24 16,1 24 0,-1 0-16,0 0 15,-23 47 1,0-24-16,0 24 15,-23-1-15,0-22 16,23 22-16,-24-22 16,24-1-16,24-23 47,-1-23-32,24-1-15,-24-22 16,0-1-16,1-23 15,-1 24-15,0-24 16</inkml:trace>
  <inkml:trace contextRef="#ctx0" brushRef="#br0" timeOffset="3052">3822 24 0,'23'23'47,"0"-23"-31</inkml:trace>
  <inkml:trace contextRef="#ctx0" brushRef="#br0" timeOffset="3764">3892 164 0,'-24'23'0,"-22"24"15,-1-1-15,1-23 0,22 1 16,1-1-16,0 0 16,46-46 15,0 0-16,1-1-15,22 24 16,-22-23-16,22 0 16,-23 23-16,1-23 15,-1 23-15,0-24 16,-23 48 0,-23-1-16,0 0 15,-1 24-15,-22-1 0,23-22 16,-1-1-16,1 0 15,46-23 32,1 0-31,22-23-16,-23 0 16,24-1-16,-24-22 15,1 22-15,-1 1 16,-23 0-1,0 0 1,-23 23 0,-1 0-16,1 23 15,0 23-15,-1-22 16,1 46-16,0-24 16,0 24-16,23 0 15,-24-23-15,24-24 16,0 0-16,24-69 31,-24 22-15,23-22-16,0 22 15,-23 1-15,23 0 16,1 0-16,-1 23 16,0-24-16,1 24 0,-1 0 15,-23-23-15,0 0 31,-23 23-15,-1-24-16</inkml:trace>
  <inkml:trace contextRef="#ctx0" brushRef="#br0" timeOffset="4236">3705 140 0,'-23'-46'46,"0"69"-30,23 0 0,-24 1-16,1 22 15,23-22-15,-23 22 0,23-23 16,-23 24-16,23-24 16,0 1-16,0-1 31,23-23-16,0 0-15,-23 23 16,23-23-16,1 24 16,-24-1-16,23 0 15,-23 24-15,0-24 16,0 24-16,0-1 16,0-22-16,0 22 15,0-23-15,-23-23 0,23 24 16,-24-24-16,24-24 15,0 1 1,24 23-16,-1-23 16,0 23-16,24 0 15,0 0-15,22 0 16,1 0-16,24 0 16,-1 0-16,0 0 15,0-23-15,0-24 16,1 24-16,-48-24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59:33.6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680 3146 0,'-23'0'203,"0"0"-187,-1 0-16,1 0 16,-24 23-16,24-23 15,-24 0-15,1 24 16,-1-24-16,1 0 15,-1 0-15,24-24 16,-24 24-16,24-23 16,0 23-16,-1-23 0,1-1 15,0 1-15,-1 0 16,24 0-16,-23-24 16,0 24-16,23-24 15,0-23-15,-24 24 16,24-1-16,0-23 15,24 23-15,-1 1 16,0-24-16,1 23 16,22-23-16,1 24 15,-1-24-15,1 23 16,0 1-16,23-1 16,-24 0-16,1 24 15,-1 0-15,-22 23 16,22-23-16,1 23 15,0 0-15,-24 0 0,23 0 16,-22 0-16,22 0 16,-22 0-1,-48-24 32,1 1-47,0 0 16,-24-1-16,24-22 15,-24 22-15,1 1 16,22 0-16,1-24 16,-24 24-16,24-24 15,0 24-15,-1 0 0,24-1 16,-23-22-16,0 22 16,23 1-16,0-23 15,0-1-15,0 0 16,23-46-16,0 23 15,1 24-15,22-24 16,1 0-16,0 23 16,-1-23-16,24 24 15,0-1-15,23 0 16,0 1-16,24 23 16,-24-1-16,24 1 15,-24 0-15,47 23 16,-24 0-16,1 0 0,-24 0 15,23 23-15,-46 24 16,0-24-16,0 23 16,-46 1-16,22 0 15,-46-1-15,23 1 16,-23 0-16,0-1 16,0 1-16,0-1 15,-23-22-15,0-1 16,23 0-16,-23-23 15,-1 0 1,24-23 0,-23 0-16,23-24 0,0-23 15,23 0-15,1 0 16,22 0-16,-23 0 16,24 1-16,23-25 15,0 1-15,0 23 16,23 0-16,0-23 15,24 47-15,-24-24 16,23 0-16,-22 23 16,22 24-16,1-1 15,-24 1-15,-23 23 16,23 0-16,-23 23 16,0 1-16,-24 22 15,1 1-15,0 23 0,-1 23 16,-22 0-1,-1 1-15,0-1 0,0 0 16,1 0-16,-24-23 16,-24 23-16,1-23 15,-23 0-15,-1 0 16,-23 0-16,0-23 16,0-1-16,-23-23 15,0 1-15,23-24 16,0 0-16,0 0 15,47 0-15,-1 0 16,1-24-16,23 1 31,23 0-31,1 0 0,22 23 16,24-24-16,-23 24 16,46-23-16,-23 23 15,46 0-15,1 0 16,0 0-16,22 23 15,1 1-15,23-1 16,-23 23-16,0 24 16,0-23-16,-47 23 15,0 0-15,-23 0 16,-47 0-16,1-1 16,-1 1-16,-23-23 15,0 0-15,-47 23 16,24-24-16,-24 1 0,1 23 15,-1-24-15,-23 1 16,0 23-16,1-24 16,-1 1-16,-24-24 15,1 24-15,0-24 16,-24 0-16,24 1 16,0-24-16,-23 0 15,46 0-15,-24 0 16,48-24-16,-1 1 15,1 0-15,22 0 16,24-1-16,0 1 16,0-24-16,0 24 0,47 0 15,-24-24 1,24 47-16,23-23 0,-24 0 16,24 23-16,0 0 15,-23 0-15,-1 23 16,-22 0-16,-1 0 15,0 1-15,-23 22 16,0 1-16,0 0 16,-23-1-16,0 1 15,-24-1-15,24 1 16,-1-24-16,-22 24 16,-1-24-16,1 1 15,-1-1-15,-23 0 16,23-23-16,1 0 15,-1 0-15,24 0 0,0 0 16,-1-23-16,1 23 16,0 0-16,23 23 62,0 24-62,0-1 16,0 1-16,0 0 15,-24-1-15,24 24 16,-23-23-16,0-1 16,-24 1-16,1-1 15,-1 1-15,0 0 0,-22-24 16,-1 24-16,0-24 16,0 0-16,-23-23 15,-1 0-15,1 0 16,0 0-16,0 0 15,0-23-15,23 0 16,0-1-16,0 1 16,23-24-16,-23 24 15,24 0-15,-24-24 16,23 24-16,24 0 16,-24-1-16,1-22 15,-1 22-15,0 1 16,24-24-16,-23 24 0,22 0 15,1 0-15,-24 23 16,24-24-16,23 1 16,-23 23-16,-1-23 15,1-1 1,0 1 0,23 0-16,-23-1 15,23 1 16,0 46 1,0 1-17,23-1-15,-23 24 16,23-1-16,0 1 16,-23-24-16,0 0 15,0 1-15,0-1 16,-23 0-1,0 1-15,0-24 16,-24 23-16,0-23 16,1 0-16,22 23 15,-22-23-15,-1 0 16,1 0-16,22 0 16,-22 0-16,22-23 15,-22 0-15,-1 23 0,24-24 16,0 24-1,-24-23-15,24 23 0,-1-23 16,24-1 0,-23 24-16,23-23 15,0 0-15,0 0 16,0-1-16,0-22 16,0 22-16</inkml:trace>
  <inkml:trace contextRef="#ctx0" brushRef="#br0" timeOffset="1245">1496 1888 0,'0'140'62,"0"-71"-46,0 25-16,0-24 15,0 23-15,0 0 16,-23-23-16,23 0 0,0 0 16,-24-24-16,24-22 15,0-1-15,0-46 32</inkml:trace>
  <inkml:trace contextRef="#ctx0" brushRef="#br0" timeOffset="1710">1566 1888 0,'116'0'16,"-46"0"-1,0 0-15,23 0 16,0-24-16,24 24 16,0 0-16,-1-23 15,1 23-15,-1 0 16,24-23-16,-47 23 16,0-24-16,-23 24 15,-23 0-15,-24 0 16,0 0-16,1 0 15,-24 24-15,0-1 16,0 0-16,0 47 16,0-23-16,-24 23 15,1 0-15,23-24 16,0 24-16,-23 0 16,23-23-16,0 23 15,0-24-15,0 1 16,0-24-16,0 0 15,0 1-15,0-1 16,-24-23 0</inkml:trace>
  <inkml:trace contextRef="#ctx0" brushRef="#br0" timeOffset="2152">1542 2470 0,'24'0'79,"22"0"-79,24-23 15,-23 23-15,23-23 16,23 23-16,-23-24 15,0 24-15,23 0 16,-23 0-16,23 0 16,-23 0-16,23 0 15,-23 0-15,23 0 16,-23 0-16,0 0 0,0 0 16,-47-23-16,24 23 15,-24 0-15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03:53.7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256 0 0,'0'23'141,"23"-23"-126,1 0 1,-1 24-16,0-24 16,-23 23-1,24-23-15</inkml:trace>
  <inkml:trace contextRef="#ctx0" brushRef="#br0" timeOffset="516">0 326 0,'46'0'63,"-22"0"-63,22-23 0,1 0 16,-1-1-16,24 1 15,-23 0-15,-24 23 16,24-23-16,-24 23 15,-23 23 1,0 0 0,-23 0-1,0-23-15,-1 24 32,1-1-1,23 0-31,0 1 15,0 22-15,0 1 16,0 0-16,0-1 0,0 1 16,0-1-16,0-22 15,0-1-15,0-46 32,0-24-17,23 24-15,-23-24 16,0-23-16</inkml:trace>
  <inkml:trace contextRef="#ctx0" brushRef="#br0" timeOffset="697">373 350 0,'46'0'47,"-46"70"-31,0-24-16,0 24 0,0-23 15,0-1-15,0-22 16,0-1-16,0 0 15,0-46 17,-23 0-17</inkml:trace>
  <inkml:trace contextRef="#ctx0" brushRef="#br0" timeOffset="908">303 396 0,'-47'70'47,"24"-23"-47,23-1 15,-24 1-15,1 0 16,23-1-16,-23 1 16,0-24-16,23 0 15,-24 1-15,1-48 31</inkml:trace>
  <inkml:trace contextRef="#ctx0" brushRef="#br0" timeOffset="1102">536 373 0,'93'93'32,"-70"-69"-17,1-1-15,-1-23 16,-23 23-16</inkml:trace>
  <inkml:trace contextRef="#ctx0" brushRef="#br0" timeOffset="1493">279 816 0,'70'-24'62,"-46"1"-62,22 0 16,-23 0-16,24-1 15,-24 24-15,-23 24 47,0 22-47,0 1 16,-23-1-16,0 1 15,23 0-15,-24-1 16,1-23-16,0 24 16,0-24-1,-1 1-15,1-24 16,23-24 0,-23 1-16,23 0 15</inkml:trace>
  <inkml:trace contextRef="#ctx0" brushRef="#br0" timeOffset="1687">279 909 0,'24'23'63,"-1"-23"-63,0 24 16,24-1-16,-24 0 15,24 0-15,-24 1 16,0-24-16,1 23 15,-1-23-15,0 0 16,1 0-16,-1 0 16,0-23-16</inkml:trace>
  <inkml:trace contextRef="#ctx0" brushRef="#br0" timeOffset="2235">815 233 0,'47'70'47,"-24"0"-31,-23-23-16,0-1 15,24-22-15,-24-1 0,0 0 32,23-23-32,0-23 15,-23 0 1,23-1-16,1-22 0,-1-1 16,-23 0-16,0 1 15,0-1-15,0 24 16,0 0-16,-23-1 15,-1 1-15,1 23 16,0 0-16,0 0 16,-1 23-16,1 24 15,0-24-15,23 24 16,0-24-16,0 0 16,0 1-1,23-24 1,0 0-16,1 0 15,-1-24-15,23 24 16,-22-23-16,-1 23 16,-23 23 15,-23 24-31,-1-24 16,-22 24-16</inkml:trace>
  <inkml:trace contextRef="#ctx0" brushRef="#br0" timeOffset="3330">699 676 0,'93'-70'63,"-46"23"-63,-1 24 15,1-23-15,-1 22 16,1-22-16,0 22 15,-1 1-15,-22 0 16,-1 23-16,-23 23 31,-23 0-31,-1 24 16,-22-24-16,22 1 0,1-1 16,0 0-1,-1 0-15,1-23 16,23 24-1,-23-1-15,0 0 16,23 1-16,-24 22 16,1-22-16,23-1 15,0 0-15,0-46 47,23-24-31,-23 24-16,24 0 15,22-1-15,-23 1 0,24 0 16,-24-1 0,1 24-16,-1 0 0,0 0 15,-23 47 1,-23-24 0,0 1-16,-1-1 15,24 0-15,-23 1 16,0-24-16,-1 0 31,24-24-15,0 1-16,0 0 15,0-1 1,24 24 0,-1 24-1,-23-1 1,0 24-16,0-24 15,-23 23-15,23 1 16,0 0-16,0-24 16,-24-23-16,24 23 15,0 1 95,24-24-95,-24 23-15,23-23 16,-23 23-16,0 0 16,0 1-1,0-1-15,-23 0 16,-1 1-16,1 22 15,0-46-15,0 24 16,-1-1-16,1-23 16,0 0-16,-1 0 31,71-23 0,-24 23-31,24-24 16,-1 24-16,24-23 15,-23 0-15,23 23 16,23-24-16,-23 1 16,0 0-16,-24 23 15,1-24-15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03:57.7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93 51 0,'47'117'46,"-47"-70"-30,0-24-16,0 0 16,0-46 15,23-24-31</inkml:trace>
  <inkml:trace contextRef="#ctx0" brushRef="#br0" timeOffset="293">93 51 0,'140'-23'16,"-70"140"31,-70-94-47,24-23 62,-24-23-62,23 23 32,-46 0-17,-1 23 1,1-23-16,-24 47 16,1-24-16,22 0 15,-22 0-15,-1-23 16,24 0-16</inkml:trace>
  <inkml:trace contextRef="#ctx0" brushRef="#br0" timeOffset="653">0 308 0,'24'46'63,"-24"-22"-63,0 22 0,0 1 15,0 0-15,0-1 16,0-23-16,0 1 15,-24-1-15,24-70 47,0 24-47,24-23 16,-1-1-16,23 0 16,-22 1-16,22-1 15,1 24-15,0-24 16,23 24-16,-1 0 15,-22-1-15,0 24 16,-1 0-16,-46 24 16,0-1-1,-23 23-15,0-22 16,-1 22-16,-22-22 16,22-1-16,-22 0 15,23-23-15</inkml:trace>
  <inkml:trace contextRef="#ctx0" brushRef="#br0" timeOffset="1590">233 378 0,'-23'116'62,"23"-69"-62,-23-1 0,23-22 16,-24 22-16,24-22 15,0-48 17,24 1-17,-24-24-15,23 24 16,0 0-16,-23 0 16,24-1-16,-1 24 15,0-23-15,1 23 16,-24 23-1,-24 24 1,1-24 0,0 0-16,-1 1 15,1-1-15,0 0 16,-1-23-16,24 24 16,-23-24-16,0 0 15,23 23 32,0 0-31,0 24-16,-24-1 15,24 1-15,-23 23 0,23-23 16,-23-24 0,23 23-16,0-22 0,0-48 46,0 1-46,23-23 16,0-24-16,24 23 16,-24 0-16,24-22 15,0 22-15,23 0 16,-1 24-16,1-24 16,-23 24-16,0 23 15,-24 0-15,-23 23 31,0 24-15,-23-24-16,-1 24 0,-22 0 16,22-1-16,-22-23 15,22-23-15,1 24 16,0-24-16,0 0 16,23-24-16,-24 1 15,24 0-15,0 0 16,0-24-16,0 24 15,0-1-15,0 1 16,0 0-16,0 46 47,0 24-47,24 23 0,-24-1 16,0 1-16,0 0 15,0-23-15,0 23 16,0-24-16,0-22 15,0 22-15,23-22 16</inkml:trace>
  <inkml:trace contextRef="#ctx0" brushRef="#br0" timeOffset="2272">769 51 0,'-23'70'47,"23"-23"-47,0 0 15,0-1-15,23-23 16,-23 24-16,24-24 16,-1-23-16,0 0 15,0 0 1,1-23-16,-1 0 15,0-47-15,1 23 16,-1 1-16,-23-1 0,0 24 16,0-1-16,0 1 15,-23 0-15,-24 23 16,24 0-16,-24 23 16,24 0-16,-24 24 15,24-24-15,23 1 16,-23-1-16,23 0 15,0 1-15,0-1 16,23-23-16,0 0 16,1 0-1,22 0-15,-23 0 16,1 0-16,-1 0 16,-23 23-1</inkml:trace>
  <inkml:trace contextRef="#ctx0" brushRef="#br0" timeOffset="2558">443 611 0,'117'-47'46,"-48"1"-46,25 22 16,-1-22-16,23 22 16,-22-22-16,-1 22 0,0-22 15,-46 46-15,-1 0 16,-22 0-16,-24 23 16,-24 0-1,-22 1-15,-1 22 16,0-22-16,1-1 15,-24 0-15</inkml:trace>
  <inkml:trace contextRef="#ctx0" brushRef="#br0" timeOffset="3594">769 518 0,'24'116'31,"-24"-69"-16,0-24-15,0 0 16,23-46 31,-23 0-31,23-24-16,0 24 15,1-24-15,-1 24 16,0 0-16,24-1 0,-24 1 15,24 0 1,-24 23-16,1 23 16,-24 0-1,-24 24-15,1-1 0,0 1 16,-24-24-16,24 1 16,-1-1-16,1 0 15,0-23 1,-1-23-1,24-24 1,0 24-16,0 0 16,0-1-16,0 1 15,0 0-15,24 23 16,-24-23-16,0 46 16,0 23-1,0-22-15,0 46 16,0-24-16,0 1 15,0-1-15,-24 1 16,24 0-16,0-24 16,0 0-1,0-46 32,0 0-47,0-1 16,24-22-16,-24-1 15,0 24-15,0-24 16,0 24-16,0 46 47,0 1-47,0-1 16,0 0-1,0 0-15,23 1 16,-23-1-16,23-23 15,-23 23-15,24 1 16,-24-1-16,23-23 16,-23 23-16,0 1 15,0-1-15,0 0 16,-23 0-16,-1 1 16,-22-1-16,-1 0 15,1-23-15,22 24 0,-22-24 16,22 0-16,1 0 15,46 0 48,1 0-63,22 0 16,1 0-16,23 0 15,0-24-15,-24 1 16,24 0-16,0-1 15,0 24-15,0-23 16,-23 0-16,-1 23 0,1 0 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04:11.9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24 141 0,'0'-24'15,"-24"24"-15,48 0 110,-1 0-110,0 24 15,1-24-15,22 0 16,-23 0-16,1 23 15,22-23-15,-22 0 0,22 0 16,-22 0-16,22 0 16,1 0-16,-1 0 15,1 0-15,23 0 16,-23 0-16,-1 0 16,1 0-16,23 0 15,-24 0-15,1 0 16,-1 0-16,1 0 15,0 0-15,23 0 16,-24 0-16,24 0 16,-23-23-16,23 23 15,-1 0-15,1-24 0,-23 24 16,23 0 0,0 0-16,0 0 0,-24-23 15,24 23-15,-23 0 16,-1 0-16,1 0 15,23 0-15,-23 0 16,-1 0-16,1 0 16,-1 23-16,24-23 15,0 0-15,-23 0 16,23 0-16,0-23 16,0 23-16,-1-23 15,-22 23-15,0-24 16,-1 24-16,1 0 15,-24 0-15,0 0 16,24 0-16,0-23 0,-24 23 16,24 0-16,-1 0 15,1 0-15,-1-23 16,1 23-16,-24 0 16,24 0-16,0 0 15,-24 23-15,0-23 16,0 0-16,1 0 15,-1 0-15,0 0 16,-46 0 47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04:13.3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209 256 0,'24'24'109,"-1"-1"-93,-23 0-1,23 1-15,-23-1 16,23 0-16,-23 0 15,24-23 1,-24 24-16</inkml:trace>
  <inkml:trace contextRef="#ctx0" brushRef="#br0" timeOffset="607">0 606 0,'116'-70'47,"-69"47"-47,-1-1 15,1 1-15,-24 23 16,0 0-16,-23 23 62,0 1-46,0-1-16,0 0 16,0 1-16,0-1 15,0 23-15,0-22 16,0-1-16,0 24 15,0-24-15,0 0 16,0-46 15,24 0-15,-24-1-16,0 1 16,23-24-16,-23 24 15,0 0 1,0 0-1,0 46 17,23 0-17,-23 24-15,0-1 16,0 1-16,0-24 0,0 24 16,0-24-16,0 0 15,-23-46 16</inkml:trace>
  <inkml:trace contextRef="#ctx0" brushRef="#br0" timeOffset="817">279 606 0,'-70'140'62,"70"-117"-62,-23 24 0,0-1 16,-1 24-16,1-47 15,0 24-15,23-24 16,-24 1-16,1-24 16</inkml:trace>
  <inkml:trace contextRef="#ctx0" brushRef="#br0" timeOffset="1003">349 606 0,'117'46'31,"-94"-46"-31,24 24 15,-24-24-15,0 23 16</inkml:trace>
  <inkml:trace contextRef="#ctx0" brushRef="#br0" timeOffset="1582">256 1002 0,'23'-23'47,"24"-1"-32,-24-22-15,0 22 16,1 24-16,-1-23 15,0 23-15,-23-23 16,0 46 0,24 0-1,-24 24-15,0 0 16,0-1-16,-24 24 16,1-23-16,23-1 0,-23-22 15,-1 22-15,1-22 16,0-1-16,23 0 15,-24-23-15,1 0 16,23-23 0,-23 0-16,23-24 15,0 0-15,0 1 16,0 23-16,0-1 16,0 1-16,23 23 46,0 23-30,1 1-16,-1 22 0,24-23 16,-24 1-16,0-1 15,1-23-15,-1 23 16,0-23-16,1 0 16,-1 0-1,0-23 1</inkml:trace>
  <inkml:trace contextRef="#ctx0" brushRef="#br0" timeOffset="2130">722 489 0,'0'70'62,"0"-46"-62,23 22 16,-23 1-16,0-24 16,0 0-16,24 1 15,-1-24 1,0 0-1,0-24 1,1 1-16,-1-24 0,0 1 16,-23-1-16,24 24 15,-24 0-15,0-1 16,-24 1-16,1 0 16,0 23-16,-1 0 15,-22 23-15,23 0 16,-1 24-16,1-24 15,0 1 1,23-1-16,0 0 31,23-23-31,0 0 16,1 0-16,-1 0 16,23-23-16,-22 23 0,22-23 15,-22 23-15,-48 23 47,1 23-47,-24-22 16</inkml:trace>
  <inkml:trace contextRef="#ctx0" brushRef="#br0" timeOffset="2353">605 885 0,'117'-69'47,"-70"45"-47,-1 1 15,1 0-15,23 23 16,-24-24-16,1 24 16,-1-23-16,-22 23 15,-24 23 1,0 1-1,-24-1-15</inkml:trace>
  <inkml:trace contextRef="#ctx0" brushRef="#br0" timeOffset="3419">862 839 0,'-47'93'31,"24"-46"-31,23-1 15,-23 1-15,23-24 16,0 1-16,0-1 16,0-46 15,0-24-31,23 24 16,0-24-16,0 0 15,1 1-15,22-1 16,-22 24-16,-1 0 15,24 23-15,-24 0 16,0 0 0,-23 23-16,0 23 15,0 1-15,-23 0 16,0-24-16,-24 24 16,24-24-16,-1-23 15,1 0 1,0-23-1,23-1 1,0 1-16,0 0 16,23-1-16,-23 1 15,23 23 1,-23 23 15,0 1-31,0 22 0,-23 1 16,23-24-16,-23 24 15,23-24-15,0 0 16,23 1 125,-23-1-126,0 0-15,0 1 16,0-1 0,0 0-1,-23-23 1,46 0 62,-23-23-62,23 23-16,1 0 0,-24 23 31,0 1-16,-24-1-15,-22 23 16,22-22-16,1-24 16,0 23-16,0-23 15,-1 0 1,48-23 46,22 23-62,1 0 0,-1-24 16,1 24-16,23-23 16,-24 23-16,1-23 15,0 23-15,-1 0 16,1 0-16</inkml:trace>
  <inkml:trace contextRef="#ctx0" brushRef="#br0" timeOffset="4904">1980 210 0,'-23'0'63,"-24"46"-48,1 1-15,-1 0 16,1-24-16,22 23 15,1-22-15,0-1 16,-1 0-16,24 1 0,0-1 31,24-23-31,-1 23 16,0-23-16,1 0 16,22 24-16,1-24 15,-24 23-15,24 0 16,-47 0-16,0 24 15,0 23-15,0 0 16,-24 23-16,1 0 16,-24-23-16,24-23 15,23-1-15,-23 1 16,23-24-16,0 1 62,23-1-62,0 0 16,1 24-16,-1 23 16,0 46-16,-23 1 15,24 23-15,-24 23 16,0-23-16,0-24 16,0 24-16,23-47 15,0-23-15,-23 0 16,24-24-16,-1-22 15,-23-1-15,23-23 0,0-23 32,1-24-32,-24 1 15,23-48-15</inkml:trace>
  <inkml:trace contextRef="#ctx0" brushRef="#br0" timeOffset="6127">2540 186 0,'23'94'47,"-23"-71"-32,0 0-15,23-23 16</inkml:trace>
  <inkml:trace contextRef="#ctx0" brushRef="#br0" timeOffset="6479">2726 186 0,'-93'117'62,"46"-70"-62,1-24 16,-1 23-16,24-22 16,-1-24-16,1 23 15,46-46 32,1 23-31,-1-24-16,24 24 15,-1-23-15,1 0 16,-1 0-16,1 23 16,0-24-16,-24 1 15,0 23-15,-46 0 31</inkml:trace>
  <inkml:trace contextRef="#ctx0" brushRef="#br0" timeOffset="6719">2563 210 0,'46'46'63,"-46"1"-63,24 0 15,-24 22-15,0-22 16,0 23-16,0-23 16,0-24-16,0 23 15,23-22 1</inkml:trace>
  <inkml:trace contextRef="#ctx0" brushRef="#br0" timeOffset="7036">2679 419 0,'-116'94'62,"93"-71"-62,-1 24 16,1-24-16,0 0 16,23-46 15,23 23-15,-23-23-16,23-1 0,1 24 15,-1-23-15,0 23 16,0-23-16,24 23 15,0-24-15,-1 24 16,1-23-16,-24 23 16,0 0-16</inkml:trace>
  <inkml:trace contextRef="#ctx0" brushRef="#br0" timeOffset="7366">2609 559 0,'0'24'15,"0"-1"1,24 23-16,-24-22 16,0 22-16,0-22 15,-24 22-15,24-22 16,-23-1-16,23 0 15,23-23 32,1 23-47,22-23 16,-22 0-16,-1 0 16,0 0-16,1 0 15,-1 24-15</inkml:trace>
  <inkml:trace contextRef="#ctx0" brushRef="#br0" timeOffset="7650">2446 746 0,'140'-70'31,"-93"46"-31,-1 24 16,-22 0-16,-1 0 16,-23 24-1,0 22-15,0-22 16,-23 46-16,-1-24 15,1 1-15,23-1 16,-23-22-16,-1-1 16,1 0-16</inkml:trace>
  <inkml:trace contextRef="#ctx0" brushRef="#br0" timeOffset="8289">2866 233 0,'0'140'32,"-24"-94"-17,24 1-15,-23 0 16,23-24-16,0 0 15,0-46 17,23 23-32,1-47 0,-1 24 15,0 0-15,1 23 16,-1-24-16,0 24 16,1 0 15,-24 24-31,0-1 15,0 24-15,0-1 16,-24 24-16,1-23 16,23-1-16,-23 1 15,-1-24-15,1 24 16,23-24-16,-23 0 16,-1-23-16,1 0 15,23-23 1,-23-23-1,23 22-15,0-22 0,0 22 16,0 1-16,0 0 16,23 23 15,0 23-15,24 0-1,-24 1-15,1-1 16,22 0-16,-22 1 15,-1-1-15,24 0 16,-24 0-16,-23 1 0,23-24 16,0 23-1</inkml:trace>
  <inkml:trace contextRef="#ctx0" brushRef="#br0" timeOffset="8700">3192 466 0,'117'-93'47,"-71"93"-47,-23-23 16,1 23-16,-1 0 15,-23 23 1,-23 23 0,-1 1-16,-22 0 15,-1-1-15,24-22 16,0-1-16,-1 0 16,24 0-1,0-46 16,24 23-15,22-23 0,1-24-16,-1 24 0,-22 0 15,-1-1-15,0 1 16,-23 0 0,-23 23-1,0 0-15</inkml:trace>
  <inkml:trace contextRef="#ctx0" brushRef="#br0" timeOffset="9016">3309 350 0,'0'-24'47,"0"48"-32,0-1-15,0 23 0,0 1 16,23 23-16,-23-23 15,0-1-15,0 1 16,23-1-16,-23 1 16,0-24-16,0 1 15,0-1-15,23-23 16,-46 0 46,0 0-62,0 0 16,-24-23-16,24-24 0,-1 24 16,1-24-16</inkml:trace>
  <inkml:trace contextRef="#ctx0" brushRef="#br0" timeOffset="9441">3542 186 0,'116'0'31,"-93"0"-31,1 0 16,-24 24-1,0-1-15,-24 0 16,1 1-16,0-1 15,-24 0-15,24-23 16,-24 24-16,24-24 16,0 0-16,-1-24 15,24 1 1,0 0 0,24 23 15,-1 23-31,0 0 15,-23 24-15,24-1 16,-24 24-16,0 0 16,0 0-16,0 0 0,-24 0 15,1 0-15,23 0 16,-23-24-16,23 1 16,-24-24-16</inkml:trace>
  <inkml:trace contextRef="#ctx0" brushRef="#br0" timeOffset="9645">3565 489 0,'140'-70'31,"-94"70"-31,-22-23 16,22 23-16,-22 0 15,-24 23 17,-24 1-32,-22-1 15</inkml:trace>
  <inkml:trace contextRef="#ctx0" brushRef="#br0" timeOffset="9960">3565 489 0,'93'-70'16,"-70"187"15,-23-70-31,0 22 16,0-22-16,24 0 16,-24-1-16,23-22 15,-23-1-15,23 0 16,1-23 15,-24-23-31,0 0 16,0-1-16,23 1 15,-23 0-15,0-1 16,0 1-16,-23 0 16,23-1-16,-24 24 0,24-23 15,-23 23 1</inkml:trace>
  <inkml:trace contextRef="#ctx0" brushRef="#br0" timeOffset="10147">3891 116 0,'70'140'47,"-70"-116"-47,0-1 15</inkml:trace>
  <inkml:trace contextRef="#ctx0" brushRef="#br0" timeOffset="10538">4287 47 0,'-93'93'47,"46"-47"-47,1 1 0,-1 0 16,1-1-16,-1-22 15,24-1-15,23 0 16,-24 0-16,48-23 47,-1 0-31,0-23-16,1 0 15,-1 0-15,24-1 16,-1 1-16,1-24 15,23 24-15,-24-24 16,-22 47-16,-1-23 0,-46 23 31,-1 0-31,-22 0 16</inkml:trace>
  <inkml:trace contextRef="#ctx0" brushRef="#br0" timeOffset="10748">4054 116 0,'0'70'63,"24"-23"-63,-24 0 16,23-1-16,-23 24 0,0-23 15,0-1 1,0-22-16,0-1 0,0 0 15,0 1-15,0-1 16</inkml:trace>
  <inkml:trace contextRef="#ctx0" brushRef="#br0" timeOffset="11386">4124 350 0,'-46'93'47,"22"-70"-31,24 0-16,-23 1 0,46-48 47,1-22-47,-24 22 15,23 1-15,0 0 16,0 0-16,1 23 15,22-24-15,-22 24 16,-1 0-16,0 0 16,-46 24-1,0 22 1,-24 1-16,0-1 16,1 1-16,-1 0 15,1-1-15,22-23 0,24 1 16,24-24 31,-1-24-47,24 1 15,-1 0-15,1-24 16,23 24-16,-24-24 16,1 24-16,-24 0 15,-46 23 16,0 23-15,-1-23-16,1 23 16,23 1-16,-23-1 0,23 0 15,-24 1 1,24-1-16,0 23 16,-23 1-16,0 0 15,-1 23-15,1-24 16,0-23-16,0 24 15,-1-24-15,24-46 32</inkml:trace>
  <inkml:trace contextRef="#ctx0" brushRef="#br0" timeOffset="11536">4147 746 0,'117'0'31,"-70"0"-31,-24 0 16,0 0-16,0 0 16,1 0-1</inkml:trace>
  <inkml:trace contextRef="#ctx0" brushRef="#br0" timeOffset="11931">4474 116 0,'139'-23'47,"-115"23"-47,-1 0 15,0 0-15,-23 23 16,-23 24-16,-24 0 16,1-1-16,-1 24 15,24-23-15,-24-24 16,24 0-16,23 1 16,0-1-16,-23-23 15,46 0 1,0-23-1,1 23-15,-1-24 16,24 1-16,-24 0 16,23 0-16,-22-1 15,-1 1-15,0 23 16,-23-23-16</inkml:trace>
  <inkml:trace contextRef="#ctx0" brushRef="#br0" timeOffset="12120">4590 256 0,'0'94'31,"0"-48"-15,0-23-16,-23 24 15,23-24-15,-23 1 16,23-1-16,0-46 31</inkml:trace>
  <inkml:trace contextRef="#ctx0" brushRef="#br0" timeOffset="12307">4637 210 0,'46'70'47,"-46"-47"-47,0 24 16,0-24-16,0 23 15,0-22-15,-23-1 16,0 0 0</inkml:trace>
  <inkml:trace contextRef="#ctx0" brushRef="#br0" timeOffset="12495">4800 70 0,'47'93'47,"-47"-46"-31,0-24-16,0 0 15,23-23 1</inkml:trace>
  <inkml:trace contextRef="#ctx0" brushRef="#br0" timeOffset="12681">4986 0 0,'24'93'47,"-24"-23"-47,0-23 16,-24-1-16,1 1 15,0 0-15,-1-1 16,1-23-16,-23 1 16,22-1-16</inkml:trace>
  <inkml:trace contextRef="#ctx0" brushRef="#br0" timeOffset="13275">4730 303 0,'70'93'47,"-70"-46"-32,23-1-15,-23 1 16,0 0-16,-23-1 15,23-23-15,-23 1 16,-1 22-16,1-22 16,0-24-1,23-24 1,-24 1-16,24 0 16,0-1-16,0 1 15,-23 23-15,46-23 47,1 23-31,-1 0-16,24-23 15,-24 23-15,24-24 16,-24 24-16,0 0 16,-46 24-1,0-1 1,-24 47-16,0-24 15,-23 24-15,47-23 0,0-24 16,-1 0 0,24 1-16,24-48 47,-1 24-32,24-23-15,-1 0 16,1 0-16,23-1 15,-24 1-15,1 0 16,23 23-16,-23 0 16,-24 0-16,0 0 15,0 23-15</inkml:trace>
  <inkml:trace contextRef="#ctx0" brushRef="#br0" timeOffset="15716">2959 1794 0,'23'0'32,"1"0"-32,-1 24 15,0-24-15,1 23 0,-1-23 16,0 23 0,-23 0-1,-23 1-15,0-1 16,-24 0-16</inkml:trace>
  <inkml:trace contextRef="#ctx0" brushRef="#br0" timeOffset="16173">2842 2074 0,'24'0'47,"-1"0"-31,0-23-16,24 23 0,0-24 15,-1 1-15,-22 0 16,-1-1-16,0 24 16,-23 24-1,0-1 1,0 24-16,0-1 16,0 24-16,0-23 15,-23 23-15,23-47 16,0 24-16,0-24 15,0-46 17,0-1-32,23-22 0,-23-1 15,23 0-15,1 1 16,-24 23-16,23-24 16,-23 24-1,23 23-15,-23 23 16,0 0-1,0 24-15,0-1 16,0 1-16,-23 0 16,23-1-16,-23-22 15,23 22-15,-24-23 16,1 1-16,0-24 16</inkml:trace>
  <inkml:trace contextRef="#ctx0" brushRef="#br0" timeOffset="16384">2936 2237 0,'-47'140'47,"47"-94"-32,-23 1-15,23-24 16,-24 24-16,1-24 15,23-46 17</inkml:trace>
  <inkml:trace contextRef="#ctx0" brushRef="#br0" timeOffset="16543">3169 2074 0,'93'-23'32,"-46"23"-32,-24 23 15,0 0-15,0 1 16,-23-1-16</inkml:trace>
  <inkml:trace contextRef="#ctx0" brushRef="#br0" timeOffset="17096">3099 2563 0,'93'-140'62,"-46"117"-62,-24-23 16,0 22-16,1 1 16,-24 46 15,0 24-15,-24 23-16,1 0 0,0 0 15,-1-24-15,1 1 16,0-1-16,-1-22 15,1-1-15,0 0 16,0-23 0,-1-23-1,24-24-15,0 1 16,0-1-16,0-23 16,0 24-16,0-1 15,0 24-15,24 23 31,-1 23-15,0 0-16,24 24 16,-24 0-16,24-24 15,-24 23-15,0-22 16,24-1-16,-47 0 16,23 1-16,0-24 15,-23 23-15,24-23 16,-24-23-1</inkml:trace>
  <inkml:trace contextRef="#ctx0" brushRef="#br0" timeOffset="17569">3681 1911 0,'0'23'62,"0"24"-62,24-1 16,-24 1-16,0-24 16,0 1-16,0-1 15,23-23 1,0 0-16,1-23 15,-1-24-15,0 0 16,-23 24-16,0-24 16,0 24-16,0 0 15,-46 23 1,22 0 0,1 23-16,0 24 15,-1-24-15,24 0 16,0 1-16,0-1 15,24-23 17,-1 0-32,0 0 15,1 0 1,-1 0-16,-46 0 16,-1 23-1</inkml:trace>
  <inkml:trace contextRef="#ctx0" brushRef="#br0" timeOffset="17802">3472 2354 0,'46'-24'62,"1"1"-62,-1 0 16,1-24-16,23 24 15,0-24-15,-23 24 0,-1 0 16,1 23-16,-24 0 16,-23 23-1,0 0 1,-47 0-16,24 24 16</inkml:trace>
  <inkml:trace contextRef="#ctx0" brushRef="#br0" timeOffset="18686">3751 2284 0,'-46'139'47,"46"-92"-31,-24 0-16,24-1 0,0-22 16,-23-24-16,23 23 15,23-70 16,1 1-31,-1 22 16,0-22-16,1-1 16,-1 24-16,24-24 15,-24 24-15,0 23 16,0-23-16,1 23 16,-24 23-1,0 0-15,0 1 16,-24 22-16,1-23 0,0 24 15,0-24 1,-1-23-16,1 0 31,23-23-31,0 0 16,0-1-16,0 1 16,0 0-16,23 23 15,-23-23-15,24 23 31,-24 46-31,0-23 16,0 24-16,0 0 16,0-1-16,-24-22 15,1 22-15,23-23 0,-23 1 16,23-1-16,-24-23 31,24-23 0,0-1-15,0 1-16,24 0 16,-1 0-1,0 23 1,1 0-16,-1 0 16,-23 23 15,0 23-31,0 1 15,-23-24-15,-24 24 0,24 0 16,-1-1-16,1-22 16,0-1-16,-1 0 15,48-46 48,22-24-48,1 24-15,0 0 16,-1-1-16,1-22 16,-1 22-16,1 24 15,0-23-15,-24 23 16,0 0-16,0-23 0</inkml:trace>
  <inkml:trace contextRef="#ctx0" brushRef="#br0" timeOffset="19842">4311 2051 0,'46'-24'47,"-69"48"-15,0-1-17,-1-23-15,24 23 16,-23 1-16,0-1 15,23 23-15,-24 1 16,24 0-16,0-1 16,0 1-16,0-1 15,0 1-15,0 0 0,24-1 16,-24-22 0,23-1-16,0 0 15,1-23 16,-1-23-15,0-24 0,-23 1-1,23-1-15,-23-23 16,0 24-16,0-1 16,0 24-16,0-1 15,0 1-15,-23 23 16,0 0-16,0 0 15,-1 23 1,24 1-16,0-1 16,0 0-1,24 1 1,-1-24 0,0 0-1,0-24-15,1 1 16,-1 0-16,0-24 15,1 24-15,-24-24 16,23 1-16,0-1 16,-23 24-16,24-1 15,-24 1-15,0 70 47,-24-24-47,1 24 16,0-1-16,23-23 15,0 1-15,0-1 16,23-23 15,0 0-15,1-23-16,-1-1 16,0 24-16,0-23 15,1 23-15,22 0 16,-22 0-16,-1 23 0,0 1 15,-23 22 1,24 1-16,-24 0 0,0-1 16,0 24-16,-24-23 15,1-1-15,23-22 16,-23-1-16,-1 0 16,1 0-1,0-23-15,-1 0 16,1-23-1,23 0-15,0-24 16,0 24-16,0-24 16,0 1-16,0 22 15,0 1-15,0 0 16,23 0-16,1 23 16,-24-24-16,23 24 15,0 0-15,1 0 16,-1-23-16</inkml:trace>
  <inkml:trace contextRef="#ctx0" brushRef="#br0" timeOffset="20178">4963 1957 0</inkml:trace>
  <inkml:trace contextRef="#ctx0" brushRef="#br0" timeOffset="20584">4963 1957 0,'70'-23'0,"-140"163"47,47-70-47,-24-24 0,24 1 15,0-24 1,-1 1-16,24-1 0,0-46 31,24-1-15,-1-22-16,23-1 16,-22 24-16,-1-24 15,24 24-15,-24 0 16,0-1-16,24 24 15,-24-23-15,0 23 16,-23 23 0,0 1-16,0 22 15,-23 24-15,0 0 16,-24 0-16,1 0 16,22-24-16,1 1 0,0 0 15,-1-47-15</inkml:trace>
  <inkml:trace contextRef="#ctx0" brushRef="#br0" timeOffset="21050">5010 2237 0,'46'23'62,"-46"1"-62,0-1 0,0 0 16,0 24-16,0-24 16,0 0-16,0 1 15,0-1-15,24 0 32,-24 1-17,0-1-15,0 24 16,0-1-16,0-23 15,0 24-15,0 0 16,0-24-16,0 0 16,23-23 15,0-23-31,0 0 16,1-24-16,22 0 15,-22 1-15,-24-1 16,23 24-16,-23-24 15,0 24-15,0-24 16,-23 24-16,23 0 16,-24 23-16,1 0 15,0 0-15,-1 0 16,1 0-16,0 23 16</inkml:trace>
  <inkml:trace contextRef="#ctx0" brushRef="#br0" timeOffset="21282">5546 1724 0,'23'94'63,"-23"-71"-63,-23 0 15,-1 24-15,1-24 0</inkml:trace>
  <inkml:trace contextRef="#ctx0" brushRef="#br0" timeOffset="22135">5359 2004 0,'0'93'63,"0"-69"-63,0 22 15,0 1-15,-23-24 16,23-46 15,23-1-15,0 1-16,1-23 15,22 22-15,-22-22 16,22 22-16,-22 1 16,22 0-16,-22-1 15,-1 1-15,-23 46 47,0 1-47,-23 22 16,-1 1-16,1-24 15,0 1-15,23-1 16,0 0-16,0 0 16,23-23 30,0 0-30,1 0 0,-1 0-1,-23 24 17,-23-1-32,-1 24 15,1-24-15,23 0 16,0 1-16,0-1 0,0 0 15,0 0 1,23 1-16,1-24 16,-1 0-1,0 23-15,0-23 16,1 0 0,-1 23-1,-23 1-15,0-1 16,-23 0-16,-1 24 15,1-24-15,0 0 16,0 1-16,-1-1 16,1-23-16,0 0 15,-1 0 1,24-23 0,0-1-16,24 24 15,-1-23-15,0 0 16,24 0-16,23-1 15,0-22-15,0-1 16,-1 0-16,-22 1 16,23-24-16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39:16.0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937 122 0,'0'-23'47,"-23"23"-1,23-23-46,-24-1 16,1 1 0,0 23-1,0-23 1,-1 23-16,1 0 16,0 0-16,-1 0 15,1 0-15,-24 0 0,24 0 16,0 0-16,0 23 15,-1-23-15,1 23 16,0-23-16,-1 24 16,1-1-16,-24 0 15,24 1-15,0-24 16,0 23-16,-1 0 16,1 24-16,0-24 15,-1 0-15,1 24 16,0-24-16,-1 24 15,1 23-15,0-24 16,0 1-16,23 23 0,-24-23 16,1 23-16,0-1 15,23 1-15,-24 0 16,24-23-16,-23 23 16,23-24-16,0 24 15,0-23-15,0-1 16,0 1-16,0 0 15,0-24-15,23 24 16,-23-1-16,24 1 16,-24-24-16,23 24 15,0-1-15,1 1 16,-1 0-16,0-1 16,0 1-16,1-1 0,-1 1 15,24-24 1,-24 1-16,24-1 0,-24 23 15,23-22-15,1-1 16,0-23-16,-24 23 16,24 1-16,-1 22 15,1-22-15,-1-1 16,1 0-16,23-23 16,-24 23-16,1-23 15,23 0-15,-23 0 16,-1 0-16,24 0 15,-23 0-15,23 0 0,-24 0 16,24-23 0,-23 23-16,23-23 0,-24 23 15,24-23-15,0-1 16,-23 1-16,23 0 16,-24-1-16,1 1 15,-1 0-15,1-1 16,0 1-16,-24 0 15,0 0-15,1-1 16,-1 1 0,0 0-16,0-1 15,1 1 1,-24 46 78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04:50.9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0 173 0,'24'0'94,"-1"0"-78,0 0-1,1 0-15,-1 0 16,23 0-16,-22 0 16,22 0-16,1 0 15,-24 0-15,24 0 16,0 0-16,-24 0 15,23 0-15,1 0 16,0 23-16,-1-23 16,1 0-16,-24 0 15,24 0-15,-1 0 16,-22 0-16,22 0 16,-22 0-16,-1 0 0,0 0 15,0 0-15,1 0 16,22 0-1,-22 0-15,-1 0 16,24-23-16,-1 23 16,1 0-16,-1-24 15,-22 24-15,22 0 16,-22 0-16,-1 0 16,0 0-16,1 0 15,-1 0 1,0 0-16,24 0 15,-1 0-15,-22 0 0,46-23 16,-24 23-16,1 0 16,-1-23-16,-22 23 15,22 0-15,-22-24 16,-1 24-16,0 0 16,0-23-16,24 23 15,-24 0-15,24-23 16,0 23-16,-1 0 15,-22-23-15,22 23 16,1 0-16,-24 0 16,0 0-16,1 0 15,-1 0-15,0 0 16,1 0-16,-1 0 0,0 0 16,0 0-16,1 0 15,-1 0-15,24 0 16,-24 0-16,0 0 15,1 0-15,-1 0 16,0 0-16,0 0 16,1 0-16,-1 0 15,0 0 1,1 0 0,-1 0-16,-23 23 15,23-23-15,1 0 16,-1 0-1,0 0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05:02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1678 0,'23'0'125,"0"0"-109,1 0-16,22 0 15,1 0-15,-24 0 0,24 0 16,-1-23-16,1 23 15,0-24-15,-1 1 16,24 0-16,0-1 16,23-22-16,0-1 15,1 1-15,-1-1 16,23 0-16,1 1 16,23-1-16,-47 24 15,23-24-15,1 1 16,-24 22-16,0-22 15,1 22-15,-1 1 16,0 0-16,0-1 0,-23 1 16,23-23-16,-23 22 15,0-22-15,0 22 16,0 1-16,-23 0 16,22-1-16,1-22 15,-23 23-15,23-1 16,-24-22-16,1 22 15,23-22-15,-23 22 16,-1-22-16,1-1 16,23 24-16,-47-24 15,24 24-15,-1 0 16,-22-1-16,-1 24 0,0-23 16,-23 0-1,23 23 1</inkml:trace>
  <inkml:trace contextRef="#ctx0" brushRef="#br0" timeOffset="374">3309 0 0,'93'0'63,"-70"0"-63,24 23 15,-24-23-15,24 0 0,-24 24 16,0-1-1,-23 0-15,0 1 16,0-1 0,-23 23-16,0-22 15,-1 22-15,1-22 16,0-1-16,0 0 16,-1 1-16,1-1 15,0 0-15,-1-23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05:04.2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4148 443 0,'139'0'47,"-69"-23"-47,-23 23 15,0 0-15,-1 0 16,1 0-16,-24-23 15,0 23-15</inkml:trace>
  <inkml:trace contextRef="#ctx0" brushRef="#br0" timeOffset="253">4474 327 0,'0'23'62,"0"24"-62,0 22 16,0 1-16,0 0 0,0 23 16,0-23-16,0 0 15,0 0-15,0-23 16,0-1-16,0 1 15,0-24-15,0 1 16,0-1-16,-23-23 31</inkml:trace>
  <inkml:trace contextRef="#ctx0" brushRef="#br0" timeOffset="847">4404 583 0,'-70'116'47,"70"-92"-32,0-1-15,0 0 16,0-46 31,0 0-47,23-1 15,1-22-15,22 23 16,-22-1-16,-1-22 16,0 46-16,0-24 0,1 1 15,-1 23 1,-23 23-1,0 1 1,-47 22-16,24-22 16,0-1-16,0 0 15,-1 0-15,24 1 110,-23-1-95,23 24-15,-23-24 16,-1 24-16,1-1 16,0 1-16,-1-24 15,1 24-15,0-24 16,0-23-16,23-23 31</inkml:trace>
  <inkml:trace contextRef="#ctx0" brushRef="#br0" timeOffset="1004">4427 816 0,'117'47'46,"-94"-24"-46,-23 0 16,23-23-16,-23 23 16,24-23-1</inkml:trace>
  <inkml:trace contextRef="#ctx0" brushRef="#br0" timeOffset="1589">4707 350 0,'23'47'47,"-23"-24"-31,0 23-16,0-22 15,-23-1-15,23 0 16,0 1-16,23-48 47,1 1-47,22 0 16,-23 23-16,1-24 0,-1 24 15,-23-23 1,23 23-16,-23 47 31,0-24-31,-23 47 16,0-23-16,-24 22 15,24-22-15,0 0 16,-1-24-16,1 0 16,0-23-16,23-23 31,0 0-31,0-24 15,0 24-15,0-1 0,23 24 16,-23-23 0,23 23-16,-23-23 0,24 23 15,-1 0-15,23 0 16,-22 0-16,22 0 16,-22 0-16,-24 23 15,23-23-15,-23 23 16,0 1-1,-23-1-15,-1 24 16</inkml:trace>
  <inkml:trace contextRef="#ctx0" brushRef="#br0" timeOffset="2220">4520 1119 0,'47'0'47,"-24"-23"-31,24-1-16,-24-22 15,24 22-15,-24 24 16,-23-23-16,0 46 31,0 1-15,0 22-16,0-22 15,0 22-15,-23 1 16,23-24-16,0 0 0,0 1 16,23-24 15,1 0-15,-1-47-16,23 24 15,-22-24-15,-24 24 16,23 0-16,-23-1 15,0 1-15,-23 23 32,-1 0-32,-22 0 15,23 23-15,-1 1 16,1-1-16,0 0 16,-1 1-16,24-1 15,-23 23 1,23-22-16,0 22 0,0-22 15,0-1-15,0 0 16,0 1-16,0-1 16,0 0-1,23-23 17,1 0-32,-1 0 15,0-23-15,24 0 16,-24-1-16,0 1 15,-23 0-15,24-1 0,-24 1 16</inkml:trace>
  <inkml:trace contextRef="#ctx0" brushRef="#br0" timeOffset="2438">5056 583 0,'117'-70'31,"-70"70"-31,-24-23 16,0 23-16,0 0 15,-23 23-15,0 0 16</inkml:trace>
  <inkml:trace contextRef="#ctx0" brushRef="#br0" timeOffset="2654">5010 839 0,'116'-70'46,"-46"24"-30,-23 22-16,-1-22 16,1 23-16,0-1 0,-71 24 31,1 24-15</inkml:trace>
  <inkml:trace contextRef="#ctx0" brushRef="#br0" timeOffset="2888">5126 606 0,'24'93'47,"-24"-23"-31,0-23-16,0 23 0,0-47 15,-24 24-15,24-24 16,-23 0-16,23-46 31,0-24-15</inkml:trace>
  <inkml:trace contextRef="#ctx0" brushRef="#br0" timeOffset="3068">5173 606 0,'70'140'47,"-70"-93"-31,0-1-16,23 1 0,-23-24 16,0 0-1,0-46 1</inkml:trace>
  <inkml:trace contextRef="#ctx0" brushRef="#br0" timeOffset="3270">5406 420 0,'70'116'46,"-70"-69"-30,0-24-16,0 24 16,0-24-1,23-46 1,-23 0-16</inkml:trace>
  <inkml:trace contextRef="#ctx0" brushRef="#br0" timeOffset="3450">5569 443 0,'0'117'47,"0"-94"-32,0 24-15,0 22 16,-23-22-16,23 0 16,-23-1-16,-1-22 15,1 22-15,0-23 16,-1-23-16,1 0 15</inkml:trace>
  <inkml:trace contextRef="#ctx0" brushRef="#br0" timeOffset="4050">5359 816 0,'0'47'47,"0"-1"-47,0 1 15,0-1-15,0 24 16,0-23-16,0 23 16,-23-24-16,23-22 15,-23-1-15,23 0 16,0-46 31,-24 0-47,24-1 15,0 1-15,0-23 16,0 22-16,0 1 16,0 0-16,0-1 15,24 24-15,-1-23 16,0 23 0,1 0-1,-1 0 1,-23 23-1,-23 1-15,-1 22 16,1 1-16,-24-1 16,1 1-16,-1-24 15,24 1-15,0-1 16,-1-23-16,48 0 62,-1 0-46,24 0-16,-1 0 16,1 0-16,23 0 15,0 0-15,0-23 16,-1 23-16,-22 0 16,0 0-16,-1 0 15,-22 0-15</inkml:trace>
  <inkml:trace contextRef="#ctx0" brushRef="#br0" timeOffset="5318">6571 257 0,'-23'0'47,"0"0"-31,-24 0-1,0 23-15,1 24 0,-24-1 16,23-22-16,24 22 16,0-23-16,-1 1 15,24-1-15,0 0 16,0 1-16,0-1 15,24 0-15,-1 1 16,23-24-16,-22 23 16,22 0-16,1 0 15,-24-23-15,1 24 16,-24-1-16,0 24 16,0-1-16,-24 1 15,1 23-15,-24-24 16,24 1-16,0 0 0,-1-24 15,24 0-15,0-46 63,24 23-32,-24 23-31,23 1 16,0 45-16,-23 1 15,24 24-15,-24-1 16,23-23-16,0 0 16,-23-24-16,24 1 0,-1-24 15,-23 0-15,23 1 16,1-24-16,-1 0 16,-23-24-1,23-22-15,0 22 16,1-45-16</inkml:trace>
  <inkml:trace contextRef="#ctx0" brushRef="#br0" timeOffset="7568">6897 233 0,'117'0'63,"-71"-23"-63,1 23 0,0-23 15,-24 23-15,0-24 16,1 24-16,-24 24 31,-24 22-15,-22-22-16</inkml:trace>
  <inkml:trace contextRef="#ctx0" brushRef="#br0" timeOffset="7770">6874 560 0,'117'-94'31,"-71"71"-31,1 0 16,-1 0-16,-22-1 16,22 24-16,-22 0 15</inkml:trace>
  <inkml:trace contextRef="#ctx0" brushRef="#br0" timeOffset="7989">7130 280 0,'-23'140'47,"23"-70"-47,0-24 16,0 1-16,0 0 15,0-24-15,0 23 16</inkml:trace>
  <inkml:trace contextRef="#ctx0" brushRef="#br0" timeOffset="8174">7200 443 0,'47'140'31,"-47"-93"-31,23-24 16,1 23-16,-1-46 15,-23 24-15,23-24 16,0 0-16,1-24 16,-1 1-16,-23-23 15,23-1-15</inkml:trace>
  <inkml:trace contextRef="#ctx0" brushRef="#br0" timeOffset="8653">7527 47 0,'0'93'46,"0"-46"-30,0-24-16,0 0 16,0 1-1,23-24 1,0-24 0,0 1-16,1 0 15,-1-1-15,0 1 0,1 23 16,-1-23-16,0 0 15,1 23 1,-1 0 0,0 0-1,0 0 1,1-24-16,-1 24 16,0-23-16,1 0 15,-1 23 1,-23-24-16,23 24 31,-23 24-15,0 22-16,0-22 15,-23 22-15,0 1 16,-24-1-16,24 1 16</inkml:trace>
  <inkml:trace contextRef="#ctx0" brushRef="#br0" timeOffset="8871">7620 373 0,'23'24'63,"-23"22"-63,0 1 0,0-1 15,-23 1-15,-1 0 16,1-1-16,23-23 16,-23 1-16</inkml:trace>
  <inkml:trace contextRef="#ctx0" brushRef="#br0" timeOffset="9180">7666 606 0,'24'117'47,"-24"-94"-47,0 24 0,0-24 15,0 0 1,0-69 0,0 22-1,0-22-15,23-24 16,0 23-16,1 1 15,-1 22-15,0-22 16,0 22-16,24 1 16,0-23-16,-1 22 15,1 1-15,-24 0 16,24-1-16,-47 1 16</inkml:trace>
  <inkml:trace contextRef="#ctx0" brushRef="#br0" timeOffset="9578">7993 210 0,'-24'70'63,"24"0"-63,0-23 15,24 22-15,-24-22 16,0 23-16,0 0 15,0-24-15,0 1 16,0 0-16,0-24 0,0 0 16,-24-23 31,1-23-47,0 0 15,-1-24-15,1 24 16,0-1-16,-1 1 15,24 0-15,24 23 63,-1 0-47,0 0-16,1 0 0,22-23 15,-22-1 1,-1-22-16,-23 22 0,23-22 15</inkml:trace>
  <inkml:trace contextRef="#ctx0" brushRef="#br0" timeOffset="10372">8226 70 0,'23'93'47,"-23"-46"-47,0-24 16,0 1-16,23-24 31,-23-47-15,24 24-16,-1-1 15,-23 1-15,23 23 16,-23-23-16,23 23 31,-23 23-15,-23 0-16,0 24 15,0 0-15,-24-1 16,0-22-16,1 22 16,-1 1-16,24-24 15,0 0-15,46-46 63,0 0-63,24 0 15,-24-1-15,24 1 16,-1 0-16,1-1 16,-1 1-16,-22 23 15,-1 0-15,0-23 16,-23 46-1,-23 0 1,0 1-16,-1-1 0,1 0 16,23 24-1,-23-24-15,0 0 0,23 1 16,-24-1-16,24 0 16,0 1-16,0-1 15,24-46 16,-1-1-15,0-22-16,0 22 16,24 1-16,-24 0 15,1 23-15,22 0 16,-22 0-16,-1 23 16,-23 24-16,0 23 15,-23 0 1,-24-1-16,24-22 0,-1 0 15,-22-1 1,22-22-16,1-1 0,0 0 16,0 0-16,-24-23 15</inkml:trace>
  <inkml:trace contextRef="#ctx0" brushRef="#br0" timeOffset="11018">6944 1468 0,'116'-69'31,"-69"69"-31,0-24 16,-24 1-16,24 0 15,-24 23-15,0-24 16,1 24-16</inkml:trace>
  <inkml:trace contextRef="#ctx0" brushRef="#br0" timeOffset="11242">7270 1259 0,'-23'23'47,"23"24"-32,-23 23-15,-1-1 16,1 25-16,0-24 16,-1-24-16,1 24 15,23-23-15,-23-24 16,23 0-16,0 1 15,0-48 1,0-22 0,23-1-16,0 0 15</inkml:trace>
  <inkml:trace contextRef="#ctx0" brushRef="#br0" timeOffset="11888">7200 1608 0,'47'70'47,"-47"-23"-32,0 23-15,0 0 16,0-24-16,-23-22 16,23-1-16,0 0 15,0-46 1,0 0 0,23-24-16,-23 0 15,23-23-15,1 0 0,-24 24 16,23-1-16,0-23 15,0 47-15,1 0 16,-24-1 0,23 24-16,-23 24 15,23 22 1,1 1-16,-24 0 16,23 22-16,-23 1 15,0 0-15,0 0 16,0-23-16,0 23 15,0-24-15,0-22 16,0-1-16,-23-23 31,-1-23-15,1-24-16,0 0 0,-1 1 16,1-1-16,23 1 15,-23-1-15,23 24 16,0-1-16,0 1 15,0 0-15,0-1 16,23 24 0,0-23-16,1 23 15,-1 0 1,-23 47 0,0-24-1,-23 0-15,-1 1 16,48-24 31,-1-24-32,0 1-15,1-24 16</inkml:trace>
  <inkml:trace contextRef="#ctx0" brushRef="#br0" timeOffset="12368">7666 1259 0,'24'116'47,"-24"-69"-47,0-24 15,0 0 1,23-23 15,0-23-31,-23 0 16,24 0-16,-1-1 15,0 1-15,0 23 16,-23 23 15,24 1-31,-1-1 16,0-23 15,1-23-15,-1-1-16,-23 1 15,23 0-15,1-1 16,-1 24 0,0 0 15,-23 24-16,0-1-15,0 24 16,0-24-16,-23 23 0,0-22 16,-1 22-16</inkml:trace>
  <inkml:trace contextRef="#ctx0" brushRef="#br0" timeOffset="12579">7713 1655 0,'23'23'63,"-23"0"-63,0 24 16,0 0-16,-23-1 0,23 1 15,-23-24-15,23 1 16,-24-24-16</inkml:trace>
  <inkml:trace contextRef="#ctx0" brushRef="#br0" timeOffset="12899">7736 1795 0,'47'116'47,"-47"-69"-47,0-24 15,0 24-15,0-24 16,0-46 15,0-1-31,0-22 0,23-1 16,-23 1-16,23 22 16,-23 1-16,24-24 15,-1 24-15,24 0 16,-1-24-16,1 24 15,23-24-15,0 24 16,-24 23-16,-22-23 16,-48 23 15,1 23-15</inkml:trace>
  <inkml:trace contextRef="#ctx0" brushRef="#br0" timeOffset="13259">8063 1585 0,'23'70'47,"-23"-24"-31,23 24-16,-23 0 16,0-23-16,23 23 15,-23-24-15,0 1 16,0 0-16,0-24 15,-23-23 17,0 0-17,0-23-15,-1-1 0,1 1 16,0 0-16,23-1 16,-24 1-16,24 0 15,24 23 16,-1 0-15,0-23-16,1-1 16,-1 1-16,23 0 15,-22-1-15,-1-22 16</inkml:trace>
  <inkml:trace contextRef="#ctx0" brushRef="#br0" timeOffset="13770">8389 1329 0,'0'139'62,"0"-115"-62,0-48 47,23 1-31,0 0-16,-23-24 15,24 47-15,-1-23 0,0 23 16,1-23-16,-1 23 16,-23 23 15,-23 24-31,-1-1 15,-22 1-15,-1-1 16,24 1-16,-24-24 16,24 1-16,0-1 15,46-23 32,0 0-31,0-23-16,24 23 15,-24-24-15,24 1 16,0 23-16,-24-23 16,0 23-16,0 0 15</inkml:trace>
  <inkml:trace contextRef="#ctx0" brushRef="#br0" timeOffset="14189">8575 1608 0,'-23'0'47,"0"24"0,23-1-47,-24 0 16,1 24-16,23-1 15,-23-22-15,23 22 16,0-22-16,0-1 16,23-46 15,0-1-15,1 1-16,-1-24 0,0 24 15,24 23 1,-24-23-16,0 23 0,24 0 15,-24 23 1,-23 24-16,0 23 16,-23-24-16,0 24 15,-1-23-15,1-1 16,-24 1-16,24 0 16,0-24-16,-24 23 15,24-46-15,0 24 16,-24-24-16</inkml:trace>
  <inkml:trace contextRef="#ctx0" brushRef="#br0" timeOffset="16576">0 3286 0,'46'-23'63,"-22"23"-63,22 0 16,-22-24-16,22 24 15,1 0-15,-1 0 16,1-23-16,23 23 15,-23 0-15,22-23 16,25 23-16,-1-23 16,0-1-16,24 1 0,-1 0 15,1-1-15,22-22 16,-22 22-16,-1 1 16,24 0-16,-47 0 15,24-1-15,-24 1 16,0 23-16,24-23 15,-24 23-15,0 0 16,1 0-16,22 0 16,1 0-16,-24 0 15,0 0-15,24 0 16,-24 0-16,0 0 16,23 0-16,-22 0 0,-1 0 15,0 0 1,24-24-16,-24 24 0,-23-23 15,23 0-15,-23-1 16,0 24-16,0-23 16,-24 23-16,24-23 15,-23 23-15,-24 0 16,24 0-16,-24-24 16,0 24-16,1 0 15,-1 0 1,0 0 46,0 0-46,-23 24-16,24-24 16</inkml:trace>
  <inkml:trace contextRef="#ctx0" brushRef="#br0" timeOffset="16906">4404 2657 0,'47'0'63,"-24"23"-63,0 0 16,0 1-16,1-1 15,-24 0-15,23 1 16,-23-1-16,0 0 15,0 1-15,-23 22 16,-1-22-16,-22 22 16,-1-23-16,1 1 0,-1-1 15,-23 0-15,24-23 16,-1 0-16,24 0 16</inkml:trace>
  <inkml:trace contextRef="#ctx0" brushRef="#br0" timeOffset="17498">4660 2867 0,'-70'-47'47,"70"24"-31,-23-1-1,46 24 79,1 0-78,-1 0-16,0 24 15,1-24-15,-1 23 16,0-23 0,-23 23-16</inkml:trace>
  <inkml:trace contextRef="#ctx0" brushRef="#br0" timeOffset="17692">4614 3006 0,'70'0'47,"-47"0"-47,0 0 15,-23 24 1</inkml:trace>
  <inkml:trace contextRef="#ctx0" brushRef="#br0" timeOffset="17841">4684 3263 0,'23'-93'31,"0"46"-31,1 0 16,-1 1-16,0-1 15,-23 1-15,23-1 16</inkml:trace>
  <inkml:trace contextRef="#ctx0" brushRef="#br0" timeOffset="18870">4870 2494 0,'140'-70'47,"-117"70"-47,0 0 0,-23 23 32,0 0-32,-23 24 0,0-24 15,-24 24-15,24-24 16,0 1-16,23-1 15,-24-23-15,24 23 63,0 0-32,0 24-31,0 0 0,0-24 16,-23 24-16,23-24 15,-23-23-15,23 23 16,23-46 15,0 0-31,1-24 16,-1 24-16,0-1 16,24-22-16,-24 22 15,0 1-15,1 23 16,-24-23-16,23 23 15,-46 46 17,-1-22-32,24 22 0,-23-22 15,0-1 1,0 0-16,23 1 0,0-1 16,23-23 15,0 0-16,0 0 1,-23-23-16,24 23 16,-1 0-16,-23-24 15,23 24-15,-46 24 32,0-1-32,-1 24 0,1-24 15,0 0 1,23 0-16,-23 1 0,23-1 15,23-23 1,-23 23 0,23-23-16,0 0 15,24 24-15,-24-24 16,1 0-16,-1 23 16,0-23-16,1 23 15,-24 1-15,0-1 16,0 0-16,0 24 15,-24-1-15,-22-22 16,22-1-16,-22 0 16,22 1-16,-22-24 15,23 0-15,-1-24 16,24 1-16,0 0 16,0-1-16,24 1 15,-1 0 1,0-1-16,0 1 15,47 0-15,-23-24 16,0 24-16,-1 0 16,1 23-16,-24-24 15</inkml:trace>
  <inkml:trace contextRef="#ctx0" brushRef="#br0" timeOffset="19379">5453 2424 0,'46'140'31,"-46"-94"-15,0 1-16,0-1 15,0-22-15,0-1 16,24-23 15,-24-47-15,23 24-16,0-23 0,-23 22 15,23 1-15,1 0 16,-1 23-16,-23 23 31</inkml:trace>
  <inkml:trace contextRef="#ctx0" brushRef="#br0" timeOffset="20407">5429 2797 0,'0'93'32,"0"-70"-17,0 1-15,24-48 47,-1 1-31,0 0-16,1-1 15,-1 1-15,0 0 16,0-1-16,1 24 16,-1-23-16,0 23 15,-23 47 1,-23-1-1,-24 24-15,1-23 16,-1-1-16,24 1 16,0 0-16,-1-24 15,1-23-15,0 0 16,23-23 15,23-1-31,0 1 16,-23 0-16,24 23 15,-1-24-15,0 24 32,-23 47-32,-23 0 15,0-1 1,23-22-16,-24 22 0,24-23 16,-23 1-16,46-48 46,1-22-46,-1 23 16,0-24-16,-23 24 16,24-1-16,-1 1 15,0 0-15,0 23 16,1 0 0,-24 23-16,0 0 15,0 24-15,0-24 16,0 1-16,0-1 0,0-46 47,0-1-47,23 1 15,0-24-15,-23 24 16,24 0-16,-1-1 16,-23 1-16,23 23 15,-23 23 16,0 1-31,0-1 16,0 0-16,0 1 16,24-24 31,-24-24-47,23 24 15,-23-23-15,23 0 16,0 23-16,1 0 15,-1 0-15,0 0 32,-23 23-32,0 24 15,-23-24-15,23 24 16,-23-24-16,23 0 16,-24 0-16</inkml:trace>
  <inkml:trace contextRef="#ctx0" brushRef="#br0" timeOffset="20677">5965 2447 0,'117'0'47,"-71"0"-47,-22 0 0,-24 23 16,0 24-1</inkml:trace>
  <inkml:trace contextRef="#ctx0" brushRef="#br0" timeOffset="20872">5895 2797 0,'117'-117'31,"-47"94"-15,-24-24-16,1 24 15,-24 0-15,1-1 16,-1 24-16,-46 0 31</inkml:trace>
  <inkml:trace contextRef="#ctx0" brushRef="#br0" timeOffset="21098">6105 2540 0,'0'117'47,"0"-47"-47,-23-24 16,-1 1-16,24 0 15,-23-1-15,0-22 16,23-1-16,-23-23 15</inkml:trace>
  <inkml:trace contextRef="#ctx0" brushRef="#br0" timeOffset="21292">6222 2494 0,'0'140'47,"0"-71"-47,0 1 16,0-23-16,-24-24 15,24 24-15,0-70 47</inkml:trace>
  <inkml:trace contextRef="#ctx0" brushRef="#br0" timeOffset="21539">6385 2354 0,'70'93'46,"-70"-46"-46,0-1 16,0 1-16,0-24 16,0 1-16,0-1 15,0 0-15,23-23 32,0-23-32</inkml:trace>
  <inkml:trace contextRef="#ctx0" brushRef="#br0" timeOffset="21750">6571 2424 0,'0'-23'63,"23"46"-63,-23 23 16,0 1-16,0 0 15,0-1-15,-23 24 16,23-23-16,0-1 15,-23-22-15,23 22 16,-23-22-16,23-1 16,-24 0-16,1 1 15,0-24-15</inkml:trace>
  <inkml:trace contextRef="#ctx0" brushRef="#br0" timeOffset="22312">6315 2797 0,'0'-24'62,"0"48"-62,0-1 16,0 0-16,0 24 16,0 0-16,0-24 15,-24 23-15,24-22 0,-23-1 16,0 0-16,0-23 15,-1 0 1,24-23 0,0 0-1,0-1 1,0 1-16,24 23 16,-24-23-16,23 0 15,0 23-15,0 0 16,1 0-16,-1 0 15,0 23 1,-23 0-16,0 0 16,-23 24-16,-24-24 0,24 24 15,-23 0-15,22-24 16,-22 0-16,22-23 16,24 23-16,-23-23 15,70 0 48,-24-23-63,47 23 15,-24-23-15,24 0 16,0-1-16,0 24 16,-23-23-16,23 23 0,-24 0 15,-22 0 1,22 0-16</inkml:trace>
  <inkml:trace contextRef="#ctx0" brushRef="#br0" timeOffset="24016">7433 2750 0,'-23'47'62,"23"-24"-46,0 24-16,0-1 15,0 1-15,0-1 16,0 1-16,0-24 16,23 1-16,-23-1 15,24-23-15,-1 0 0,0 0 16</inkml:trace>
  <inkml:trace contextRef="#ctx0" brushRef="#br0" timeOffset="24210">7899 2494 0,'47'23'46</inkml:trace>
  <inkml:trace contextRef="#ctx0" brushRef="#br0" timeOffset="25066">7760 2634 0,'23'116'47,"0"-69"-47,-23-1 0,0 1 16,0 0-16,0-24 16,0 0-16,23-69 46,-23-1-46,24 0 16,-1 1-16,0 22 16,1-22-16,-1 22 15,0 1-15,1 0 16,22 0-16,-22 23 16,22 0-16,-23 0 0,-23 23 15,0 0 1,0 24-16,-23-1 0,-23 1 15,-1 0-15,0-24 16,24 0-16,0 1 16,-1-24-16,1 0 15,23-24 17,23 1-17,-23 0-15,24 23 16,-1 0-1,-23 23 17,0 0-32,0 24 15,0-24-15,0 0 0,23-23 63,1 0-63,-1 0 15,0 0-15,1 0 16,-48 47 15,1-24-31,0 24 16,-24 0-16,0-24 16,24 23-16,0-22 15,-1-24-15,24-24 31,47 1-15,-24 0-16,1-24 16,22 24-16,24-24 15,-23 1-15,23 22 16,0-22-16,-24 23 16,1-1-16,-24 24 15</inkml:trace>
  <inkml:trace contextRef="#ctx0" brushRef="#br0" timeOffset="25306">8156 2797 0,'0'140'62,"0"-71"-62,0 1 16,-24 0-16,24-23 15,-23 23-15,0-24 16,0-22-16,23 22 16,-24-46-16,24 24 0,0-48 31</inkml:trace>
  <inkml:trace contextRef="#ctx0" brushRef="#br0" timeOffset="25456">8179 3123 0,'140'23'32,"-117"1"-17,0-24-15,1 23 16,-24 0-16</inkml:trace>
  <inkml:trace contextRef="#ctx0" brushRef="#br0" timeOffset="25980">8529 2587 0,'69'93'47,"-69"-70"-31,0 1-16,0-1 16,24-23-16,-1-23 15,0-24-15,1 24 16,-1 0-16,0-1 15,1 1-15,-24 0 16,23 23-16,-46 23 47,-1 24-47,-22-1 16,-1 1-16,0-1 15,1 1-15,-1-24 16,24 24-16,23-24 31,23-46 0,24 0-15,-24-1-16,24 1 0,23-24 16,-24 24-16,1-24 15,-24 24-15,0 0 16,1 23-16,-48 0 31,1 0-31,-23 0 16</inkml:trace>
  <inkml:trace contextRef="#ctx0" brushRef="#br0" timeOffset="26181">8645 2587 0,'0'70'47,"0"-24"-47,0 24 16,0-23-16,23 23 15,-23-23-15,0-1 16,0-23-16,0 24 16,0-24-1</inkml:trace>
  <inkml:trace contextRef="#ctx0" brushRef="#br0" timeOffset="26332">8668 2820 0,'-70'117'47,"47"-94"-31,23 0-16,-23 0 15</inkml:trace>
  <inkml:trace contextRef="#ctx0" brushRef="#br0" timeOffset="26476">8692 2867 0,'116'-24'31,"-93"24"-16,-23-23-15,24 23 0,-24 23 16</inkml:trace>
  <inkml:trace contextRef="#ctx0" brushRef="#br0" timeOffset="26775">8692 2867 0,'46'-24'16,"-92"164"31,22-93-47,1-1 0,23-22 15,-23 22 1,23-22-16,23-24 31,0 0-15,1 0-16,-1 0 15,24 23-15,-24-23 16,23 0-16,1 0 16,-24 23-16,1-23 15,-24 23 17</inkml:trace>
  <inkml:trace contextRef="#ctx0" brushRef="#br0" timeOffset="27076">8575 3076 0,'117'-70'31,"-94"47"-16,24 0-15,-24 23 16,0 0-16,-23 23 31,0 24-31,-23-1 0,-24 24 16,24-23-16,0-1 16,-1 1-16,1-24 15,0 1-15,-1-24 16,24-24-1</inkml:trace>
  <inkml:trace contextRef="#ctx0" brushRef="#br0" timeOffset="27727">8925 2634 0,'46'69'47,"-46"-45"-32,0-1-15,0 0 16,24-23 15,-1 0-31,-23-23 16,23 0-16,1 23 15,-1-24-15,0 24 16,0-23-16,1 23 16,-24 23 15,0 1-31,0-1 16,0 24-16,-24 23 15,1 0-15,0-1 16,0-22-16,-1 0 15,1-1-15,0 1 16,-1-24-16,1 0 16,23 1-16,-23-1 15,-1-23-15,1 0 16,0-23 0,23-24-16,0 1 15,0-1-15,0 0 16,23 47-16,-23-23 15,0 0-15,23 23 16,1 0 0,-1 0-16,0 0 15,1 0-15,22 23 16,-22-23-16,-1 23 16,23 1-16,1-24 15,-24 23-15,24 0 16,-24 1-16,1-24 15,-1 23-15,-23 0 16</inkml:trace>
  <inkml:trace contextRef="#ctx0" brushRef="#br0" timeOffset="27982">9484 2610 0,'116'24'32,"-92"-1"-17,-1 23-15,-23 1 16,0 0-16,0 23 0,-47 23 15,24-23-15,-23 23 16,-24 0-16,23-23 16</inkml:trace>
  <inkml:trace contextRef="#ctx0" brushRef="#br0" timeOffset="30225">93 3589 0,'-23'-47'47,"23"24"0,23 46 31,0-23-78,24 24 15,-24-1-15,24-23 16,-1 23-16,1 1 16,0-24-16,23 23 15,-1 0-15,-22-23 16,23 24-16,0-24 15,23 0-15,0 23 16,0-23-16,1 0 16,-1 0-16,23 0 15,-22 23-15,-1-23 16,0 23-16,0-23 0,0 24 16,-23-1-16,0-23 15,0 23-15,0 1 16,-23-1-16,23-23 15,0 23-15,-24-23 16,24 24-16,-23-24 16,23 0-16,-1 0 15,-22 0-15,23 0 16,0 23-16,-24-23 16,24 0-16,0 0 15,0 23-15,0-23 16,23 0-16,-23 23 15,23-23-15,-23 24 0,0-1 16,23 0-16,-23 1 16,0-24-16,23 23 15,-23 0-15,24-23 16,-1 24-16,0-24 16,24 0-16,-24 23 15,0-23-15,0 0 16,0 0-16,-23 0 15,-23 0-15,23 23 16,-24-23-16,-22 0 0,-1 0 16,0 0-1,1 0-15,22 23 0,-22-23 16,-1 0-16,0 0 16,0 0-16,1 0 15,22 0-15,-22 0 16,-1 0-1,0 0 1,-46 0 78,0 0-79,-1 0 1,1-23-16</inkml:trace>
  <inkml:trace contextRef="#ctx0" brushRef="#br0" timeOffset="30517">5010 4032 0,'23'23'62,"0"0"-46,1 1-16,22-1 0,-22 0 16,-1 1-16,0-1 15,-23 0 1,0 0-16,0 1 15,0 22-15,-46 1 16,22 0-16,-22-1 16,-1-22-16,24 22 15,-24-23-15,24 1 16,-24-1-16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05:37.7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139 70 0,'24'23'109,"-1"0"-93,0 0-1,1 24-15,-1-24 16,-23 1-1</inkml:trace>
  <inkml:trace contextRef="#ctx0" brushRef="#br0" timeOffset="951">0 303 0,'23'46'47,"-23"-23"-47,0 1 16,0-1-16,0 0 15,-23 1-15,23-1 16,23-46 46,0-1-62,0 1 16,1 0-16,-1-24 16,24 24-16,-24 0 15,24-1-15,-24 1 16,0 23-16,0 0 15,-23 23 1,-23 24 0,0-24-16,0 0 15,-1 24-15,24-24 16,-23 1-16,23-1 31,0 0 0,0 1 48,0-1-79,0 0 15,0 1-15,0-1 16,0 0-1,0 0 1,23 1 0,1-24-16,-1 23 15,0-23-15,24 0 16,-24 0-16,24 0 16,-24 0-16,0 0 15,-23 23 1,0 1-16,0-1 15,-23 0-15,0 24 0,-24-1 16,0-22-16,1 22 16,23-46-16,-1 24 15,1-24-15,0 0 16,-1 0-16,24-24 16,-23 1-16,23 0 15,0-1 1,23 1-16,1 23 15,-1-23-15,0 0 16,24-1-16,-1-22 16,24 22-16,-23-22 15,0 22-15,-24 1 0,0 0 16,0 0 0,-23-1-16</inkml:trace>
  <inkml:trace contextRef="#ctx0" brushRef="#br0" timeOffset="1456">605 139 0,'0'117'46,"0"-70"-46,0-24 16,0 0-16,0 0 16,0 1-1,0-48 1,24 1 0,-1 0-16,0-24 15,1 24-15,-1-24 16,0 24-16,0 0 15,1-1-15,-1 24 16,0 0 0,1 0-16,-1 0 15,0 0-15,1 0 16,-1 24-16,0-24 16,1 0-16,-1 0 15,0 0-15,0 0 16,1 0-16,-1 0 15,0 0 1,1 0 0,-24 23 15,-24 0-15,-22 24-16</inkml:trace>
  <inkml:trace contextRef="#ctx0" brushRef="#br0" timeOffset="1687">722 489 0,'23'0'63,"-23"23"-63,0 24 15,0-24-15,0 24 16,-23-1-16,23-22 16,-23 22-16,23-22 15,0-48 1</inkml:trace>
  <inkml:trace contextRef="#ctx0" brushRef="#br0" timeOffset="2018">745 629 0,'23'93'47,"-23"-46"-32,0-24-15,0 0 16,0 1-16,0-1 16,0-46 15,0-1-31,24 1 0,-24-24 15,23 1 1,-23-1-16,23 1 0,1-1 16,-1 0-16,0 24 15,24-24-15,-24 24 16,24 0-16,-1-24 16,1 47-16,-24-23 15,-46 23 32,0 0-47</inkml:trace>
  <inkml:trace contextRef="#ctx0" brushRef="#br0" timeOffset="2422">1025 349 0,'-23'-23'47,"23"46"-16,23 24-15,0 23-16,-23-24 16,23 24-16,-23 0 15,0 0-15,0 0 16,0-23-16,0-1 16,0-23-16,0 1 15,-23-24 16,0-47-15,0 24-16,-1-24 16,-22 24-16,22-24 15,1 24-15,0 0 16,23-1-16,23 24 62,0 0-62,1 0 16,22 0-16,-22-23 16,-1 0-16,23 0 15,-22-1-15</inkml:trace>
  <inkml:trace contextRef="#ctx0" brushRef="#br0" timeOffset="2655">1211 139 0,'140'-46'47,"-117"46"-32,1 0-15,-1 0 16,-23 23-16,0 0 0,-23 1 15,-1 22 1,-22-22-16,22 22 0,1-22 16</inkml:trace>
  <inkml:trace contextRef="#ctx0" brushRef="#br0" timeOffset="2992">1258 349 0,'70'-46'47,"-47"22"-32,0 1-15,1 0 16,-1-1-16,-23 1 16,23 23-16,-23-23 15,-23 23 1,0 0 15,-1 23 0,24 24-31,0-1 16,0-22-16,-23 22 16,23 1-16,-23-1 15,23-22-15,-24-1 16,24 0-16,-23 1 16,0-1-1,0-46 1,23-1-1</inkml:trace>
  <inkml:trace contextRef="#ctx0" brushRef="#br0" timeOffset="3196">1398 139 0,'70'117'46,"-70"-70"-30,0-24-16,0 23 16,0-22-16,0-1 15,0 0-15,-24 1 0,1-24 16</inkml:trace>
  <inkml:trace contextRef="#ctx0" brushRef="#br0" timeOffset="3377">1491 70 0,'46'116'47,"-46"-93"-47,0 1 16,0-1-16</inkml:trace>
  <inkml:trace contextRef="#ctx0" brushRef="#br0" timeOffset="3585">1677 0 0,'0'93'31,"0"-23"-15,0-24-16,0 24 16,0-23-16,-23 23 0,23-24 15,-23 1-15,-1-24 16,1 1-16,0-1 16</inkml:trace>
  <inkml:trace contextRef="#ctx0" brushRef="#br0" timeOffset="4186">1468 279 0,'23'117'47,"-23"-71"-47,0-22 15,0 22-15,0 1 0,-23 0 16,23-1-16,-24-23 16,1 1-16,23-1 15,-23 0-15,-1-23 16,24-23 31,0 0-32,24-1 1,-1 1-16,0 23 16,1 0-16,-1-23 15,0 23-15,0 0 0,-23 23 32,0 24-17,-23-1-15,-23-22 16,22 22-16,1-22 15,0-1-15,-1 0 16,1-23-16,0 0 31,46 0 16,0-23-31,1 0-16,22 23 0,1-24 15,-1 1 1,-22 0-16,22 23 0,-22-24 16,22 24-16,-22 0 15,-1 24 1</inkml:trace>
  <inkml:trace contextRef="#ctx0" brushRef="#br0" timeOffset="4342">2004 815 0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05:49.0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0 0,'0'23'141,"0"1"-141,0 22 0,0-23 15,0 24-15,0-24 16,0 1-16,23-1 16,-23 0-16</inkml:trace>
  <inkml:trace contextRef="#ctx0" brushRef="#br0" timeOffset="1598">142 0 0,'0'23'62,"23"1"-62,-23-1 16,0 0 0,24-23-1,-1 0 1,0 0 0,-23-23-16,24 23 15,-1-23-15,0 23 16,0 0-1,-23 23 17,-23 0-17,0 24-15,0-24 16,-24 0-16,24 1 16,-1-1-16,1 0 15,-24-23-15,24 0 16,0 24-16,-1-24 15,1 0 17,23 23-17,0 0 1,0 24-16,0-1 16,0-22-16,0 22 0,0-22 15,0-1 1,23-23-1,-23-23 1,0-1 0,24-22-16,-24-1 15,23 24-15,-23-24 16,47 24-16,-24 0 16,0-1-16,24 1 15,0 0-15,22 23 16,-22-24-16,0 24 15,-24 0-15,0 0 0,-23 24 32,0 22-32,0-22 15,-23-1-15,0 0 16,-1-23-16,1 23 16,0-23-16,-1 0 15,1 0-15,0 0 16,0 0-1,23 24 32,0 22-47,-24 1 16,24 0-16,-23-24 16,23 0-16,0 0 15,-23-23-15,23-23 31,23 0-31,0-24 16,-23 1-16,24 22 16,-1 1-16,-23 0 15,23 23-15,0 0 16,-23 23 0,0 0-1,0 1-15,0 22 16,0 1-16,-23-24 15,0 24-15,0-24 16,-1 0-16,1 1 16,0-1-16,-1 0 15,1-23-15,0 0 47,23 24-31,0-1-16,0 23 15,0 1-15,0-24 16,0 1-16,0-1 16,0-46 31,23-24-47,0 0 0,1 24 15,-1-23 1,0-1-16,24 24 0,-1-24 15,24 0-15,0 24 16,0 0-16,-23 23 16,-1-23-16,-22 23 15,-24 23-15,23 0 16,-23 0-16,0 24 16,-23-24-16,23 24 15,-24-24-15,1 24 16,0-47-16,-1 0 15,1 0-15,0 0 16,0 0-16,23-47 16,0 24-16,-24 0 0,24-1 15,0 1 1,-23 23-16,23 47 47,0-1-47,0 1 15,0 23-15,0 0 16,0 0-16,0 0 16,0-24-16,0 1 15,0-24-15,0 0 16,23-23-16,1-23 16</inkml:trace>
  <inkml:trace contextRef="#ctx0" brushRef="#br0" timeOffset="2100">818 47 0,'0'116'31,"23"-93"-15,-23 24-16,0 0 0,23-1 16,-23-23-16,0 24 15,24-24-15,-1-23 16,0-23 15,1 0-31,-24-24 16,23 1-16,-23-1 15,0 0-15,0 24 16,0-24-16,0 24 16,-23 0-16,-1 23 15,1 0-15,0 0 16,-1 23 0,1 24-16,23-1 0,-23-22 15,23 22 1,0-22-16,23-1 15,0-23 1,1-23 0,-1-1-16,0 1 15,-23 0-15</inkml:trace>
  <inkml:trace contextRef="#ctx0" brushRef="#br0" timeOffset="3188">678 513 0,'93'-24'62,"-70"1"-62,24 0 16,0-24-16,23 24 15,-24-24-15,1 24 16,-1 0-16,-22 23 16,-24-24-16,23 24 15,-23 24 1,0-1-16,-23 0 16,-1 24-16,1-1 15,0-22-15,23 22 0,-23-22 16,-1 22-16,1 1 15,0-1-15,23 1 16,-24 0-16,1-24 16,23 0-16,0 0 15,0-46 1,0 0 0,0-24-16,23 1 15,-23-1-15,24 0 16,-1 1-16,0 23 15,1-1-15,-1 1 16,0 23-16,0 0 16,-23 23-1,0 24-15,0-24 16,-23 24-16,23-24 16,-23 0-16,0 1 15,-1-24 1,24-24-1,-23 1 1,23 0 0,0-1-1,23 24 1,-23 24 0,24-1-1,-24 24-15,0-1 16,0 1-16,0-1 0,0-22 15,-24 22-15,24-22 16,-23-24-16,23-24 63,0 1-48,0 0-15,23-1 16,1 24-16,-24-23 15,23 23-15,0 0 16,-23 23 0,0 1-1,0-1-15,0 24 16,0-24-16,0 0 16,-23 1-16,0 22 15,-1-22-15,1-1 16,0 23-16,-1-22 15,1-24-15,0 0 16,46 0 62,0-24-78,47 1 0,-23 0 16,23 0-16,0-1 15,0 1-15,-1 0 16,1 23-16,0 0 16,-23 0-16,23 0 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06:15.3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23 326 0,'24'0'172,"-1"23"-156,0 0-1,0 24-15,1-24 16,-24 24-16,23-24 16,-23 24-16,0-24 15,0 1-15,23-24 0,-23 23 16,0-46 31,-23-1-47,23 1 15,0 0-15,-23-1 16,23 1-16,0 0 16,0-1-1,0 1 1,23 23-1,0-23 1,1 23 0,-1-24-16,0 24 15,1-23-15,-1 23 16,0-23-16,24 0 16,-24 23-16,24-24 15,-24 24-15,0 0 16,1-23-16,-1 46 47,-23 1-47,0 22 15,0 1-15,-23-24 16,23 24-16,-24-24 16,1 0-16,23 1 0,0-1 15,-23-23 1,-1 0-1,1-23 1</inkml:trace>
  <inkml:trace contextRef="#ctx0" brushRef="#br0" timeOffset="248">349 139 0,'0'140'32,"0"-70"-17,0 0-15,0 23 16,0-23-16,-23 0 16,23-23-16,-23 23 15,23-47-15,-23 24 16,-1-24-16,24 0 15,-23 0-15,0-23 16</inkml:trace>
  <inkml:trace contextRef="#ctx0" brushRef="#br0" timeOffset="922">0 745 0,'116'-23'47,"-69"23"-32,0-23-15,23-1 16,-24 1-16,24 0 16,-23 0-16,-24-1 15,24 24-15,-24 0 31,-46 24 1,-1-1-32,1 23 15,0 1-15,-1-24 16,-22 24-16,22 23 16,1-47-16,0 24 15,0-24-15,23 0 16,0 1-16,23-48 62,23 1-46,-22 0-16,22-24 16,-22 24-16,22-24 15,-22 24-15,-24 0 16,23 23-16,0 23 109,-23 0-93,23 1-16,1 22 15,-24 1-15,0-24 16,23 0-16,-23 1 0,0-1 16,0 0-1,0 1-15</inkml:trace>
  <inkml:trace contextRef="#ctx0" brushRef="#br0" timeOffset="1139">932 862 0,'0'23'47,"23"-23"-31</inkml:trace>
  <inkml:trace contextRef="#ctx0" brushRef="#br0" timeOffset="3055">909 209 0,'46'24'47,"-46"-1"-31,0 0-1,0 1-15,0-1 16,-23 0-16</inkml:trace>
  <inkml:trace contextRef="#ctx0" brushRef="#br0" timeOffset="3855">792 419 0,'47'117'32,"-24"-71"-17,-23 1-15,0-24 16,0 0-16,0 1 15,0-48 17,0 1-32,0 0 15,0-24-15,0 24 16,23 0-16,1-24 16,-24 24-16,23-1 15,0 24-15,1-23 0,22 0 16,-22-1-16,-1 1 15,23 23-15,-22 0 16,-24 23 15,0 24-31,-24-24 16,1 24-16,0-24 16,23 1-16,-23-24 15,23-24 32,23 24-31,-23-23-16,23 23 0,-23 23 31,0 1-31,0 22 16,0-22-16,0 22 15,0 1-15,0-24 16,0 0-16,0 1 15,23-24-15,-23 23 16,24-23 0,-1-23-16,-23-1 15,23 1-15,-23 0 16,24-1-16,-24-22 16,0 23-16,-24-1 15,24 1-15,-23 23 16,0-23-16,-1 23 15,1 0-15,0 0 16,23 46-16,-23-22 16,-1 22-16,1 24 15,0-23-15,23-1 16,-24 1-16,1-1 16,23 1-16,-23-24 15,23 1-15,-24-24 16</inkml:trace>
  <inkml:trace contextRef="#ctx0" brushRef="#br0" timeOffset="4037">955 862 0,'117'23'47,"-71"0"-31,1 1-16,0-24 15,23 23-15,-24-23 16,-23 0-16,24 0 16,-24-23-16,1-1 15,-1 1-15</inkml:trace>
  <inkml:trace contextRef="#ctx0" brushRef="#br0" timeOffset="4314">1631 396 0,'117'93'62,"-71"-46"-62,1-1 16,-24 1-16,24-24 15,-1 24-15,1-24 16,-24 0-16,1 1 0,22-24 16,-23 0-16,-23 23 15,24-23 1,-24-23-16,0-24 16</inkml:trace>
  <inkml:trace contextRef="#ctx0" brushRef="#br0" timeOffset="4470">1934 303 0,'47'93'47</inkml:trace>
  <inkml:trace contextRef="#ctx0" brushRef="#br0" timeOffset="4679">1934 303 0,'140'-24'0,"-163"117"16,-1-23-1,1 0-15,0 0 16,-24-23-16,24 23 0,-24-24 16,24 24-1,-24-46-15,24-1 0,0 0 16,-1-23-16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06:30.4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140 746 0,'24'46'47,"-24"-22"-47,23-1 15,-23 0-15,23 0 16,-23 1-1,0-1 1</inkml:trace>
  <inkml:trace contextRef="#ctx0" brushRef="#br0" timeOffset="998">0 1072 0,'24'46'47,"-24"-22"-31,0-1-1,0 0-15,0 1 16,23-24 31,-23-24-32,0 1-15,23 23 0,-23-23 16,24-1-16,-24 1 16,23 0-16,-23 0 15,23-1-15,-23 1 16,24 0-16,-1-1 15,0 24-15,-23-23 16,24 23-16,-1-23 16,0 23 15,-23 23-15,0 0-1,0 1-15,-23 22 0,23-22 16,-23-1-1,23 0-15,-24 0 0,1 1 16,23-1 0,23-23 31,-23-23-47,24-1 15,-1 1-15,0 23 16,0-23-16,-23 46 31,-23 0-15,0 47-16,0-23 0,23 0 15,-24-24 1,24 23-16,0-22 0,0-1 16,0 0-16,0 1 15,0-1-15,24 0 16,-1-23-1,0 24-15,0-24 16,1 23 0,-24 0 15,0 1-31,0-1 16,-24 0-16,-22 0 15,23 1 1,-1-24-16,-22 0 0,22 0 15,1 0-15,0 0 16,-1 0-16,24-24 31,0 1-15,24 23-16,22-23 16,1 0-16,0-1 15,-1 1-15,24 0 16,-23-24-16,-24 24 15,24-1-15,-24 1 16,0 0-16</inkml:trace>
  <inkml:trace contextRef="#ctx0" brushRef="#br0" timeOffset="1816">583 1002 0,'93'-47'46,"-69"47"-30,22-23-16,1 23 0,-1-23 16,-22 23-16,-24 23 31,-24 0-15,1 24-16,-24 0 15,1-1-15,23-23 16,-24 1-16,24-1 15,-1-23-15,1 0 16,0 0 0,23 23 15,0 1-31,23 22 16,-23-22-16,23 22 15,-23 1-15,0-24 16,0 24-16,0-24 15,0 0-15,0 1 16,0-1-16,0-46 31,0-1-15,0-22-16,0-1 16,24 0-16,-1 1 15,0 23-15,1-24 16,-1 0-16,23 24 0,-22-24 15,22 1-15,1 23 16,0-24-16,-1 24 16,1 23-16,-24-24 15,0 24-15,1 0 16,-1 0-16,0 0 16,1 24-1,-24-1-15,0 24 16,0 22-16,0 1 15,-24 0-15,1 0 16,0 0-16,-1-23 16,24-1-16,-23 1 15,23 0-15,-23-24 0,23 0 16,-23-23 0,-1 0-16</inkml:trace>
  <inkml:trace contextRef="#ctx0" brushRef="#br0" timeOffset="2034">816 1142 0,'-23'116'47,"23"-69"-47,0 23 15,0-24 1,0 1-16,0 0 0,0-24 16,0 0-16</inkml:trace>
  <inkml:trace contextRef="#ctx0" brushRef="#br0" timeOffset="2732">839 1188 0,'47'117'47,"-47"-71"-47,0 1 0,23 0 16,-23-24-16,0 24 15,0-24-15,-23 0 16,0 1-1,-1-24-15,1 0 16,0-24 0,23 1-16,-24-24 15,24 24-15,0 0 16,0-1-16,0 1 16,0 0-1,24 23-15,-24-24 16,23 24-16,0 0 15,-23-23-15,24 23 0,-1 0 16,-23 23 0,0 1-16,0 22 15,0-22-15,-23-1 16,-1 0-16,24 1 16,0-1-1,0-46 32,24 23-47,-1-24 16,0 24-1,-23-23-15,0 46 16,-23 1 0,23-1-16,-23 0 15,-1 1-15,1-1 16,0-23-1,46 0 32,0 0-31,1-23-16,-1 23 16,24-24-16,-1 1 15,1 23-15,-24-23 16,24-1-16,-24 1 0,0 0 15</inkml:trace>
  <inkml:trace contextRef="#ctx0" brushRef="#br0" timeOffset="3144">1515 909 0,'-23'46'63,"0"-22"-63,-24 22 0,24-22 16,-1-1-16,1 0 15,0-23 1,46 0 31,0 0-47,1 0 15,-1 0-15,0 23 16,1 1-16,-1 22 16,-23 1-16,23 0 15,-23-1-15,0 24 16,0-23-16,0-24 15,0 24-15,0-24 0,0-46 32</inkml:trace>
  <inkml:trace contextRef="#ctx0" brushRef="#br0" timeOffset="3346">1562 979 0,'116'-70'32,"-69"46"-17,-1 1-15,1 23 0,0-23 16,-24 23-16,0 0 16,-46 23 15</inkml:trace>
  <inkml:trace contextRef="#ctx0" brushRef="#br0" timeOffset="3496">1748 816 0,'-23'139'47,"23"-115"-47,-23 22 15,23 1-15,-24-24 16</inkml:trace>
  <inkml:trace contextRef="#ctx0" brushRef="#br0" timeOffset="4440">1678 1095 0,'0'117'31,"24"-71"-15,-24 1-16,0-24 16,0 24-16,0-24 15,0-46 17,0-24-17,0 1-15,23-1 16,-23-23-16,23 23 15,0-22-15,-23 22 16,24 0-16,-1 24 16,-23 0-16,23 23 15,1 23 1,-24 0 0,23 24-16,-23 23 15,0-24-15,23 24 16,-23-23-16,0 0 15,0-1-15,0-23 0,24 1 16,-24-1-16,-24-23 47,24-23-31,-23-1-16,0 1 15,23-23-15,-24 22 16,1 1-16,23 0 15,-23 23-15,23-24 16,0 1 0,23 0-1,0 23-15,1 0 16,-1 0 0,-23 23-1,0 0 1,-23 24-16,-1 0 15,1-24-15,23 0 16,-23 0-16,23 1 16,23-24 31,0 0-32,1 0 1,-24 46-1,-24-22-15,1-1 16,0 24-16,-1-24 16,1 0-16,0-23 15,46 0 63,24-23-62,-24 23-16,47-23 16,-23 23-16,-1-24 0,-22 24 15,22 0-15,-23 0 16,1 0-16,-1 0 16,0 0-16</inkml:trace>
  <inkml:trace contextRef="#ctx0" brushRef="#br0" timeOffset="4987">2238 536 0,'69'93'31,"-69"-70"-15,0 24-16,0-24 16,0 1-1,0-48 1,24 24-1,-24-46-15,23 22 16,-23 1-16,23 0 16,1 23-16,-24-24 15,23 24-15,0 0 0,1 0 16,-1 0 0,0 0-1,0 0-15,1 0 16,-1 0-1,0 0-15,1 0 16,-1-23-16,-23 0 16,23 23-1,-23 23 17,-23 0-32,-24 1 15,1 22-15,-1-22 16,1 22-16,-1-22 0,-23-1 15,23 0 1</inkml:trace>
  <inkml:trace contextRef="#ctx0" brushRef="#br0" timeOffset="5978">2168 862 0,'70'93'47,"-70"-69"-47,0 22 15,0-22-15,0-1 16,0 0-16,0-69 47,0 22-47,23-22 0,0-1 16,0 0-16,1 24 15,22 0-15,-22 0 16,22-1-16,1 1 15,-1 23-15,1-23 16,0 23-16,-24 0 16,-23 46 15,-23-22-15,-1-1-16,1 0 15,0 0-15,-1-23 16,1 0-16,0 0 15,0 0-15,-1 0 16,24 24 15,-23 22-31,23-22 16,0 22-16,-23 1 16,23-24-16,0 0 15,0 1-15,23-48 47,-23-22-47,23 23 16,24-24-16,-24 0 15,0 24-15,1 0 0,-1 23 16,-23 46 15,-23-22-15,-1 22-16,1 1 15,0-24-15,0 24 16,-1-24-16,1 0 16,0-23-16,-1 0 15,1 24 17,23-1-17,-23 24 1,23-24-16,-24 23 0,24-22 15,0-1 1,-23 0-16,46-46 31,1 0-15,-1-24-16,0 24 16,24-24-16,0 24 15,-1-24-15,1 1 16,-1 22-16,24-22 15,-46 23-15,22 23 16,-22 0-16,-24 23 31,0 23-31,-24 1 16,1 0-16,-24-1 0,24-22 16,0-1-16,-24 0 15,24 0-15,-1-23 16,1-23-1</inkml:trace>
  <inkml:trace contextRef="#ctx0" brushRef="#br0" timeOffset="6152">2517 1235 0,'0'-47'63,"0"71"-63,0-1 15,0 24-15,0 22 16,0 1-16,0-23 15,0 0-15,0-1 0,0 1 16,0-24-16</inkml:trace>
  <inkml:trace contextRef="#ctx0" brushRef="#br0" timeOffset="6653">2890 676 0,'0'93'32,"0"-46"-17,0-1-15,23 1 16,-23-24-16,24 0 15,-1-23 1,0 0 0,1-46-16,-1 22 15,0-22-15,0 23 16,-23-24-16,0 24 16,0-1-16,-23 1 15,0 23 1,0 23-16,-24 1 15,24-1-15,-1 0 16,1 1-16,23-1 0,-23-23 16,23 23-1,23-23 1,0 0 0,1 0-16,-1 0 15,0 0-15,1-23 16,-1 23-16,-23-23 15,0 46 1,-23 0 0,-24 24-16,24-1 0,-24 24 15</inkml:trace>
  <inkml:trace contextRef="#ctx0" brushRef="#br0" timeOffset="7734">2750 1212 0,'47'-24'47,"-1"1"-31,1-24-16,0-22 15,-1 22-15,1 0 16,-24 1-16,24 22 16,-24 1-16,0 23 15,1 0-15,-24 23 31,0 1-31,-24 22 0,24 1 16,-23-24-16,0 1 16,-1-1-16,1 0 15,23 0-15,-23-23 16,0 0-16,-1 24 16,24-1-16,-23-23 15,0 23-15,23 1 16,-24 22-16,24-22 15,-23-1-15,23 0 16,0-46 15,23 0-15,1-1-16,-1-22 16,0 22-16,1 1 15,-1-24-15,0 24 16,0 0-16,1 23 15,-1-23-15,0 23 16,-23 46 0,0-23-1,0 24-15,-23 0 16,0-1-16,23-22 16,-24-1-16,1 0 15,0-23 1,23-23-16,0 0 15,0-1 1,0-22-16,0 22 0,0 1 16,0 0-1,0 46 17,0 0-17,0 1-15,0 22 16,0-22-16,0 22 15,0 1-15,0-24 16,0 0-16,0 1 16,0-1-16,0-46 62,23-1-46,0 24-1,-23-23 1,24 23-16,-1 0 16,-23 23 15,-23 24-15,-1 0-16,-22-1 15,23 1-15,-1-1 16,-22-22-16,22-1 15,24-46 32,24-1-47,-1 1 16,24 0-16,-1 0 16,1-1-16,-1 1 15,1 0-15,0-1 16,-1 1-16,-23 23 15,24 0-15</inkml:trace>
  <inkml:trace contextRef="#ctx0" brushRef="#br0" timeOffset="9781">4009 489 0,'-70'24'46,"23"-1"-46,0 0 16,24 0-16,0 1 16,0-1-16,-1 0 15,24 1-15,0-1 16,-23 0-16,23 1 16,0 22-16,0-22 15,23-1-15,-23 0 16,24-23-16,-1 23 0,0-23 15,0 0 1,1 0-16,22 0 0,-22 0 16,-1 24-16,-23 22 15,0 1 1,0 0-16,-23 46 16,-24-47-16,24 24 15,-24-23-15,24-1 16,0-22-16,23-1 15,-24 0-15,24 1 32,24-1-1,-1 24-31,0-1 0,0 24 16,1 0-16,-1 23 15,0 0-15,-23 1 16,24-24-16,-1-1 15,0-22-15,1 0 16,-1-1-16,0-46 16,-23 24-16,23-24 15,1-24-15</inkml:trace>
  <inkml:trace contextRef="#ctx0" brushRef="#br0" timeOffset="11761">4824 140 0,'47'-93'47,"-47"69"-15,-24 48 202,1-24-218,23 23-1,-23 0-15,23 0 16,-23 1-16,-1-1 15,24 0-15,-23-23 16,0 24-16,23-1 16,0-46 62,23-1-78,0 1 15,1 0-15,-1-24 16,0 24-16,0 0 16,1-1-16,-24 1 15,0 46 110,0 24-109,0-1-16,0 24 16,0 0-16,0 0 15,0 0-15,0-23 16,0 23-16,0-24 15,23-23-15,-23 1 16,-23-24 47,-1 0-48,1-24-15,0 24 16,0 0-16,-1 0 15,1 0 1,46 0 47,24 0-48,-24 0-15,24 0 16,-1 0-16,1 0 0,0 0 15,-1 0-15,-23 0 16,1 0-16,-1 0 16</inkml:trace>
  <inkml:trace contextRef="#ctx0" brushRef="#br0" timeOffset="15557">4521 1072 0,'24'0'125,"-1"0"-125,0 0 15,0-23-15,1 23 16,-1 0-16,0 0 15,-23 23 1,0 0 0,0 24-16,-23-1 15,-24 1-15,24 0 16,0-24-16,0 0 16,-1 0-16,1 1 0,0-24 31,23 23-31,23-23 47,0-23-32,24 23-15,-24 0 16,0 0-16,1 0 16,-1 0-1,-23 23 1,0 0-16,0 1 15,0 22-15,-23 1 0,-1-24 16,1 1 0,0-1-16,0 0 0,-1-23 15,1 0 1</inkml:trace>
  <inkml:trace contextRef="#ctx0" brushRef="#br0" timeOffset="15806">4847 1421 0,'0'24'62,"0"-1"-46,0 0-1,0 1-15,0-1 16,0 0 0</inkml:trace>
  <inkml:trace contextRef="#ctx0" brushRef="#br0" timeOffset="16264">5034 1095 0,'23'0'62,"-23"23"32,0 24-78,0 0-16,0-1 15,-23 1-15,23-1 16,0 1-16,0 0 15,0-1-15,0-22 16,0-1 0,23-23-16</inkml:trace>
  <inkml:trace contextRef="#ctx0" brushRef="#br0" timeOffset="16608">5337 839 0,'0'140'47,"0"-94"-47,0-22 15,0 22-15,0-23 0,0 1 16,0-1-1,23 0-15,0 1 16,1-24 0,-1 0-16,0 0 15,1 0-15,-1 0 16,0 0-16,1 0 16,-24-24-1,-24 1 16</inkml:trace>
  <inkml:trace contextRef="#ctx0" brushRef="#br0" timeOffset="16826">5477 1002 0,'0'47'62,"0"-1"-62,0 24 16,0 0-16,0 23 15,-24-23-15,24 0 16,0 0-16,0 0 16,0-24-16,0 1 0,0-24 15</inkml:trace>
  <inkml:trace contextRef="#ctx0" brushRef="#br0" timeOffset="20875">4638 1981 0,'0'23'219,"0"0"-219,0 1 15,0 22-15,0-23 16,-24 24-16,24-24 16,0 1-1,0-48 48,0-22-63,0 22 15,24-22-15,-24 23 16,0-1-16,0 1 16,0 46 62,0 1-63,23-1 1</inkml:trace>
  <inkml:trace contextRef="#ctx0" brushRef="#br0" timeOffset="21686">5290 1934 0,'-23'23'94,"23"1"-94,-23 22 15,-1-22-15,24 22 16,-23-23-16,23 24 16,0-24-16,0 1 15,0-71 48,0 24-48,0-1-15,23-22 0,-23 23 16,0-24-16,24 24 16,-24-1-1,0 48 79,0-1-78</inkml:trace>
  <inkml:trace contextRef="#ctx0" brushRef="#br0" timeOffset="23164">4917 2354 0,'0'-24'63,"0"1"-48,0 0 17,0-1-32,-23 24 15,0 0 1,-1 0-1,1 24 1,23-1-16,-23 24 16,23-1-16,0 1 15,0-1-15,0 1 16,0-24-16,23 1 16,-23-1-16,23-23 46,1-23-46,-24-24 16,23-23-16,0 23 16,1 1-16,-1-1 15,-23 24-15,0 0 0,23 23 16,-23 23 31,0 0-47,0 1 15,0 22-15,0-23 16,24 1-16,-24-1 16,0 0-16,23 1 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06:57.4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26 0,'0'-23'62,"-24"23"-46,24 23 171,0 0-187,0 1 16,0-1-16,0 24 0,0-24 15,0 0-15,0 1 16,0 22-16,24 1 16,-24-24-16,0 24 15,23-1-15,-23 24 16,0-23-16,0-1 16,0 1-16,0 0 15,0-1-15,23 24 16,-23-23-16,0-1 15,0 1-15,23-1 16,-23 1-16,0 0 16,0-1-16,0 1 15,0 23-15,0-24 0,0 1 16,0 0-16,0 23 16,0-24-16,0 1 15,24-1-15,-24-22 16,0 22-16,23 1 15,-23-1-15,23 24 16,-23-23-16,24 23 16,-1-23-16,0-1 15,1-23-15,-1 1 16,0 22-16,0-22 0,1-1 16,-1-23-1,0 23-15,1-23 0,-1 0 16,0 24-1,1-24-15,-1 0 16,0 0-16,1 0 16,-1 0-1,0 0-15,0-24 16,1 1-16,-1 0 16,0-1-16</inkml:trace>
  <inkml:trace contextRef="#ctx0" brushRef="#br0" timeOffset="577">723 1261 0,'0'23'78,"0"1"-62,0 22-16,0 1 16,0 0-16,0-24 15,23 0-15,-23 0 16,0 1-1,23-24 1,-23-24 0</inkml:trace>
  <inkml:trace contextRef="#ctx0" brushRef="#br0" timeOffset="862">932 1215 0,'0'69'62,"0"-22"-62,0-24 16,0 24-16,0-24 16,0 1-16,0-1 0,0 0 15,0 0 1,0 1-16</inkml:trace>
  <inkml:trace contextRef="#ctx0" brushRef="#br0" timeOffset="2042">1142 1424 0,'0'24'94,"0"-1"-94,0 23 0,-23 1 16,23 0-16,0 23 15,0-47-15,0 23 16,0 1-16,0-24 16,0-46 62,0 0-78,23 23 15,-23-24 1,0 1 62,23 0-47,1 23 1,-24-23-32,23 23 15,-23-24-15,23 24 16,1 0 62,-1 0-62,0 24-1,-23-1 1,0 0 0,0 0-1,0 1 1,0-1-1,0 0 1,0 1 0,24-24 15,-24-24 0,23 24-15,-23-23-16</inkml:trace>
  <inkml:trace contextRef="#ctx0" brushRef="#br0" timeOffset="2564">1398 1774 0,'24'0'47,"-1"0"-31,0-24 0,1 1-16,-24 0 15,23 0-15,-23-1 16,0 1-1,0 0 1,-23-1 15,-1 24-15,1 0 0,0 0-1,23 24-15,0-1 16,0 0-1,0 1-15,0-1 16,0 23-16,0-22 16,0-1-16,23 0 15,0-23-15,1 24 16,-1-24 0,0 0-16,1-24 0,-1 24 15,0-23 1,0 0-16,1-24 0,-1 24 15,0 0-15,1-1 16,-24 1-16</inkml:trace>
  <inkml:trace contextRef="#ctx0" brushRef="#br0" timeOffset="2820">1725 1331 0,'0'47'47,"0"-1"-47,0 1 16,-24-1-16,24 1 16,0 0-16,0-1 15,0 1-15,0-24 16,0 0-16,24 1 15,-24-48 17</inkml:trace>
  <inkml:trace contextRef="#ctx0" brushRef="#br0" timeOffset="3096">1864 1308 0,'0'116'63,"0"-69"-63,-23-1 16,23 24-16,0-46 15,0 22-15,0 1 16,0-24-16,0 0 15,23 1-15,1-1 16,-24-46 0,23-1-1,-23 1-15,23-23 16</inkml:trace>
  <inkml:trace contextRef="#ctx0" brushRef="#br0" timeOffset="3397">1958 1564 0,'0'23'47,"23"1"-31,-23-1-16,0 0 15,23-23-15,1 24 16,-1-24 0,0 0-16,1 0 0,22-24 15,-23 1 1,1 0-16,-24-1 0,23 1 15,-23 0-15,0-1 16,-23 1 0,-1 23-1,-22 0-15,23 0 16,-1 0-16,1 23 16,0 1-16,-1-1 15,24 0-15,0 1 16</inkml:trace>
  <inkml:trace contextRef="#ctx0" brushRef="#br0" timeOffset="3705">2447 1075 0,'23'46'47,"-23"1"-31,24-24-16,-24 24 15,0-24-15,0 0 16,0 24-16,0-24 16</inkml:trace>
  <inkml:trace contextRef="#ctx0" brushRef="#br0" timeOffset="3854">2610 1075 0,'0'116'31,"-23"-69"-15,23 23-16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07:40.0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95 40 0,'-93'-46'47,"93"69"31,0 0-63,0 1-15</inkml:trace>
  <inkml:trace contextRef="#ctx0" brushRef="#br0" timeOffset="201">49 413 0,'-24'0'63,"48"0"-47,-1 0-16</inkml:trace>
  <inkml:trace contextRef="#ctx0" brushRef="#br0" timeOffset="3742">2216 1369 0,'23'0'63,"-23"-24"-63,24 1 15,-24-24-15,23 1 16,0 23-16,0-24 16,-23 0-16,24 1 15,-1-1-15,-23 24 16,23-24-16,-23 24 0,0 0 15,24-1-15,-24 1 32,23 0-1,-23-1-15,23 1-16,-46 23 46</inkml:trace>
  <inkml:trace contextRef="#ctx0" brushRef="#br0" timeOffset="4102">2216 903 0,'23'0'63,"24"-24"-63,-24-22 16,24 22-16,-24 1 15,24 0-15,-24-1 16,0 1-16,1 0 15,-1 23-15,-23-23 0,23 23 16,-23 23 0,0 0-16,23 24 15,-23 23-15,24-24 16,-24 1-16,23-1 16,0 1-16,-23-24 15,24 1-15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08:04.2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256 0 0,'23'0'125,"-23"24"-109,24-24-16,-24 23 16,23 0-16,-23 0 15,23 24-15,-23-24 16,0 1-16,0 22 16,0 1-16,-23 0 15,0-1-15,-1 24 16,1-23-16,0-1 15,-1 1-15,24-1 16,-23-22-16,23-1 16,0 0-16,0-46 31,0 0-31,0-1 16</inkml:trace>
  <inkml:trace contextRef="#ctx0" brushRef="#br0" timeOffset="211">349 466 0,'47'47'63,"-24"-24"-63,-23 1 15,23-1-15,1-23 16,-24 23-16,23-23 16</inkml:trace>
  <inkml:trace contextRef="#ctx0" brushRef="#br0" timeOffset="524">0 303 0,'0'47'47,"0"-1"-31,0 24-16,0 24 15,0-25-15,0 1 16,0 0-16,0-23 16,0-1-16,0-22 15,0-1-15,0 0 16</inkml:trace>
  <inkml:trace contextRef="#ctx0" brushRef="#br0" timeOffset="1110">116 303 0,'70'0'47,"-23"0"-32,-1 0-15,1-23 16,0 23-16,-1-23 15,1-1-15,-1 24 16,-22-23-16,22 23 16,-22-23-16,-1 23 15,0 23 17,-23 0-17,0 24-15,0 0 16,0 22-16,0-22 15,0 46-15,0-23 16,0 0-16,0 0 16,0 0-16,0-24 0,0 1 15,0-24-15,0 1 16,0-1-16,-23-23 16,23-23 30,-23 23-46,23-47 16,-24 24-16,1-1 16,0-22-16,-1 23 15,1-1-15,0 1 16,23 0-16</inkml:trace>
  <inkml:trace contextRef="#ctx0" brushRef="#br0" timeOffset="1432">745 280 0,'140'-70'47,"-93"70"-47,-24-23 0,24 23 16,-24-24-16,24 24 16,-1 0-16,-22 0 15,-1-23-15,0 23 16,-46 23 15</inkml:trace>
  <inkml:trace contextRef="#ctx0" brushRef="#br0" timeOffset="1672">978 47 0,'0'163'47,"0"-93"-32,0 23-15,-23-23 16,0 23-16,0-23 16,-24-23-16,24-1 15,-1 1-15,1 0 16,23-24-16,-23-23 15</inkml:trace>
  <inkml:trace contextRef="#ctx0" brushRef="#br0" timeOffset="1867">885 466 0,'24'140'31,"-24"-93"-15,0-1-16,0 1 16,0-24-16,0 24 15,0-24-15,-24 0 16,24 1-16</inkml:trace>
  <inkml:trace contextRef="#ctx0" brushRef="#br0" timeOffset="2520">1048 327 0,'94'0'47,"-71"0"-47,0 0 15,-23 23 1,0 0 0,0 0-16,-23 24 15,23-24-15,-23 1 16,23-1-16,0 0 78,0 1-62,23-1-1,-23 0-15,23 0 16,-23 1-16,23-1 0,-23 24 16,0-24-1,0 0-15,0 1 0,0-1 16,0 0-16,-23 0 15,23 1-15,-23-1 16,0-23-16,-1 0 16,1 0-1,0-23-15,-1-1 16,1-22-16,0 23 16,-1-1-16,1 1 15,23 0 1,23-1 31,24 24-47,0-23 15,-1 0-15,1-1 16,-1 1-16,1 0 16,-24 23-16,1-23 15,-1 23-15</inkml:trace>
  <inkml:trace contextRef="#ctx0" brushRef="#br0" timeOffset="4755">1491 210 0,'23'0'94,"1"0"-78,-24 23-16,23-23 15,24 0-15,-24 0 16,0 0-16,24 0 15,-24-23-15,24 0 0,-24-1 16,24 1 0,-24 0-16,0 23 0,1 0 31,-48 0-15</inkml:trace>
  <inkml:trace contextRef="#ctx0" brushRef="#br0" timeOffset="5084">1747 70 0,'0'23'63,"0"1"-63,-23 22 15,23 1-15,-23 0 16,-1-1-16,1 24 16,0-23-16,-24 23 15,24-24-15,0 1 16,-1-1-16,1-22 15,0-1-15,23 0 16,-24-23-16</inkml:trace>
  <inkml:trace contextRef="#ctx0" brushRef="#br0" timeOffset="5609">1654 443 0,'0'117'47,"0"-71"-47,0 1 16,0-24-16,0 24 0,0-24 15,0 0 1,0-46 15,0 0-15,0-1-16,0 1 15,0 0-15,23-1 16,-23 1-16,24 0 16,-1 0-16,0 23 15,1-24-15,-1 1 16,24 0-16,-1-1 15,1 1-15,23 23 0,-24-23 16,1 23 0,-24-24-16,1 24 0,-24 24 47,-24 22-47,1-22 15,-24 22-15,1 1 16,22-24-16,-22 0 15,23 1-15,-1-1 16,1 0-16,0-23 16,-1-23 15,24 0-31</inkml:trace>
  <inkml:trace contextRef="#ctx0" brushRef="#br0" timeOffset="5858">1817 350 0,'0'46'63,"0"-22"-63,0 46 16,0 0-16,0 23 15,0 0-15,0-23 16,0 23-16,24-23 15,-24 0-15,0 0 16,0-24-16,0-22 0,0-1 16,0 0-16</inkml:trace>
  <inkml:trace contextRef="#ctx0" brushRef="#br0" timeOffset="6839">2260 140 0,'93'0'32,"-46"0"-17,-24 0-15,24 0 16,-24 0-16,24 0 16,-24 0-16,-70 23 46,1 24-30,-1-24 0,24 1-16,-24-1 0,24 0 15,0-23-15,-1 0 16,24 24 78,24 22-79,-24 1-15,0-1 0,-24 24 16,1 0 0,0 0-16,-1 0 0,1-23 15,0-1-15,0-23 16,23-46 15,0-23-15,23-24-16,0 23 15,-23 24-15,23-24 16,1 24-16,-1-24 16,0 24-16,24 0 15,-24 23-15,24-24 16,-1 1-16,1 23 15,0-23-15,-1 23 16,1 0-16,0 0 0,-1 0 16,-23 0-1,1 0-15,-1 23 0,0-23 16,1 23-16,-1-23 16,-23 24-1,0-1 1,0 24-16,0-24 15,-23 47-15,-1-24 16,1 24-16,0-23 16,-1 23-16,1-24 15,0-22-15,23-1 16,0 0-16,-23 1 16,23-48 30,-24 1-46,24 0 16,-23-24-16,23 24 16,-23-24-16,-24 1 15</inkml:trace>
  <inkml:trace contextRef="#ctx0" brushRef="#br0" timeOffset="7244">2377 629 0,'0'24'47,"0"-1"-47,0 0 16,0 1-16,0-1 16,23-23 15,-23-23-31,23-1 15,0 1-15,1 0 16,-1-1-16,0 1 16,1 23-1,-1 0-15,0 0 0,-23 23 32,0 24-32,0-24 0,-23 24 15,0-24-15,-1 1 16,1-1-16,0 0 15,-1-23-15,24 23 16,-23-23-16,0 0 16,23-23-1,0 0-15,0 0 16,0-1-16,0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39:52.2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256 0 0,'0'23'172,"0"1"-172</inkml:trace>
  <inkml:trace contextRef="#ctx0" brushRef="#br0" timeOffset="171">256 0 0,'23'116'15,"-23"-92"32,0-1-31,0 0-16,0 1 16,0-1-16,0 0 15</inkml:trace>
  <inkml:trace contextRef="#ctx0" brushRef="#br0" timeOffset="380">233 582 0,'0'24'62,"0"-1"-62,0 0 16,0 1-16,0-1 16,0 0-16,0 24 15,0-24-15</inkml:trace>
  <inkml:trace contextRef="#ctx0" brushRef="#br0" timeOffset="562">233 1002 0,'23'23'63,"-23"1"-63,0-1 16,0 23-1,0-22-15,0-1 0</inkml:trace>
  <inkml:trace contextRef="#ctx0" brushRef="#br0" timeOffset="758">256 1351 0,'0'70'62,"23"-46"-62,-23-1 16,0 0 0,0 1-16,0-1 0,0 0 15</inkml:trace>
  <inkml:trace contextRef="#ctx0" brushRef="#br0" timeOffset="974">256 1701 0,'0'23'63,"0"1"-32,0-1-16,0 0-15,0 1 16</inkml:trace>
  <inkml:trace contextRef="#ctx0" brushRef="#br0" timeOffset="1559">0 2051 0,'23'0'79,"-23"23"-79,23 0 15,1 24-15,-24-24 0,23 24 16,-23-1-16,23-22 15,-23-1-15,0 0 16,0 1-16,24-1 16,-1-23-1,0 0 32,1 0-16,-1 0-15,-23-23 0,23-1-16,0 1 15,-23 0-15,24-24 16,-1 0-16,-23 1 0,23-1 16,1 1-16,-24-1 15,0 24-15</inkml:trace>
  <inkml:trace contextRef="#ctx0" brushRef="#br0" timeOffset="2160">979 1212 0,'-47'-24'47,"24"24"-32,23 24-15,0-1 16,-24 24-16,24-24 15,-23 23-15,0 24 16,23 0-16,0 0 16,-24 0-16,24 0 15,0 0-15,0 0 16,0 0-16,0-24 16,0 1-16,0 0 15,0-1-15,0-23 0,0 1 16,0-1-16,0 0 15,0-46 32,-23 0-47,23-24 16,-23 1-16,23-1 16</inkml:trace>
  <inkml:trace contextRef="#ctx0" brushRef="#br0" timeOffset="2730">722 1631 0,'47'-23'47,"-24"0"-32,0 23-15,1 0 16,-1 0-16,0 0 16,1 0-16,-1 0 15,0 0 1,1 0 0,-1 0-16,-23-24 15,23 24-15,-23-23 16,0 46 31,-23 24-32,23-24 1,0 24-16,-23-24 16,23 24-16,0-24 15,0 0-15,23-23 16,0 0 15,0 0-31,-23-23 16,24 0-16,-1-24 15,-23 24-15,23-24 0,-23 24 16,0 0-16,-23-1 16,0 24-1,-1 0-15,1 0 16,0 0-1,0 24-15,23-1 16</inkml:trace>
  <inkml:trace contextRef="#ctx0" brushRef="#br0" timeOffset="3142">1212 1515 0,'0'116'47,"0"-46"-32,0-23-15,0 23 16,0-24-16,0 1 15,0-24-15,0 0 16,0 1-16,0-48 16,0 1-1,0-24 1,0 1-16,0-1 0,0 1 16,0-1-16,23 0 15,-23 1-15,0 23 16,23-1-16,0 1 15,1 23 1,-1 0 0,0 0-1,-23 23 1</inkml:trace>
  <inkml:trace contextRef="#ctx0" brushRef="#br0" timeOffset="3788">1515 1328 0,'-24'47'63,"1"-1"-63,23 1 15,-23 0-15,23 23 16,-24-1-16,24-22 16,-23 23-16,23-47 15,0 1-15,0-1 0,23-46 63,1-24-63,-1 24 15,-23-24-15,23 24 16,1-24-16,-1 24 16,0 0-16,0-1 15,1 24 1,-1 0-16,-46 0 31,-1 24-15,1-1-16,0 23 15,0-22-15,-1-24 16,1 23-16,0-23 16,23 23-16,-24-23 15,48 24 48,22-1-48,-22 0-15,-1 1 16,0-1-16,0-23 16,1 23-16,22-23 0,-22 0 15,-1 0 1,-23 23-16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08:17.0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211 279 0,'0'47'125,"0"0"-109,-24 22-16,24-22 15,-23 23-15,23-23 0,0-1 16,0-23-16,0 1 16,0-1-16,23-46 62</inkml:trace>
  <inkml:trace contextRef="#ctx0" brushRef="#br0" timeOffset="629">71 116 0,'-24'0'46,"24"47"-30,-23-24-16,23 24 16,0 23-16,0-24 15,-23 24-15,23 0 16,0 0-16,0 0 0,0 0 16,0-24-16,0 1 15,23 0-15,-23-1 16,23-23-16,24 1 15,-24-1-15,24-23 16,-24 0-16,24 0 16,-1-23-16,1-1 15,-24-22-15,24-1 16,-24 1-16,1-1 16,-24 0-16,23-22 15,-23 22-15,0 0 16,0 1-16,0-24 0,0 23 15,-23 1-15,-1-24 16,1 23-16,0 0 16,-1 1-16,24 23 15,-23-1-15,0 1 16,-1 23-16,1 0 16,0 0-16,0-23 15,-1 23-15,1 0 16,0 23-1,23 0-15,-24-23 16,24 24-16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08:19.9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140 186 0,'-24'0'47,"48"0"-32,-1 0 1,0 0 0,1 0-1,-1 24-15,0-24 16,1 0-1,-1 0-15,0 0 32,-23 23-17</inkml:trace>
  <inkml:trace contextRef="#ctx0" brushRef="#br0" timeOffset="270">0 606 0,'70'0'47,"-24"0"-47,-22-24 15,-1 24 1,24-23-16,-24 23 0,24-23 16,-24 23-16,0 0 15,24-23-15,-24 23 16</inkml:trace>
  <inkml:trace contextRef="#ctx0" brushRef="#br0" timeOffset="556">629 210 0,'140'-24'32,"-117"1"-17,24 23-15,-1-23 16,1-1-16,-24 24 16,1 0-16,-24-23 15</inkml:trace>
  <inkml:trace contextRef="#ctx0" brushRef="#br0" timeOffset="804">606 396 0,'140'-70'47,"-94"47"-47,1 0 16,-24-1-16,24-22 15,-1 22-15,-22 24 0,-1-23 16,-46 23 15,-1 0-31</inkml:trace>
  <inkml:trace contextRef="#ctx0" brushRef="#br0" timeOffset="1020">792 0 0,'-23'116'31,"23"-46"-16,0-23-15,0 23 16,0-24-16,-23 1 16,23-24-16,0 1 15,0-1-15</inkml:trace>
  <inkml:trace contextRef="#ctx0" brushRef="#br0" timeOffset="1260">839 0 0,'23'93'32,"-23"-23"-17,0 0-15,0 0 16,0 0-16,0 0 15,0-24-15,0 24 16,0-23-16,23-24 16,-23 0-16</inkml:trace>
  <inkml:trace contextRef="#ctx0" brushRef="#br0" timeOffset="1875">606 93 0,'-23'140'63,"-1"-93"-63,1-1 15,0-23-15,-1 1 0,1-1 16,23 0 0,0 1-16,23-24 31,1 0-16,-1 0-15,0 0 16,1 0-16,-1 0 16,-23 23 31,0 24-47,-23-24 15,23 0-15,-24 0 16,24 1 46,24-24-46,-1 23-16,-23 0 16,23-23-16,-23 24 15,0-1-15,0 0 16,0 1-1,-23-1 1,0-23 0,23-23-1</inkml:trace>
  <inkml:trace contextRef="#ctx0" brushRef="#br0" timeOffset="2079">629 606 0,'117'46'31,"-71"-22"-15,-22-24-16,22 23 15,1-23-15,-1 0 16,1 0-16,0 0 16,-24 0-16,0 0 15,24-23-15,-24-1 16,0-22-16,1 22 15,-1-22-15</inkml:trace>
  <inkml:trace contextRef="#ctx0" brushRef="#br0" timeOffset="2454">1352 0 0,'-24'23'63,"24"24"-63,-46-24 15,22 24-15,1-1 0,0-22 16,-1-1-16,24 0 16,24-23 30,-1 0-30,0-23-16,24 0 16,0 23-16,-1-24 15,1 1-15,-1 23 16,-22-23-16,-1 23 16,-46 23-1,-1 24 1,-46 23-16,1-24 0,-25 24 15</inkml:trace>
  <inkml:trace contextRef="#ctx0" brushRef="#br0" timeOffset="2655">1049 606 0,'139'-93'47,"-92"46"-47,23 24 15,0-24-15,0 24 16,0-1-16,-24 1 16,1 0-16,-24 23 0</inkml:trace>
  <inkml:trace contextRef="#ctx0" brushRef="#br0" timeOffset="2970">1468 93 0,'-23'0'63,"23"47"-48,0-1-15,0 48 0,0-25 16,0 25-16,0-24 16,0-1-16,0 1 15,0-23-15,0 0 16,0-24-16,0 0 16,0-69 30,0-1-30,0 0-16</inkml:trace>
  <inkml:trace contextRef="#ctx0" brushRef="#br0" timeOffset="3354">1445 443 0,'-70'70'47,"23"-24"-32,24-23-15,23 24 16,-23-24-16,-1 1 16,24-1-16,0-70 47,24 1-47,-1-1 15,0 24-15,1-24 16,-1 24-16,23 0 0,-22-1 15,-1 24-15,0 0 16,1 0-16,-1 0 16,0 24-1,-23-1-15,0 24 16,0-1-16,0-23 16,0 1-16,0-1 15,0 0-15,0-46 47,0-24-47,0 24 16</inkml:trace>
  <inkml:trace contextRef="#ctx0" brushRef="#br0" timeOffset="3570">1678 116 0,'0'117'47,"0"-94"-32,0 24-15,0-24 16,23-69 15,-23 22-15,23-22-16,1-1 15</inkml:trace>
  <inkml:trace contextRef="#ctx0" brushRef="#br0" timeOffset="3847">1678 116 0,'116'-70'0,"-92"70"47,-24 24-31,0 22-16,0 1 15,0 23-15,23 0 16,-23 0-16,0 23 15,0 0-15,0-23 16,0 23-16,0-23 16,0-23-16,0-1 15,0-22-15,0-71 47,-23 0-31,23 1-16,-24-1 15,-22-23-15,-1 24 16,0-24-16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08:28.8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69 0,'47'0'62,"-24"0"-62,1 0 16</inkml:trace>
  <inkml:trace contextRef="#ctx0" brushRef="#br0" timeOffset="188">490 46 0,'93'-23'47,"-70"23"-31</inkml:trace>
  <inkml:trace contextRef="#ctx0" brushRef="#br0" timeOffset="382">886 0 0,'23'0'47,"0"0"-32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08:28.2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24 303 0,'0'23'47,"0"24"-31,0-24-16,0 0 15,0 1-15,0-1 16,0 0-16,23-23 16,0 0-16,1 0 15,-1 0-15,0-23 16,24-24-16,-24 1 15,0 22-15,-23 1 16,0-24-16,0 24 16,-23 0-1,-23 0-15,22 23 16,1 0-16,0 0 0,-24 0 16,47 23-1,-23 0-15,-1 24 0,24-24 16,0 0-16</inkml:trace>
  <inkml:trace contextRef="#ctx0" brushRef="#br0" timeOffset="308">513 0 0,'23'46'47,"-23"1"-32,0 23-15,0 0 16,0 0-16,-23 0 16,23 0-16,-23-1 15,23-22-15,-24 0 16,24-1-16,0-22 15,0-1 1,24-23 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08:27.2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168 163 0,'-23'0'78,"23"23"-62,-23-23-16,-1 47 16,1-24-16,0 24 15,-1-1-15,1-22 16,23 22-16,0-23 15,0 1-15,0-1 16,23-23-16,-23 23 16,24-23-16,-1 0 15,24-23-15,-24-24 16,0 1-16,1 23 16,-24-24-16,23 24 0,-23-24 15,0 24-15,0-1 16,-23 1-1,-1 23 1,1 0-16,0 0 16,-1 0-16,1 23 15,0-23-15,23 24 16,0-1-16,0 0 16</inkml:trace>
  <inkml:trace contextRef="#ctx0" brushRef="#br0" timeOffset="450">611 0 0,'0'23'46,"0"0"-30,0 24-16,0 23 16,0 0-16,-23 0 15,-1 0-15,24-24 16,-23 24-16,23-23 16,0-1-16,-23 1 15,23-24-15,0 0 16,0-46 15,0 0-31,23-24 16,0 1-16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09:41.0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163 93 0,'0'23'109,"0"1"-93,0 22-16,-23 24 15,23-23-15,-24-1 16,1 1-16,0-1 15,-1-22-15,24-1 16,-23 0-16,23 1 16,-23-24-16</inkml:trace>
  <inkml:trace contextRef="#ctx0" brushRef="#br0" timeOffset="196">163 373 0,'0'116'31,"0"-46"-31,0 0 16,0 0-16,23-24 16,-23 1-16,0 0 15,0-24-15</inkml:trace>
  <inkml:trace contextRef="#ctx0" brushRef="#br0" timeOffset="382">163 373 0,'116'-70'31,"-92"46"-15,22 24-16,1-23 16,-1 0-16,-22 23 15,-1 0 1</inkml:trace>
  <inkml:trace contextRef="#ctx0" brushRef="#br0" timeOffset="616">373 93 0,'23'140'47,"0"-47"-32,-23-23-15,0 23 16,0-23-16,0 0 15,0-23-15,0-1 16,0-23-16,-23-23 16,23-23-1</inkml:trace>
  <inkml:trace contextRef="#ctx0" brushRef="#br0" timeOffset="1126">349 419 0,'0'93'47,"0"-46"-32,0-24-15,0 1 16,0-1-16,0-46 31,24-24-15,-24 24-16,23-24 15,0 0-15,-23 24 16,23 0-16,1 0 0,-1-1 16,0 24-16,1 0 15,-24 24 1,-24 22 0,24 1-16,-46-1 15,22 1-15,-22 0 16,23-1-16,-24-22 15,24-1-15,-1-23 16,1 23-16,0-23 16,-1-23-1,24 0 17,24 23-32,-1 0 0,24 0 15,-1 0-15,1 0 16,-1 0-16,1 23 15,-24 0-15,24 0 16,-24-23-16,24 24 16,-24-24-16,0 0 15</inkml:trace>
  <inkml:trace contextRef="#ctx0" brushRef="#br0" timeOffset="1538">699 209 0,'23'140'47,"0"-70"-31,-23-23-16,0 23 15,0 0-15,0-24 16,0 1-16,0-24 16,-23 0-16,0-23 15</inkml:trace>
  <inkml:trace contextRef="#ctx0" brushRef="#br0" timeOffset="1876">792 186 0,'117'-93'31,"-71"93"-31,-23 0 15,1 0 1,-1 23 0,-23 24-16,23-1 15,-23 24-15,0 24 16,0-1-16,0 0 16,0-23-16,0 23 0,0-46 15,0 23-15,0-47 16,0 0-16,0 1 15,0-48 1,-23 1 0,23-47-16,-23 0 15,-1 0-15,1-23 16</inkml:trace>
  <inkml:trace contextRef="#ctx0" brushRef="#br0" timeOffset="2040">862 163 0,'0'116'31,"0"-69"-31,0 23 16,0 0-16,0 0 15,23-24-15,-23 24 16,0-23-16,0-24 16,0 0-16</inkml:trace>
  <inkml:trace contextRef="#ctx0" brushRef="#br0" timeOffset="2206">815 373 0,'140'-47'47,"-117"94"-31,-23-24-1,0 23-15,-23 1 16</inkml:trace>
  <inkml:trace contextRef="#ctx0" brushRef="#br0" timeOffset="2362">769 606 0,'116'-117'47,"-69"117"-31,-24-23-16,0 23 15</inkml:trace>
  <inkml:trace contextRef="#ctx0" brushRef="#br0" timeOffset="3082">1142 93 0,'0'23'47,"0"1"-32,23 22-15,-23-23 16,0 1-16,23-24 31,-23-24-15,0 1-1,23-23-15,-23 22 16,0 1-16,24 0 16,-1 23 15,0 23-15,-23 0-1,24 1-15,-24-1 16,23-23-1,0-23 1,1 23-16,-24-47 16,23 24-16,-23-1 15,23 1 1,-23 46 15,-23 1-31,-24-1 16,24 24-16,-24-1 0,1-23 15,22 24 1,-22-24-16</inkml:trace>
  <inkml:trace contextRef="#ctx0" brushRef="#br0" timeOffset="3406">1118 303 0,'24'116'46,"-24"-93"-46,0 1 16,0-1 0,0-46-1,23-1 1,-23 1-16,0-23 16,23 22-16,0-22 0,1 22 15,-1 1-15,24 0 16,-1-1-16,1 1 15,-1 23-15,-22-23 16,-1 23-16,-23 23 31,0 0-31,-47 24 16,24 0-16,0-24 16,-24 0-16,24 1 15</inkml:trace>
  <inkml:trace contextRef="#ctx0" brushRef="#br0" timeOffset="3976">1235 373 0,'0'93'63,"0"-70"-63,23-23 31,-23-23-15,23-1-16,-23 1 15,24 0-15,-24 0 16,23-1-16,-23 48 47,0-1-47,0 0 0,0 0 16,-23 1-16,-1-1 15,1 0-15,0 1 16,23-1-1,-24 0 1,24 1-16,0-1 16,0 0-16,0 24 15,0-24-15,0 0 16,0-46 31,24 23-47,-24-23 0,23 0 15,0-1 1,1-22-16,-1 22 0,47-22 16,-24 22-16,1 1 15,0 0-15,-24 23 16,0-24-16,-23 48 31,0 22-31,-23 1 16,0 0-16,-1-1 15,-22-22-15,22-1 16,-22 0-16,23-23 16,-1 0-16</inkml:trace>
  <inkml:trace contextRef="#ctx0" brushRef="#br0" timeOffset="4147">1305 559 0,'46'117'62,"-46"-48"-62,24-22 16,-24 23-16,0-23 15,0-1-15,23 1 16,-23-24-16,23-23 16</inkml:trace>
  <inkml:trace contextRef="#ctx0" brushRef="#br0" timeOffset="4620">1608 186 0,'46'117'47,"-46"-71"-32,24-22-15,-24 22 16,23-46-16,0 0 16,0 0-1,1-23-15,-1 0 16,-23-24-16,23 0 0,1 1 16,-24-1-16,0 24 15,0 0-15,-24 23 16,1 0-16,0 0 15,-1 0-15,-22 23 16,23 0-16,-1 0 16,24 1-16,0-1 15,-23-23-15,46 0 47,1 0-47,-1 0 16,0-23-16,0 23 15,24-24-15,-24 24 0,-23 24 32,0 22-32,-23 1 15,-24 0-15</inkml:trace>
  <inkml:trace contextRef="#ctx0" brushRef="#br0" timeOffset="4845">1514 606 0,'94'-94'47,"-48"48"-47,1-1 0,23 1 16,-24 22 0,1-22-16,23 22 0,-47 24 15,0-23-15,-23 46 31,0 1-31,-23 22 16,0-22-16,0 22 16</inkml:trace>
  <inkml:trace contextRef="#ctx0" brushRef="#br0" timeOffset="5481">1724 536 0,'-23'116'47,"0"-116"-31,46 0 15,-23-23-15,23-24-16,0 24 15,1 0-15,-1-24 16,0 24-16,24-1 15,-24 24 1,-23 24 0,0 22-1,-23-22-15,23 22 16,-23-22-16,-1-1 0,24 0 31,-23-23-31,23-23 16,0 0-1,0-1-15,0 1 16,23 70 31,-23-1-31,0 1-16,0-1 15,0 1-15,0 0 16,-23-24-16,23 0 0,0-46 47,0 0-32,0-1-15,0 1 16,23 23-16,-23-23 16,24 23-16,-1 0 15,0 0-15,-23 46 31,0-22-15,-23 22-16,0 1 16,-1-24-16,1 24 15</inkml:trace>
  <inkml:trace contextRef="#ctx0" brushRef="#br0" timeOffset="5639">1724 1025 0,'93'-70'62,"-23"47"-62,-23 0 16,-1-1-16,24 1 15,-46 0-15,22 23 16,-22 0-16,-1-24 16</inkml:trace>
  <inkml:trace contextRef="#ctx0" brushRef="#br0" timeOffset="6660">2027 373 0,'140'-70'31,"-94"70"-15,-22-24-16,-1 24 15,-23 24 17,-23-1-32,-1 0 15,24 1-15,-23 22 16,0-23-16,23 24 0,0 0 16,0-1-16,0 1 15,0 0-15,0-1 16,0 1-16,0-1 15,23-22-15,0-24 16,1 0 0,-1 0-1,0-47-15,-23 24 16,24-24-16,-24 1 16,23 22-16,-23-22 15,0 22-15,-23-22 16,-1 22-16,1 24 15,0 0-15,-1 0 0,1 0 16,0 24-16,0 22 16,23-22-16,0-1 15,0 0 1,0 1-16,23-24 16,0 0-16,0 0 15,1-47 1,22 0-16,-22 1 15,-1-24-15,0 0 16,1 23-16,-1 24 16,-23 0-16,0 69 47,0-22-47,-23 22 15,23 1-15,-24-24 16,24 0-16,0 1 15,24-24 17,-1-24-32,0 1 15,-23 0-15,23-1 16,24 24-16,-24-23 16,1 23-16,-1 0 15,0 0-15,1 23 16,-24 1-16,0 22 15,0 24-15,0 0 0,-24 0 16,1-23-16,23-1 16,-23 1-16,23-24 15,-24-23-15,1 0 16,0 0 0,23-23-16,-24-24 15,1 1-15,23-1 16,0 24-16,-23 0 15,23-1-15,0 1 16,23 23 0,0 0-16,1 0 15,-1 0-15,0 0 16,1 0-16,-1 0 16,0 0-16,1 0 15,-1 0-15</inkml:trace>
  <inkml:trace contextRef="#ctx0" brushRef="#br0" timeOffset="7013">2749 512 0,'94'-70'47,"-71"70"-31,24-23-16,-24 0 15,0 23 1,0-23-16</inkml:trace>
  <inkml:trace contextRef="#ctx0" brushRef="#br0" timeOffset="7216">3052 186 0,'117'-46'62,"-94"46"-62,0 0 0,1 0 16</inkml:trace>
  <inkml:trace contextRef="#ctx0" brushRef="#br0" timeOffset="7674">2959 606 0,'140'-94'47,"-93"48"-47,22-1 0,-22 1 16,-24 22-16,1-22 15,-24 22 1,-24 24 0,-22 0-1,22 24-15,1-24 16,0 0-16,0 0 16,23 23-1,0 0 1,0 24-1,0-1-15,0 24 16,0 0-16,23 0 16,-23 0-16,23 0 0,-23 0 15,0-23-15,23-24 16,-23 0-16,0 0 16,0-46-1,0-23 1</inkml:trace>
  <inkml:trace contextRef="#ctx0" brushRef="#br0" timeOffset="7853">3215 466 0,'-46'140'31,"23"-70"-31,-1-1 16,1 1-16,0-23 15,-1 0-15,1-24 16,23 23-16,-23-46 16</inkml:trace>
  <inkml:trace contextRef="#ctx0" brushRef="#br0" timeOffset="8034">3239 559 0,'93'117'31,"-93"-94"-15,23 0-16,-23 24 16</inkml:trace>
  <inkml:trace contextRef="#ctx0" brushRef="#br0" timeOffset="8454">3379 396 0,'23'93'47,"0"-70"-47,1-46 47,-1 0-47,-23-24 15,23 24-15,0-24 16,1 24-16,-1 23 16,24-23-16,-24 23 15,24 0-15,-24 0 16,0 0-16,-23 23 15,0 0 1,0 24-16,-46 23 16,-1-24-16,0 24 0,1-23 15,-1 0-15,24-1 16,0-23-16,-1 1 16,1-1-16,23-70 31,0 24-16,0-23-15,0-24 16</inkml:trace>
  <inkml:trace contextRef="#ctx0" brushRef="#br0" timeOffset="8648">3379 396 0,'116'-93'16,"-116"186"15,0-23-16,23 0-15,-23 23 16,0 0-16,0 0 16,24 1-16,-24-1 15,0-23-15,0 0 16,0-24-16,0-23 16,23 1-16</inkml:trace>
  <inkml:trace contextRef="#ctx0" brushRef="#br0" timeOffset="8895">3705 186 0,'116'117'62,"-92"-94"-62,-24 0 16,0 1-16,0-1 16</inkml:trace>
  <inkml:trace contextRef="#ctx0" brushRef="#br0" timeOffset="9360">3728 512 0,'70'-70'62,"-23"47"-62,-24 23 16,0-23-16,1 23 15,-24 23 17,0 24-32,-24 23 0,1 0 15,0 0-15,-1-24 16,1 1-16,23-24 16,0 0-16,0-46 46,0 0-46,0-24 16,23 1-16,24-1 16,-24 0-16,1 24 15,22 0-15,-23-1 16,1 1-16,-1 23 16,-23 23-16,0 1 15,0 22-15,-23 24 16,23-23-16,-24-1 15,1 1-15,0-24 16,23 1-16,-23-24 16,-1 0-16</inkml:trace>
  <inkml:trace contextRef="#ctx0" brushRef="#br0" timeOffset="9534">4008 373 0,'116'-70'31,"-69"70"-31,0-24 0,-1 24 16,1 0-16,-1 0 16,-22 0-16,-1 0 15</inkml:trace>
  <inkml:trace contextRef="#ctx0" brushRef="#br0" timeOffset="9788">4241 186 0,'46'140'31,"-22"-70"-31,22 0 15,-22 0-15,-1 0 16,0 23-16,24-47 16,-47 24-16,23-23 15,0-24-15,-23 1 16,0-1-16,-23-23 31</inkml:trace>
  <inkml:trace contextRef="#ctx0" brushRef="#br0" timeOffset="10110">4124 676 0,'70'-70'47,"-46"46"-32,-1 24-15,0 0 16,-23 47 0,0 0-1,0-1-15,0 1 16,0-24-16,0 0 16,0 1-16,0-48 31,0 1-31,23-24 15,-23 1-15,24-24 16,-1 0-16,-23 0 16,0-23-16,0 0 15</inkml:trace>
  <inkml:trace contextRef="#ctx0" brushRef="#br0" timeOffset="10276">4357 0 0,'70'116'47,"-46"-92"-47,-1-1 16,0 0-16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10:03.87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140 16 0,'0'-23'0,"0"46"78,0 24-62,0-1-16,0 1 15,0 46-15,0-23 16,0 0-16,-24-23 16,24-1-16,0 1 15,0-24-15,0-70 47,-23 24-31,0-23-16,23 22 0,-23 1 15,-1-24 1,1 24-16,23 46 78,0 1-62,0 22-16,23-22 15,1 22-15,-24-23 16,23 1-16,0-24 16,-23 23-1,23-23-15,1-23 31,-1-1-31,0 1 16,-23-23-16,47-1 16,-24-23-16,1 23 15,-1 1-15,-23-1 16,23 24-16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10:05.7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73 0,'117'-23'47,"-117"0"-47,23 23 15,1 0 1,-1 0 0,24 0-1,-24 0-15,23 0 16,1-24-16,0 24 16,-1 0-16,1 0 15,-1 0-15,1 24 0,0-1 16,-1 0-16,-22 1 15,22 22-15,1-23 16,-1 1-16,1-24 16,23 23-16,-23-23 15,-1 0-15,1 0 16,-1 0-16,-22 23 16,22-23-16,1 0 15,-24 24-15,0-24 16,24 0-16,0 0 15,-1 0-15,1-24 16,23 1-16,0 23 16,-24-23-16,24-1 0,-23 1 15,-1 23 1,1 0-16,-24 0 0,24 23 16,0-23-1,-1 24-15,1-1 0,23-23 16,-24 0-16,24 0 15,-23 0-15,-1 0 16,24 0-16,-23 0 16,-1 23-16,1 1 15,0-1-15,-1 0 16,1 1-16,0-24 16,-24 23-16,23-23 15,1 0-15,-24 0 0,24 0 16,-24 0-16,1 0 15,22 0-15,-23 0 16,1 0-16,-1 0 16,24 0-16,-24 0 15,0 0-15,24 0 16,-1 0-16,1-23 16,0-1-16,-1 1 15,-22 0-15,22-1 16,1 1-16,-24 0 15,24 23-15,-24-24 16,24 24-16,-1 0 0,1 0 16,-24 0-1,24-23-15,-1 23 0,1 0 16,0 0-16,22 0 16,-22 0-16,0 0 15,-24 0-15,0 0 16,24 0-16,-24 23 15,1-23-15,-1 0 16,0 0 0,0 0-16,1 0 15,-1 0-15,24 0 16,-24 0-16,0-23 16,1 23-16,22 0 15,-23-23-15,1 23 0,-1 0 16,0-23-16,24-1 15,-24 24-15,1-23 16,-1 23-16,0 0 16,0-23-16,1 23 15,-1 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10:28.9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163 303 0,'23'0'125,"0"0"-109,-23 23-16,24-23 16,-1 23-16,-23 1 15,0-1-15,0 24 16,0-1-16,0 1 15,-47-24-15,24 24 16,0-24-16,-1 0 16,1 1-16,0-1 15,-1-46 1,24-1 0,0-22-1,0-1-15,0 24 0,0-24 16,24 24-16,-24 0 15,23 23-15,-23-24 16,23 24 0,1 24-1,-1-1-15,0 0 16,1 24-16,-1-24 16,0 24-16,0-24 15,1 24-15,-1-24 16,0 0-1,1-23 1</inkml:trace>
  <inkml:trace contextRef="#ctx0" brushRef="#br0" timeOffset="287">512 210 0,'117'-24'31,"-71"1"-15,1 23-16,0-23 16,-1 23-16,-23 0 15</inkml:trace>
  <inkml:trace contextRef="#ctx0" brushRef="#br0" timeOffset="511">466 373 0,'116'0'32,"-69"-24"-17,23 1-15,-24 0 16,24-1-16,-23 1 15,-24 0-15,0 0 16,-23-1-16</inkml:trace>
  <inkml:trace contextRef="#ctx0" brushRef="#br0" timeOffset="730">699 93 0,'0'117'47,"0"-71"-31,0 24-16,-24-23 16,24-1-16,0-22 15,0 22-15,-23-22 16</inkml:trace>
  <inkml:trace contextRef="#ctx0" brushRef="#br0" timeOffset="947">815 0 0,'0'116'31,"-23"-46"-31,23 0 16,0 0-16,0 23 15,0-46-15,-23 23 16,23-24-16,0-22 16,0-1-16</inkml:trace>
  <inkml:trace contextRef="#ctx0" brushRef="#br0" timeOffset="1381">605 70 0,'-70'70'47,"47"-24"-31,0 1-16,0-24 0,23 24 15,0-24 1,0 0 0,23 1 30,0-1-30,0 0 0,1 1-16,-24-1 15,0 0-15,0 1 16,0 22-16,0 1 0,-24-24 16,1 24-1,23-1-15,-23 1 0,0-24 16,-1 0-16,1 1 15,0-24 1,23-24 0</inkml:trace>
  <inkml:trace contextRef="#ctx0" brushRef="#br0" timeOffset="1591">489 629 0,'116'-23'46,"-69"46"-46,0 0 16,-1 1-16,1-1 16,23 0-16,-24 1 0,-22-24 15,22 23-15,-22-23 16,-1 0-16,0 23 16,0-23-16,1 0 15,-1-23 1,-23 0-16</inkml:trace>
  <inkml:trace contextRef="#ctx0" brushRef="#br0" timeOffset="2216">1118 140 0,'0'93'63,"0"-47"-63,0-22 15,0-1 1,23-46 15,24-1-31,-24-22 16,24 23-16,-24 23 15,0-24-15,1 24 16,-71 24 15,1 22-31,-1 1 0,24-1 16,-24-22-16,24-1 15,-1 0-15,48-23 47,-1 0-47,24-23 16,-24-24-16,24 24 16,-1-24-16,-23 24 15,1-23-15,-24 22 16</inkml:trace>
  <inkml:trace contextRef="#ctx0" brushRef="#br0" timeOffset="2417">1328 163 0,'-70'93'47,"70"-23"-47,0-23 16,0 23-16,0 0 15,0-1-15,0-22 16,0 23-16,0-47 15,0 1-15,0-1 16,0-46 15,-23-1-31,23-22 16,0 22-16</inkml:trace>
  <inkml:trace contextRef="#ctx0" brushRef="#br0" timeOffset="2763">1211 489 0,'-93'117'31,"70"-71"-15,-1 1-16,24-24 15,-23 1-15,23-1 16,23-46 0,1-1-1,-1-22-15,24-24 16,-24 23-16,24-23 15,-1 24-15,-23 22 16,24-22-16,-24 22 16,1 24-16,-1 0 15,-23 47 1,0 0-16,0-1 16,0 1-16,-23-1 15,23-22-15,-24-1 16,24-46 15,0-1-15,0-22-16</inkml:trace>
  <inkml:trace contextRef="#ctx0" brushRef="#br0" timeOffset="2956">1514 140 0,'24'46'47,"-24"1"-32,0-24-15,0 0 16,0 1-16,0-1 16,23-46 15</inkml:trace>
  <inkml:trace contextRef="#ctx0" brushRef="#br0" timeOffset="3226">1701 23 0,'-24'163'47,"24"-93"-47,-23 23 16,0 1-16,23-24 15,-24 23-15,24-23 16,0 0-16,-23-24 16,23-23-16,0-46 47,0 0-47,0 0 15,0-24-15,-23 24 0,0-1 16,-1 1-1,-22-24-15</inkml:trace>
  <inkml:trace contextRef="#ctx0" brushRef="#br0" timeOffset="4006">163 1258 0,'93'-93'63,"-47"93"-63,-22 0 16,22 0-16,-22 0 15,-1 0-15,-23 47 31,0-24-31,-23 23 16,-24 24-16,24-23 16,-24 0-16,24-24 0,0 24 15,-1-24-15,1 0 16,23 0-16,0 1 16,0-1-1,23-23 1,1 0-16,-1 0 15,23-23-15,-22-1 16,-1 1-16,0 0 16,1 0-16,-24-1 15,0 1-15,0 0 16,-24-1-16,1 1 16,0 0-16,-1-1 15,1-22-15,0 22 0,23 1 16,0 0-1,0 0 1,23 23-16,0 0 16</inkml:trace>
  <inkml:trace contextRef="#ctx0" brushRef="#br0" timeOffset="4383">582 1235 0,'117'0'31,"-71"0"-31,1-23 16,-24 23-16,24-24 15,-24 24-15,0 0 16,-46 24 15,-24-1-15,1 23-16,-1-22 15,1-1-15,-1 0 16,24 1-16,-1-1 16,1-23-1,46 0 17,24 0-17,-24-23-15,24-1 16,0-22-16,-1 22 0,-23-22 15,1 23-15,-1-1 16,-23 1 0</inkml:trace>
  <inkml:trace contextRef="#ctx0" brushRef="#br0" timeOffset="4568">745 1095 0,'-23'140'31,"23"-94"-15,0 24-16,0-23 0,0 0 15,0-24-15,0 0 16,0-46 15</inkml:trace>
  <inkml:trace contextRef="#ctx0" brushRef="#br0" timeOffset="4757">862 1048 0,'-24'140'16,"24"-70"-1,-23 23-15,23-46 0,-23 23 16,23-23-1,0-24-15,-23 0 0,23 0 16,-24-23-16</inkml:trace>
  <inkml:trace contextRef="#ctx0" brushRef="#br0" timeOffset="5237">535 1235 0,'-69'70'47,"45"-47"-32,24 0-15,-23 1 16,23-1 0,23 0 30,1 1-30,-1-1-16,0-23 16,0 47-16,-23-24 15,0 0-15,0 24 16,0-24-16,0 0 16,-23 1-16,23-1 0,-23 0 15,23-69 16,0 22-15,0 1-16,23 23 16,0 0-1,1 0 1,22 0-16,1 0 16,0 23-16,-1-23 15,1 24-15,23-24 16,-24 0-16,-22 0 15,22 0-15,-22-24 16</inkml:trace>
  <inkml:trace contextRef="#ctx0" brushRef="#br0" timeOffset="5627">1048 1072 0,'0'93'63,"0"-46"-63,0-24 0,-23 0 15,0 24-15,-1-24 16,1-23-16,23 23 15,0-46 17,23 0-17,24-1-15,-1 1 16,-22-23-16,22 22 16,1 1-16,-24 0 15,1 23-15,-24-24 16,-24 24 15,1 0-31</inkml:trace>
  <inkml:trace contextRef="#ctx0" brushRef="#br0" timeOffset="6467">1048 1072 0,'93'23'0,"-93"-46"47,0 46 31,0 0-62,0 1-16,0-1 0,0 0 15,0 24 1,0-24-16,0 0 0,0 24 15,-23-24-15,23 1 16,0-1-16,0 0 16,0 1 31,-23-1-32,23 0-15,-24 1 16,24-1-16,0 23 15,0-22-15,-23-1 0,23 0 16,0 1 0,0-1-16,0 0 15,-23-23-15,23 24 16,0-1 0,-23-23-1,23-23 16,0-1-31,0 1 16,0-24-16,0 1 16,0-1-16,0 24 15,0-24-15,0 24 16,0 0-16,-24 23 16,24-24-16,24 24 78,-1-23-63,0 23-15,24-23 16,-24 23-16,0-24 16,1 24-16,-1 0 15,0 0-15,-23 24 16,0-1-1,0 24-15,0-1 16,0-22-16,-23 22 0,0 1 16,-1-24-16,1 0 15,23-46 17,0 0-32,0-24 15,0-23-15,23 0 16,1 0-16</inkml:trace>
  <inkml:trace contextRef="#ctx0" brushRef="#br0" timeOffset="6925">1374 1048 0,'0'117'32,"0"-70"-17,0 22-15,0-22 16,0 0-16,0-24 0,0 0 15,24-69 17,-1-24-32,0 23 15,1-23-15,-1 24 16,-23-1-16,23 0 16,1 1-16,-24 23 15,0-1 1,0 48-1,0-1-15,0 23 0,0 24 16,0 0 0,-24 23-16,24 1 0,-23-24 15,23 0-15,0-1 16,-23-22-16,23 0 16,0-24-16,0 0 15,0 1 1,-24-24 15,1 0-31,0 0 16,-1 0-16,1-24 15,-24 1-15,24 23 16,-23-23-16,-1 23 16</inkml:trace>
  <inkml:trace contextRef="#ctx0" brushRef="#br0" timeOffset="7419">116 2027 0,'-23'47'62,"-1"23"-62,24 0 16,-23 0-16,0 23 0,23-23 15,-23 0-15,23-1 16,0-45-16,0-1 16,23-23-1,0-47 1,24 1-16</inkml:trace>
  <inkml:trace contextRef="#ctx0" brushRef="#br0" timeOffset="7705">326 2097 0,'-47'117'31,"24"-47"-31,0-1 16,23 1-16,-24-23 16,24 0-16,0-24 15,0 0-15,24-23 31,-1-23-31,-23 0 16,23-1-16,0-22 16,-23 22-16,24-22 15,-24 22-15,0 1 16,0 0-16,0 0 16,0-1-16,0 1 15,0 0-15,23 23 0</inkml:trace>
  <inkml:trace contextRef="#ctx0" brushRef="#br0" timeOffset="8078">489 2144 0,'140'-47'31,"-70"24"-31,-47 23 16,24-24-16,-24 24 15,0 0 1,-46 0 0,-24 24-1,24 22-15,-24-22 16,1-1-16,22 24 16,-22-24-16,46 24 15,-24-24-15,24 0 16,24-23 15,-1 0-31,24-23 16,-1-24-16,1 24 15,23-24-15,-24 1 16,-22-1-16,-1 24 16,-23-1-16,0 1 15,0 0-15,-23 0 16</inkml:trace>
  <inkml:trace contextRef="#ctx0" brushRef="#br0" timeOffset="8253">722 1957 0,'-23'93'47,"23"-46"-31,0-24-16,0 24 15,0-24-15,0 1 16,0-1-16,0 0 15</inkml:trace>
  <inkml:trace contextRef="#ctx0" brushRef="#br0" timeOffset="8447">838 1887 0,'0'117'31,"0"-47"-31,0 0 16,0 0-16,0-24 15,-23 24-15,23-23 16,0-24-16,0 0 16</inkml:trace>
  <inkml:trace contextRef="#ctx0" brushRef="#br0" timeOffset="8823">629 2050 0,'-94'70'62,"71"-23"-62,0-24 16,0 1-16,-1-1 0,24 0 16,24-23 31,-1 0-32,0 0-15,0 0 16,1 24-16,-1-1 15,-23 0-15,23 0 16,-23 24-16,0 0 16,0-24-16,0 24 15,-23-1-15,23-23 16,-23 1-16,23-1 16,-24-23-16</inkml:trace>
  <inkml:trace contextRef="#ctx0" brushRef="#br0" timeOffset="8980">652 2423 0,'117'70'16,"-71"-46"0,1-24-16,-1 23 15,1-23-15,-24 23 16,1-23-16,-1 0 15,0-23-15</inkml:trace>
  <inkml:trace contextRef="#ctx0" brushRef="#br0" timeOffset="9556">1095 1957 0,'93'0'63,"-70"-23"-63,1 23 31,-24 23 0,-24 1-15,24-1-16,-23 0 16,0 24-16,-1-24 15,1 0-15,0 24 16,-1-24 0,48-46 30,-1 0-30,24-1-16,-24 1 16,0 23-16,1-23 0,-1 23 15,-23 23 17,-23 0-32,-1 24 15,1-24-15,23 24 16,-23-47-16,23 23 15,23-23 17,0-23-17,1 0-15,-1-1 16,-23 1-16,23 0 16</inkml:trace>
  <inkml:trace contextRef="#ctx0" brushRef="#br0" timeOffset="10037">1235 2004 0,'0'23'109,"0"0"-93,0 1-16,0 22 16,0 1-16,0 0 15,23-1-15,-23 24 16,0-23-16,0 23 16,0-24-16,0 1 15,0-24-15,0 24 0,0-24 16,0-46 31,0-24-32,0 1-15,0-24 16</inkml:trace>
  <inkml:trace contextRef="#ctx0" brushRef="#br0" timeOffset="10818">1211 2190 0,'-70'117'16,"70"-94"0,0 0-16,0 1 15,0-1 1,0-46 0,24-1-1,-1 1-15,0-23 16,24 22-16,-24-22 15,0 22-15,24 24 16,-24-23-16,1 23 16,-1 0-1,-23 47 1,0-24-16,0 24 16,-23-24-16,-1 23 15,1-22-15,23-1 16,-23-23-16,23 23 0,0-46 15,0 0 1,0-1-16,0-22 16,23-1-16,0-23 15,1 24-15,-1-24 16,-23 23-16,23 24 16,1 0-16,-24-1 15,23 24 1,-23 47-1,0-24 1,23 24-16,-23-1 16,0-22-16,0-1 0,0 0 15,24-46 17,-1 0-32,0-24 15,0 0-15,-23 1 16,24-1-16,-1 1 15,-23 22-15,0 71 47,0 0-47,0 22 16,0 1-16,0 24 16,-23-24-16,23-1 15,0 1-15,0-23 0,0 0 16,0-24-16,0-46 62,-24-1-62,24 1 16,-23-24-16,0 1 16,23-1-16,-23 1 15</inkml:trace>
  <inkml:trace contextRef="#ctx0" brushRef="#br0" timeOffset="12579">372 2120 0,'0'-23'46,"0"0"-30,0-1 0,0 1-1,24 23 1,-24-23 0,23 0-1,-23-1-15,23 24 16,-23-23-16,0 46 156,-23-23-109,23 24-47,-23-1 16,-1 0-1,24 24 1,-23-24-16,0 0 15,23 24-15,-24-24 16,1 24-16,0-24 16,23 1-16,-23-1 15,23 0-15,0 0 16,-24-23-16,24 24 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10:42.5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116 117 0,'-46'139'16,"23"-69"0,-1-23-16,24 0 15,0-1-15,-23-23 16,23 1-16,0-1 15</inkml:trace>
  <inkml:trace contextRef="#ctx0" brushRef="#br0" timeOffset="359">233 186 0,'0'164'47,"0"-118"-47,0 24 15,0-23-15,0-1 16,0-22-16,23-24 16,-23 23-16,24-23 15,-1 0-15,0-23 16,0-1-16,1-22 15,-1-1-15,0 24 16,-23-24-16,0 24 16,0 0-16,0-1 0,-23 1 15,0 23 1,-1 0-16,-22 0 16,23 23-16,-1-23 15,24 24-15,-23-1 16</inkml:trace>
  <inkml:trace contextRef="#ctx0" brushRef="#br0" timeOffset="810">629 210 0,'140'-24'31,"-117"1"-15,24 23-16,-24-23 16,0 23-16,1-23 15,-48 46 16,-22 23-31,-1-22 0,1 22 16,-1 1 0,24-24-16,-1 1 0,1-1 15,0 0 1,46-23 15,0 0-31,24-23 16,-24 0-16,47-1 15,-23 1-15,-24-24 16,24 24-16,-24 0 16,-23-1-16,0 1 31,-23 23-31</inkml:trace>
  <inkml:trace contextRef="#ctx0" brushRef="#br0" timeOffset="1007">769 140 0,'-47'116'47,"47"-69"-32,0 0-15,0-1 16,0 1-16,0-24 16,0 0-16,0 1 15,0-1-15,24-23 31,-24-23-31,23-24 16</inkml:trace>
  <inkml:trace contextRef="#ctx0" brushRef="#br0" timeOffset="1209">932 93 0,'0'117'31,"-23"-47"-31,23-24 16,-24 24-16,24-23 16,0-1-16,0-22 15,0-1-15,0-46 47</inkml:trace>
  <inkml:trace contextRef="#ctx0" brushRef="#br0" timeOffset="1718">629 47 0,'-23'70'62,"-1"-47"-62,1 23 16,0-22-16,0-1 0,23 0 15,0 1-15,0-1 47,23-23-31,0 0-1,-23 23 1,23-23 0,-23 24-16,0-1 15,0 0-15,0 1 16,0-1-16,24 0 16,-24 0-16,0 1 15,0-1-15,0 0 16,0 24-16,-24-47 15,1 23-15,23 1 16,-23-1-16,23-46 47,0-1-31,23-22-16,-23 22 15,23-22-15</inkml:trace>
  <inkml:trace contextRef="#ctx0" brushRef="#br0" timeOffset="1890">606 489 0,'70'117'47,"-47"-94"-47,0 1 16,1-1-16,-1 0 16,0 0-16,24-23 15,-24 0-15,0 0 16,1 0-16,-1 0 15,0-23-15,1 0 16,-1-24-16</inkml:trace>
  <inkml:trace contextRef="#ctx0" brushRef="#br0" timeOffset="3398">1188 0 0,'-23'93'47,"0"-46"-47,23-24 16,-24 0-16,48-23 46,-1-23-30,0 0-16,1 23 16,22-23-16,-22-1 0,-1 24 15,0-23-15,0 23 16,-46 23 15,0 1-31,-24 22 16,1 1-16,-1-1 15,24 1-15,-1-24 16,24 1-16,-23-24 16,46 0-1,1 0 1,-1-24-16,24 1 16,-1-24-16,1 24 15,-1-24-15,1 24 0,-24 0 16,1 0-16,-24-1 15,0 1 1,0 0 0,-24 23-16,1 0 15,0 0 17,23 23-32,-24 0 15,24 24-15,0-1 16,0 1-16,0 0 15,0 23-15,-23 0 16,23-24-16,0 24 0,0-23 16,0-1-16,0-22 15,0-1-15,0 0 16,0-46 15,0-24-15,0 1-16,0-1 15,0 0-15,0 24 16,-23-23-16,23 22 16,-23 24-1,-1 0 1,24 47-16,-23-24 16,0 24-16,-1-24 0,24 24 15,-23-24 1,46-46 15,1-1-31,-1-22 16,0-1-16,24 1 15,-24-1-15,24 0 16,-24 24-16,0-24 16,1 47-16,-1 0 15,-23 24 1,0-1-1,0 24-15,0-1 16,0 1-16,0-24 16,-23 0-16,23 1 15,0-48 1,0 1 0,23 0-16,0-24 15,-23 1-15,24-1 16,-1 0-16,0 1 15,0 22-15,-23-22 16,24 46-16,-24-23 16,0 46 15,0 0-31,0 24 16,0-24-16,0 0 15,0 1-15,23-24 31,0-24-31,1 1 16,-1-24-16,0 1 16,1 23-16,-1-24 15,-23 24-15,23-1 16,-23 71 31,0 0-47,0-1 15,0 24-15,-23 0 16,0 0-16,23 23 16,-24-46-16,24 23 0,-23-24 15,23 1-15,0-24 16,-23-23 31,-1-23-32,-22 0 1,22-1-16,-22-22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39:58.2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 0 0,'0'23'94,"0"0"-79,0 0-15,0 24 16,0 23-16,0 0 16,0-24-16,0 24 15,0 0-15,0-23 16,0 23-16,0-24 16,0 24-16,0-23 15,0 0-15,0 22 0,0-22 16,0 0-16,0-24 15,-23 24-15,23-24 16,0 23-16,0-22 16,0-1-16,0 24 15,0-24-15,0 0 16,0 1-16,0-1 16,0 0-16,0 1 15,-23-24 1,23-47 46,0 0-62</inkml:trace>
  <inkml:trace contextRef="#ctx0" brushRef="#br0" timeOffset="1380">93 163 0,'24'0'78,"-1"0"-62,0 0-16,1 23 16,22-23-16,-22 0 15,22 0-15,1 23 0,-1-23 16,1 0-16,23 0 16,-24 0-16,24 0 15,-23 0-15,23 0 16,0 0-16,23 0 15,-23 0-15,0 0 16,23 0-16,-23 0 16,23 24-16,0-24 15,-23 0-15,23 0 16,1 0-16,-1 0 16,-23 0-16,0 0 15,0 0-15,-24 0 16,1 0-16,-1 0 0,-22 0 15,-1 0 1,24 23-16,-24-23 0,0 0 16,24 0-16,-1 0 15,-22 0-15,22 0 16,1 0-16,-24 0 16,24 0-16,-24 0 15,1 0-15,22 0 16,-23 0-16,1 0 15,-1 0-15,24 0 16,-24 0-16,0 23 16,1-23-16,-1 0 0,0 0 15,0 0-15,1 0 16,-1 0-16,0 0 16,1 0-1,-1 0-15,0 0 16,1 0-1,-1 0-15,0 0 32,0 0-17,1 0 17,-1 0-1,0 0 0,-23 23 94,0 1-94,0-1-15,0 0 0,0 1-16,0-1 0,-23 24 15,23-24-15,0 24 16,0-24-16,0 23 15,0 1-15,0 0 16,0-1-16,0 24 16,0-23-16,0-1 15,0 24-15,0-23 16,0-1-16,0 24 16,0-23-16,0 0 15,0-24-15,0 0 16,0 1-16,0-1 31</inkml:trace>
  <inkml:trace contextRef="#ctx0" brushRef="#br0" timeOffset="2670">0 1398 0,'47'0'47,"-24"0"-47,24 0 15,-1-24 1,1 24-16,0 0 0,-1 0 16,24-23-16,-23 23 15,23 0-15,-24 0 16,1 0-16,23 0 16,-24 0-16,24 0 15,-23 0-15,23 0 16,-24 0-16,24 0 15,0 0-15,0 0 16,0 23-16,0-23 16,-24 0-16,1 0 0,23 24 15,-23-24 1,-1 0-16,24 0 0,-23 23 16,-1-23-16,1 0 15,23 0-15,-24 0 16,1 0-16,0 0 15,-1 0-15,-22 0 16,22 0-16,-23 0 16,24 23-16,0-23 15,-24 0-15,24 0 16,-1 0-16,1 0 16,-1 0-16,1 0 15,0 0-15,-1 0 16,-22 0-16,22 0 15,-23 0-15,1 0 0,22 24 16,-22-24-16,22 0 16,-22 0-16,22 0 15,-23 23-15,1-23 16,-1 0-16,0 0 16,1 0-16,-1 0 15,0 0 1,1 0 15,-1 0 0,0 0 16,-23-23-47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11:00.9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163 100 0,'23'0'63,"-23"-23"-63,23 23 15,1-23 17,-1 23-32,0-24 15,1 24-15,-1-23 16,0 23-16,1 0 15,-1 0-15,0 0 0,0 0 16,1 0-16,-1 23 16,0 1-1,1-1-15,-24 24 16,23-1-16,-23 24 16,0-23-16,0 23 15,0-24-15,0 24 16,0-23-16,0-1 15,0-22-15,0 22 16,-23-22-16,-1-1 16,1 0-16,23 0 15,-47 1-15,24-1 0,-23 0 16,-1-23-16,0 0 16,24 0-16,-24 0 15,24-23-15,-23 0 16,22-24-16,1 24 15,0-24-15,-1-23 16,1 24-16,0-1 16,23 0-16,0 1 15,0-1-15,0 1 16,23-1-16,0 0 16,1 24-16,-1 0 15,0 0-15,1 23 16,-1 0-16,-23 23 15,0 0 1</inkml:trace>
  <inkml:trace contextRef="#ctx0" brushRef="#br0" timeOffset="346">163 287 0,'46'0'47,"-22"0"-47,-1 0 15,-23 23 1,23 0-16,-23 1 16,0-1-16,-23 23 0,0 1 15,-1-24-15,1 1 16,70-24 62,-24 0-62,24 0-16,-24 0 15,24 0-15,-1 0 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11:04.3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 70 0,'0'24'47,"23"-24"-32,-23 23 1,24-23 0,-1 0-1,24 0 1,-24 0-16,24-23 15,-1 23-15,-22-24 0,22 1 16,-23 23-16,1-23 16,-1 23-16,0 0 15,-46 0 48</inkml:trace>
  <inkml:trace contextRef="#ctx0" brushRef="#br0" timeOffset="240">349 0 0,'-23'0'63,"23"24"-63,0 22 16,-23 1-1,0 23-15,-1 0 0,1 0 16,-24 23-16,1 0 15,22-23-15,-22 0 16,22 0-16,1-24 16,23-22-16,-23-1 15,23-70 17,23 1-32,0-1 15,1 24-15</inkml:trace>
  <inkml:trace contextRef="#ctx0" brushRef="#br0" timeOffset="999">210 490 0,'46'46'47,"-46"24"-47,0-23 16,0 23-16,0-24 15,0 1-15,0-24 16,0 1-16,0-48 47,0-22-47,0-24 0,24 23 15,-24-23 1,23 24-16,0-1 16,-23 0-16,23 1 15,1 23-15,-1 23 31,0 23 1,-23 0-32,24 0 15,-24 24-15,23-24 16,-23 1-16,0 22 16,0 1-16,0 23 15,0-24-15,0 1 16,0-24-16,0 24 15,0-24-15,-23-23 47,23-23-31,-24 0-16,1-1 16,0-22-16,23-1 15,-24 24-15,24-24 16,-23 24-16,23 0 78,23 23-78,1 0 16,-1 0-16,0 0 15,1 0-15,-24 23 31,-24 0-15,24 1-16,-23-1 16,0-23-1,23-23 17,0-1-32,23-22 15,0-1-15,1 0 16</inkml:trace>
  <inkml:trace contextRef="#ctx0" brushRef="#br0" timeOffset="1544">629 70 0,'47'47'62,"-47"-24"-62,0 24 16,0-24-16,0 24 16,0-94 31,23 24-47,0-24 0,-23 24 15,24 0-15,-1-1 16,0 24 15,0 24-15,-23-1-16,24 0 15,-1 1 1,0-24 0,-23-24-1,24-22 1,-24 22-16,23 1 15,-23 0-15,23-1 0,1 24 47,-24 24-31,23-1 0,-23 0-16,0 1 15,0-1-15,0 0 16,0 1-16,-23 22 15,-1-23-15,1 24 16,-24-24-16,24 1 16</inkml:trace>
  <inkml:trace contextRef="#ctx0" brushRef="#br0" timeOffset="2071">699 373 0,'23'47'47,"-23"-1"-47,0 1 16,0 0-16,0-1 15,0 1-15,-23 0 16,0-24-16,23 23 16,-24-22-16,24-48 31,0-22-31,0 23 15,24-1 1,-1 1-16,0 23 16,1 23-1,-1 1 1,-23-1-16,0 23 16,23-22-16,-23 22 15,0-22-15,0-1 16,0-46 15,0-24-15,23 0-16,-23 1 15,24-1-15,-1 1 16,-23 22-16,23-22 16,24 22-16,-24 1 0,24-24 15,-1 24-15,1 0 16,0 0-16,-24 23 15,0-24-15,1 24 16,-48 24 15,1-24-31</inkml:trace>
  <inkml:trace contextRef="#ctx0" brushRef="#br0" timeOffset="2469">1072 350 0,'-24'23'47,"24"1"-31,0 22-16,0 24 15,0 0-15,0 0 16,0-23-16,0 22 16,0-22-16,0-24 15,0 1-15,-23-48 63,23 1-63,-23 0 15,0-24-15,-1 1 16,24 22-16,-23-22 0,23 22 16,23 24 30,1 24-30,-1-24-16,0 23 16,0-23-1,1 0-15,-1 0 16,-23-23-16,23 23 16</inkml:trace>
  <inkml:trace contextRef="#ctx0" brushRef="#br0" timeOffset="3421">1351 0 0,'47'94'47,"-47"-48"-47,0-22 15,0-1-15,0 0 16,23-23 0,1-23-1,-1-24-15,0 1 16,1 22-16,-24 1 16,23 23-16,0 0 0,0 0 15,1 0 1,-24 47-1,0-24 1,-24 24-16,1-24 16,0 47-16,-24-47 15,24 24-15,-24-1 16,1-22-16,-1-1 16,24 0-16,0 0 15,-1-23-15,1 0 16,0 24-16,46-24 47,0-24-47,1 24 15,22-23-15,1 0 16,-1 0-16,1-1 16,0-22-16,-1 22 15,-23 1-15,1 23 16,-24-23-16,0 46 31,0 0-15,-24 1-1,1-1-15,0 0 16,0 1-16,23-1 0,-24 23 16,1 1-16,0 0 15,-1-1-15,24 1 16,-23-24-16,23 1 15,23-48 17,1 1-32,-1-24 15,0 1-15,24 22 16,-24-22-16,0 22 16,24 1-16,-24 23 15,24 0-15,-24 0 16,1 0-16,-24 23 0,0 24 15,0 0 1,-24 23-16,1 0 0,0-24 16,-1 1-16,1-1 15,0-22-15,23-1 16,-24-23 0,1-23-1,0-24 1,23 24-16,-23-24 15,23 1-15,0 22 16,0-22-16,0 22 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11:09.46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166 23 0,'47'23'63,"-24"-23"-63,-23 24 15,-23-1 1,-24 0-16,24 1 16,0 22-16,-24-22 15,24-1-15,-1 0 16,24 0-16,-23-23 0,23 24 16,23-24 46,1 0-62,22-24 16,1 1-16,-24 0 15,24 23-15,-1-23 16,-22-1-16,-24 48 47,-24-1-47,1 23 0,-24 1 15,24-24-15,-23 24 16,22 0-16,1-24 16,0 23-16,-1-46 15,24 24-15,-23-1 16,23-46 15,0-1-15,23 1-16,1 0 15,-1 23-15,0-23 16,-23-1-16,24 24 16,-1 0-16,0 0 15,0 0 1,-23 47-16,24-1 16,-24 1-16,0 23 0,23 0 15,-23 0-15,0-24 16,0 1-16,0-24 15,0 1-15,0-71 47,-23 0-47</inkml:trace>
  <inkml:trace contextRef="#ctx0" brushRef="#br0" timeOffset="217">189 396 0,'70'116'47,"-46"-92"-47,-1-1 16,0-23-16,1 23 16,-1-23-16,-23 24 15,23-24-15,-23-24 47</inkml:trace>
  <inkml:trace contextRef="#ctx0" brushRef="#br0" timeOffset="358">283 443 0,'70'-94'47,"-47"48"-47,0 22 16,-23 1-16</inkml:trace>
  <inkml:trace contextRef="#ctx0" brushRef="#br0" timeOffset="659">516 23 0,'0'163'47,"23"-70"-47,-23 1 16,0-1-16,0 0 15,0 0-15,0-23 16,0 0-16,0-23 16,0-1-16,0-22 15,0-1-15,0-70 32</inkml:trace>
  <inkml:trace contextRef="#ctx0" brushRef="#br0" timeOffset="838">586 256 0,'70'117'47,"-47"-94"-31,0 0-16,0 1 15,-23-1-15,24-23 16</inkml:trace>
  <inkml:trace contextRef="#ctx0" brushRef="#br0" timeOffset="1543">795 140 0,'117'-24'63,"-94"24"-63,0 0 0,1 0 16,-24 24 15,-24 22-16,1 24-15,0 0 16,0 0-16,-1 0 16,-22-24-16,46 1 15,-24 0-15,24-24 16,0 0 0,0-46-1,0 0 1,24-24-16,-24 0 15,23 1-15,0 23 16,1-1-16,-1 1 16,-23 46-1,23 1 1,-23-1-16,0 0 16,0 0-16,0 1 15,0-1-15,23-23 31,-23-47-15,24 24-16,-1-23 16,0 22-16,1-22 15,-1 22-15,-23 1 16,23 23-16,1-23 16,-1 23-16,0 0 0,0 0 15,-23 23 1,0 0-16,0 24 15,-23 0-15,-23-1 16,22 1-16,-22-1 16,22 1-16,1-24 15,0 1-15,-1-1 16,1-23 0,23-23-1,0-24-15</inkml:trace>
  <inkml:trace contextRef="#ctx0" brushRef="#br0" timeOffset="2413">1145 23 0,'116'-23'47,"-69"23"-47,0 0 16,-24 0-16,0 0 15,24 0-15,-24 0 16,0 0-16,1 0 16,-24 23-1,-24 0 1,1 47-16,-23-23 15,-1 23-15,24-24 16,-24-22-16,47-1 16,-23-23-16,23 23 15,-24-23-15,24-23 16,0 0-16,0-1 16,0-22-16,0-1 15,0 24-15,0 0 16,24 23-16,-1 0 31,-23 46-31,23 1 16,-23 23-16,0 0 15,0 0-15,0-24 16,-23 24-16,23-47 16,0 1-16,0-1 15,23-23 1,1-23-1,-1-1 1,0-22-16,1 22 16,-1 1-16,0 23 15,24 0-15,-24 0 16,0 0-16,1 23 16,-24 1-16,0 22 15,0-22-15,-24 22 16,1 1-16,0 0 15,-1-1-15,1-23 16,0 1-16,0-1 16,-1-23-1,1 0-15,0 0 16,-24 0-16,0 0 16,24-23-16,0-1 15,-1 1-15,1 0 16,23 0-1,0-1 1,23 24-16,1-23 16,22 0-16,-22-1 15,22 1-15,1 23 16,-24 0-16,1 0 16,-1 0-16,0 0 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11:29.6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47 349 0,'23'0'78,"0"0"-78,1-23 15,-1 23-15,0 0 16,24-23-16,-24 23 16,0 0-16,1-24 15,-1 24-15,-23 24 32,-23-1-32</inkml:trace>
  <inkml:trace contextRef="#ctx0" brushRef="#br0" timeOffset="189">0 536 0,'117'-24'47,"-71"-22"-47,24 23 16,-47-1-16,24 1 15,-47 0-15,23-1 16</inkml:trace>
  <inkml:trace contextRef="#ctx0" brushRef="#br0" timeOffset="531">163 70 0,'0'116'47,"0"-23"-47,0-23 16,0 24-16,-23-1 0,23 0 16,0 0-1,-23-23-15,23 0 0,0-23 16,0-24-16,0-46 78,0-24-78,0 24 16,0-24-16,-24 1 15,24-1-15,0 0 16,-23-23-16,23 24 15</inkml:trace>
  <inkml:trace contextRef="#ctx0" brushRef="#br0" timeOffset="759">350 0 0,'93'0'32,"-70"23"-17,-23 0-15,23 1 16,-23-1 0,0 0-16,-23 1 0,0-1 15</inkml:trace>
  <inkml:trace contextRef="#ctx0" brushRef="#br0" timeOffset="1478">233 186 0,'23'140'47,"1"-93"-32,-24-1-15,0 1 0,0-24 16,0 0-16,0-46 47,23-23-31,-23-1-16,23 24 15,1-24-15,-1 24 16,0-1-16,0 1 15,1 0-15,-1 23 16,0 0-16,24 0 16,-24 0-16,-23 23 31,0 0-31,0 1 0,-23 22 16,0 1-1,-24-24-15,24 1 0,-1-1 16,1-23-1,0 0 1,23-23 0,0-1-1,0 71 32,0-24-47,0 24 16,0 23-16,-23-24 15,-1 1-15,1 0 16,23-24-16,0 0 0,23 0 47,1-23-31,-1 24-16,0-24 15,0 23-15,24 0 16,-24 1-16,1-24 15,-1 23-15,0-23 16,-23 23-16,0 1 16,-23-24-1,0 0 1,-1 0-16</inkml:trace>
  <inkml:trace contextRef="#ctx0" brushRef="#br0" timeOffset="1688">140 699 0,'93'-47'47,"-46"47"-32,23-23-15,-24 0 16,24-1-16,-23 1 15,-1 0-15,1 23 16,-24 0-16</inkml:trace>
  <inkml:trace contextRef="#ctx0" brushRef="#br0" timeOffset="1950">489 536 0,'-23'116'47,"23"-46"-47,-23-23 15,-1-1-15,1-22 16,0 22-16,23-22 16,-23-1-16,-1-23 0,1 23 15,0-23 1,-1 0-16,1 0 15,23-23 1,0-24-16,0 1 16,0-1-16</inkml:trace>
  <inkml:trace contextRef="#ctx0" brushRef="#br0" timeOffset="2176">606 279 0,'116'0'47,"-92"-23"-47,22 23 15,-22-23-15,-1 23 16,0 0-16</inkml:trace>
  <inkml:trace contextRef="#ctx0" brushRef="#br0" timeOffset="2978">816 163 0,'-47'93'47,"24"-46"-31,-1-1-16,1 1 15,0 0-15,-1-24 16,1 23-16,23-22 16,0-48 15,23 1-16,1 0-15,-1 0 16,0 23-16,1-24 16,-1 24-16,0 0 0,1 0 15,-1 0-15,-23 24 16,23-1-16,-23 23 16,0 24-16,-23-23 15,0 23-15,23-23 16,-24 22-16,1-45 15,23-1-15,0 0 16,0-46 15,0 0-31,0-24 16</inkml:trace>
  <inkml:trace contextRef="#ctx0" brushRef="#br0" timeOffset="3689">955 163 0,'24'0'63,"-24"23"-63,0 24 15,-24-1-15,1-22 0,0 22 16,-1-22 0,1-1-16,46-23 47,1 0-32,-1-23-15,0 23 16,1 0-16,-1 0 15,-23 23 17,0 24-32,0-24 15,0 23-15,-23 1 16,23-24-16,0 1 0,0-1 16,23-46 15,0-1-16,1 1-15,-1 0 16,0-24-16,24 24 16,-24 0-16,0 23 15,-23 23 17,0 0-32,0 24 15,-23-1-15,0 1 16,-24 0-16,24-1 15,23-22-15,-23-1 0,23 0 32,23-23-1,0 0-15,1 0-16,22-23 15,-23 0-15,24-1 16,-24 1-16,1 0 15,-1-1-15,0 1 16,-23 0-16,0-1 16</inkml:trace>
  <inkml:trace contextRef="#ctx0" brushRef="#br0" timeOffset="3974">1352 70 0,'93'-24'46,"-47"24"-46,-22 0 16,-1 0-16,0 0 0,1 0 16,-24 24-1,-24-1 1</inkml:trace>
  <inkml:trace contextRef="#ctx0" brushRef="#br0" timeOffset="4221">1445 116 0,'0'163'47,"0"-93"-47,-24-23 16,24 23-1,0-24-15,0 1 0,0 0 16,0-24-16,0 0 15,0 1-15,0-48 32,0 1-17,24 0-15,-24-24 16</inkml:trace>
  <inkml:trace contextRef="#ctx0" brushRef="#br0" timeOffset="4432">1538 186 0,'0'140'32,"0"-70"-17,0 0-15,0 0 16,0 0-16,0 0 16,0 0-16,0-1 15,0-22-15,23 0 16,-23-1-16,0-22 15,0-1-15</inkml:trace>
  <inkml:trace contextRef="#ctx0" brushRef="#br0" timeOffset="4965">1398 443 0,'70'-70'63,"-47"70"-63,1 0 16,-24 23-1,0 0 1,0 24-16,-24-24 15,1 0-15,23 1 0,-23-1 16,46-23 31,0 0-31,1 0-16,-1 0 15,-23 47 16,-47-24-15,24 24-16,-24-24 16,24 0-16,-23 1 15,46-1-15,-24 0 16,1-23 0,46 0 15,1-23-16,-1 0-15,23-1 16,-22-22-16,22-1 16,-22 24-16,-1-24 15,-23 24-15</inkml:trace>
  <inkml:trace contextRef="#ctx0" brushRef="#br0" timeOffset="5453">1538 303 0,'140'-70'47,"-94"70"-47,1 0 16,0 0-16,-24 0 15,24 0-15,-24 0 16,-23 23-1,0 0 1,-23 24-16,-1 23 16,-22-23-16,-1 22 15,0-22-15,24 0 0,-24-1 16,24-22 0,0-1-16,23-46 31,0-1-31,0-22 15,23-1-15,-23 0 16,23 24-16,-23 0 16,0 0-16,24 23 15,-1 0 1,-23 23 0,23 23-16,1-22 15,-1 46-15,0-24 16,1 1-16,-24-24 15,23 24-15,0-24 16,-23 0-16,24-23 16</inkml:trace>
  <inkml:trace contextRef="#ctx0" brushRef="#br0" timeOffset="5685">1864 186 0,'117'-93'32,"-71"93"-17,1 0-15,-24 0 0,24 0 16,-24 0-16,-23 23 31,0 1-31</inkml:trace>
  <inkml:trace contextRef="#ctx0" brushRef="#br0" timeOffset="6322">1981 210 0,'0'116'31,"0"-69"-15,0 23-16,0-1 0,-24 1 15,1 0-15,23-46 16,-23 22-16,23-22 16,0-48 15,23-22-31,0-1 15,1-23-15,-1 0 16,24 24-16,-1-24 16,-22 23-16,22 0 15,1 24-15,-24 0 16,24 23-16,-24 0 16,0 0-16,-23 23 0,0 0 15,0 24-15,0 0 16,-23 23-16,0-24 15,-24 1-15,24-1 16,-1 1-16,-22 0 16,23-24-16,23 0 15,-24-23-15,1 0 16,0 0 0,-1-23-1,24-24-15,0 1 16,0-1-16,24 0 15,-24 24-15,0 0 16,23 23 0,0 23-1,1 0-15,-1 24 16,0-24-16,0 24 16,1-24-16,22 1 15,-22-1-15,-1 0 16,0 1-16,1-24 15,-1 23-15,0-23 16,0 0 0</inkml:trace>
  <inkml:trace contextRef="#ctx0" brushRef="#br0" timeOffset="6562">2517 419 0,'116'-46'47,"-69"46"-47,-1-24 16,24 24-16,-23-23 15,0 23-15,-1-23 16,-23 23-16,1 0 15,-48 23 1,1 0 0</inkml:trace>
  <inkml:trace contextRef="#ctx0" brushRef="#br0" timeOffset="6766">2680 279 0,'-23'24'47,"23"22"-31,0 1-16,0 23 15,0-24-15,0 1 16,0 0-16,0-1 16,0 1-16,0-24 0,0 1 15</inkml:trace>
  <inkml:trace contextRef="#ctx0" brushRef="#br0" timeOffset="6990">3099 163 0,'47'116'31,"-47"-69"-15,0 23-1,0 0-15,0 0 0,0 0 16,0-24-16,-23 1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11:43.07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140 0 0,'0'23'125,"0"1"-110,-23-1-15,0 24 0,23-1 16,-24 1-16,1-1 16,0 24-16,23 0 15,-24 0-15,24 0 16,0 0-16,0 0 15,24-24-15,-1-22 16,0 22-16,24-22 16,-24-24-16,24 23 15,-1-23-15,1 0 16,0-23-16,-1-1 16,24-22-16,-23-1 15,-1 0-15,-22 1 0,-1-24 16,0 23-16,-23 24 15,0-24-15,0 1 16,0-1-16,-46 24 16,22-24-16,-22 24 15,-1-24-15,24 24 16,-24-23-16,1 22 16,-1 1-16,0 23 15,24-23-15,0 23 16,-1-24-16,1 24 15,0 0-15,0 24 16,23-1-16,-24 0 16,1 1-16</inkml:trace>
  <inkml:trace contextRef="#ctx0" brushRef="#br0" timeOffset="466">94 326 0,'93'-23'47,"-70"23"-31,0 0-16,1 0 15,-24 23 1,0 24-16,-24-24 15,1 24-15,0-1 16,-1-22-16,24-1 16,24-23 46,-1 0-46,24 23-16,-24-23 15,24 24-15,-24-1 16,-23 0 0,0 0-16,0 1 15,-23-1-15,-1 0 0,1 1 16,0-24 0,-1 0-16,1 0 0,0 0 15,-1 0-15,24-24 16,-23 1-16,23 0 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12:28.9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0 349 0,'23'0'62,"1"0"-46,-1 0-1,0 0-15,0 0 16,24 0-16,-24 0 16,1 0-16,-1 0 15,0 0 1,1 0-1,-24 23 1</inkml:trace>
  <inkml:trace contextRef="#ctx0" brushRef="#br0" timeOffset="224">536 349 0,'116'-23'47,"-92"23"-32,-1 0 1,0 23-1</inkml:trace>
  <inkml:trace contextRef="#ctx0" brushRef="#br0" timeOffset="420">955 349 0,'70'-23'63,"-46"23"-63,-1-23 15,0 23 1,0 0-16</inkml:trace>
  <inkml:trace contextRef="#ctx0" brushRef="#br0" timeOffset="606">1305 303 0,'46'-24'63,"-22"24"-63,-1 0 15,0-23 1,1 23-1</inkml:trace>
  <inkml:trace contextRef="#ctx0" brushRef="#br0" timeOffset="1672">1818 326 0,'139'-23'47,"-115"23"-47,22 0 0,-22-24 15,-1 24-15</inkml:trace>
  <inkml:trace contextRef="#ctx0" brushRef="#br0" timeOffset="1986">1957 116 0,'0'140'31,"24"-70"-15,-24 0-16,0 0 15,0 0-15,0 0 16,0-24-16,23-23 16,-23 1-16,0-1 15,23-46 17,-23-24-17,24 24-15,-1-24 16,-23 1-16,0-1 15,0 24-15,0-1 0,0 1 16</inkml:trace>
  <inkml:trace contextRef="#ctx0" brushRef="#br0" timeOffset="2310">2097 303 0,'117'-47'31,"-47"24"-15,-24-1-16,24 1 15,-23 0-15,23-1 16,-24 1-16,1 23 16,-24 0-16,-46 23 31,0 1-31,-1 22 15,-22 1-15,-1 0 16,24-1-16,-1-23 16,1 1-16,0-1 15,-1-23 1,24-23 0,0-24-1</inkml:trace>
  <inkml:trace contextRef="#ctx0" brushRef="#br0" timeOffset="2504">2353 46 0,'0'47'47,"0"-1"-31,0 24-16,0 0 15,0 0-15,-23-23 16,23-1-16,0-22 15,-23-1-15,0-46 32</inkml:trace>
  <inkml:trace contextRef="#ctx0" brushRef="#br0" timeOffset="2828">2260 209 0,'0'117'47,"0"-71"-31,0 24-16,24-23 15,-24 0-15,23-1 16,-23-22-16,23-1 16,-23 0-16,23 0 15,1 1 1,-1-24-1,0 0-15,1 0 16,-1 0-16,0 0 16,1 0-16,-1-24 15,0 1 1,1 0-16,-24 0 16,23 23-16,-23-24 15,0 1 1</inkml:trace>
  <inkml:trace contextRef="#ctx0" brushRef="#br0" timeOffset="3029">2633 396 0,'140'-70'62,"-117"47"-62,24 23 16,-47-24-16,23 24 15,-23-23 1</inkml:trace>
  <inkml:trace contextRef="#ctx0" brushRef="#br0" timeOffset="3322">2773 163 0,'0'116'47,"0"-46"-47,0-23 16,0 23-16,0-24 15,0 1-15,0-24 16,0 1-16,23-24 47,1-24-32,-1 1-15,0 0 16,0-47-16,1 23 16,-1-23-16,0 0 15,1 0-15,-1 24 0</inkml:trace>
  <inkml:trace contextRef="#ctx0" brushRef="#br0" timeOffset="3644">3146 0 0,'0'93'46,"0"-47"-30,0-22-16,0 22 16,0-22-16,0-1 0,0 0 15,23-23 1,0 0 0,1 0-1,-1-23-15,24 0 16,-24-1-16,-23 1 15,23 23-15,-23-23 16,-23-1 0,0 24-16,-24 0 15,0 0-15</inkml:trace>
  <inkml:trace contextRef="#ctx0" brushRef="#br0" timeOffset="3936">3029 209 0,'24'94'47,"-1"-48"-32,-23-23-15,23 24 16,-23 0-16,23-24 16,-23 0-16,24 1 15,-24-1-15,23-23 16,0 0-1,1 0-15,-1 0 0,0 0 16,1 0-16,-1-23 16,24 23-1,-24-24-15,0 1 0,24 23 16,-24-23-16,-23-1 16,23 24-1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12:53.5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34 0,'23'0'203,"1"0"-187,-1 0-16,0 0 15,0 0-15,1 0 16,-1-24-16,24 24 15,-24 0-15,0 0 0,24 0 16,0 0-16,-24 0 16,23 0-16,1 0 15,0 0-15,-24 0 16,24 0-16,-1 0 16,1 0-16,-1 0 15,1 0-15,-24 24 16,1-24-16,22 0 15,-23 23-15,1-23 16,22 0-16,-22 0 16,22 23-16,-22-23 15,22 0-15,1 0 0,-24 0 16,24 0-16,-24 0 16,0 0-16,1 0 15,-1 0-15,24 0 16,-24 0-16,23 0 15,-22 0-15,22 0 16,-22 0-16,22 24 16,-22-24-16,22 0 15,1 0-15,-24 0 16,24 0-16,-1 0 16,-22 0-16,22 0 15,-23 0-15,1 0 16,22 0-16,-22 0 0,-1 0 15,24 0 1,-24 0-16,24 0 0,-24 0 16,23 0-16,-22 0 15,22 0-15,-22 0 16,22 0-16,1 0 16,-24 0-16,0 0 15,24 0-15,-24 0 16,1 0-16,22 0 15,-22 0-15,-1 0 16,0 0-16,24 0 16,-24 0-16,0 0 0,1 0 15,-1 0 1,0 0-16,1 0 0,-1 0 16,0 0-16,1 23 15,-1-23 1,0 0-1,0 0-15,1 23 16,-1-23 0,0 0-1,-23 24 1,24-24-16,-1 0 16,0 0-1,1 0 1,-1 23-16,0-23 15,0 0 1,1 0-16,-1 0 16,0 0-1,1 0 1,-1 0 0,0 0-1,1 0 16,-1 0 1,0 0-17,0 0 17,1 0-17,-1 0 1,0-23-1,1 23 17,-1 0-1,-23-24 0,23 24-15,1 0 15,-24 24 63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13:01.111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0 141 0,'-23'0'0,"23"23"94,23-23-94,0 24 16,1-24-16,-24 23 15,23 0-15,0 1 16,24-24-16,-24 23 16,24-23-16,-1 0 15,24 0-15,0 0 0,0 0 16,0 0-16,23 0 15,-23-23-15,23 23 16,-23-24-16,23 24 16,-23-23-16,24 23 15,-25 0-15,1-23 16,24 23-16,-25 0 16,-22 0-16,0 0 15,-1 0-15,-22 0 16,-48 0 31,-22-24-32,-1 24-15,-23 0 16,0 0-16,-23 0 16,0 0-16,0 24 15,-1-24-15,-22 23 16,23-23-16,-1 23 15,25 1-15,-25-24 16,48 23-16,-1-23 16,24 0-16,0 0 15,46 0 17,0 0-32,24 0 0,-1 0 15,24 0-15,0 0 16,0 0-16,23 0 15,0-23-15,24-1 16,-24 24-16,24-23 16,-1 23-16,1-23 15,-1 23-15,1 0 16,-1 0-16,-23 0 16,1 0-16,-1 0 15,0 0-15,-23 0 16,0-24-16,0 24 15,0 0-15,-24 0 0,1-23 16,0 23-16,-1 0 16,-23 0-16,1 0 15,-1 0-15,0 0 16,1 0-16,-24-23 16,23 23-16,0 0 15,1 0 16,-1 0-15,0 0 0,1 0 15,-1 0-31,0-23 16,0 23-1,1 0-15,-1-24 0,0 24 16,1 0-16,-1 0 15,0-23-15,24 23 16,-24 0-16,0 0 16,1-23-16,22 23 15,-22 0-15,22 0 16,-22-24-16,-1 24 16,0 0-16,0 0 15,1 0-15,-1 0 16,-46 0 78,-1 24-79,-22-24-15,-24 23 16,0 0-16,-23 1 15,0-1-15,-24 0 16,1 0-16,-1 1 16,1-24-16,-24 23 15,0-23-15,0 23 16,0 1-16,-23-1 16,0 0-16,23 1 0,0-1 15,24 0-15,23 0 16,0-23-16,23 24 15,23-1-15,0-23 16,1 23-16,22-23 16,1 0-16,0 0 15,0 0 1,-1 24-16,1-24 16,0 0-1,-1 0-15,1 0 16,46 0 46,1 0-30,22 0-17,1 23 1,23-23-16,23 0 15,0 23-15,24-23 16,-1 0-16,24 0 16,-23 0-16,22 0 15,-22 24-15,-1-24 16,1 0-16,-1 0 0,-22 0 16,-1 0-16,-23-24 15,0 24-15,-24-23 16,1 23-16,-24 0 15,0 0-15,1 0 16,-1 0 0,0-23 62,1 23-63,-1 0 1,0 0-16,24 0 0,-24-24 16,24 24-16,-1-23 15,24 23-15,-23-23 16,23-1-16,-24 1 16,1 0-16,0 0 15,-24 23-15,0-24 16,-23 1-1,0 0 1,0-1 0,-23 1-1,0 0 1,-1 23-16,-22-24 16,-1 24-16,24 0 0,-47 0 15,23 0-15,-23-23 16,24 23-16,-24 0 15,0 0-15,0 0 16,-23 0-16,0 0 16,-1 0-16,1 0 15,0 23-15,-23-23 16,-24 24-16,23-1 16,1-23-16,-1 23 15,1 1-15,-1-1 16,47 0-16,0 1 15,24-24-15,22 23 0,-22-23 16,23 23 0,-1-23-1,1 0 1,0 0 0,-1 0-16,1 0 15,-24 0-15,24 0 16,-24 23-16,24-23 15,-23 0-15,22 0 16,-22 0-16,22 0 16,-22 24-16,-1-24 15,24 0-15,-24 0 16,1 0-16,22 23 0,-22-23 16,22 0-1,1 23-15,0-23 16,0 0-1,23 24 1,-47-24-16,24 23 16,-1 0-16,-22 1 15,22-1-15,24 0 16,-23 0-16,23 1 16,0-1-1,23-23 1,-23 23-16,24-23 15,-24 24 17,0-1-17,23-23-15,0 23 16,1 1 0,-1-24-16,0 0 15,24 23-15,-24-23 16,0 0-16,1 0 15,-1 0-15,-23 23 16,23-23-16,1 0 16,-24 23 15,-24-23 0,1 24-31,23-1 16,-23-23-16,-1 23 15,1 1-15,23-1 47,23-23-15,24 0-32,0 0 15,23 0-15,-24 0 16,24 0-16,0 0 15,23 0-15,-23-23 0,0 23 16,23 0 0,-46-24-16,23 24 0,-24-23 15,-22 23-15,-1 0 16,0 0-16,1 0 47,-1 0-32,0-23-15,24 23 16,-1-24-16,1 24 16,0 0-16,22 0 15,-22 0-15,0 0 16,23-23-16,-24 23 16,24 0-16,0 0 15,-23 0-15,23-23 0,-1 23 16,-22 0-16,23 0 15,-23 0-15,-1-23 16,1 23-16,23 0 16,-24 0-16,1-24 15,-1 1-15,1 23 16,0-23-16,-24-1 16,0 24-16,1-23 15,-1 23-15,0 0 16,1 0-16,-1 0 31,0 0-31,0 0 16,1 0-1,-1 0-15,0 0 16,1 0-16,-1 0 16,0 23-16,1-23 15,-1 0-15,-23 24 16,23-1-16,0-23 15,1 23-15,-1-23 16,0 0-16,1 24 16,-1-24-16,0 0 15,1 23 1,-1-23 0,-23 23-1,23-23 1,-23 23 15,0 1-15,0-1-16,0 0 15,0 1 1,0-1-16,0 0 16,0 1-1,0-1-15,0 0 16,0 1-16,0-1 15,0 0-15,0 0 0,0 24 16,0-24-16,0 1 16,0-1-16,0 0 15,-23-23 1,23-23 15,-23 23-31,-1-23 16,1-1-16,0 1 15,-24 23-15,24-23 16,-47-1-16,23 24 16,-23-23-16,-23 0 15,23 23-15,0-23 16,-23-1-16,23 1 16,-23 23-16,0 0 15,23 0-15,-23 0 0,-1 0 16,1 23-16,23 1 15,-23-24-15,23 23 16,0-23-16,0 23 16,24-23-16,-1 0 15,1 0-15,-24 23 16,23-23-16,0 0 16,-22 24-16,22-24 15,-23 23-15,0-23 16,0 23-16,24-23 0,-24 24 15,23-24 1,-23 23-16,24-23 0,-1 0 16,24 0-16,-24 23 15,0-23-15,24 0 16,0 0-16,0 0 16,-1 0-16,1 0 15,0 0 1,-1 0-16,1 0 15,0 0-15,-24 0 16,24 0-16,0 0 16,-24 0-16,24 0 15,-1 0-15,1 0 16,0 0 0,-1 0-16,1 0 15,0 0-15,23 24 16,-24-24-16,1 0 15,0 0 1,0 0 15,23 23-31,-24-23 16,48 0 31,-1 0-32,23 23-15,1-23 16,0 23-16,23-23 0,0 24 16,23-1-16,-23 0 15,23-23-15,0 24 16,0-24-16,0 0 16,1 0-16,22 0 15,-23-24-15,1 1 16,22 23-16,-46-23 15,23 23-15,-46-24 16,23 24-16,-24 0 16,1 0-16,0 0 15,-24 0-15,23 0 16,1 0-16,0 0 0,-1 0 16,-22 0-1,22 0-15,1 0 0,-1 0 16,1 0-16,-24 0 15,24 0-15,-24 0 16,24 0-16,-24 0 16,0 0-16,1 0 15,22 0-15,-22 0 16,22 0-16,1 0 16,-24-23-16,0 23 15,1 0-15,-1 0 16,0 0-16,1 0 15,-1 0-15,0 0 16,1 0-16,-1 0 0,0 0 16,1 0-16,-1 0 15,0 0-15,0 0 16,1 0-16,-1 0 16,0 0-16,1 0 15,-1 0-15,24 0 16,-24 0-1,0 0-15,0 0 16,-46 0 47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13:10.9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210 0 0,'0'-23'110,"0"46"-32,23 1-63,-23 22 1,23-22-16,-23 22 0,24 1 16,-24-1-16,0 1 15,0 23-15,23-24 16,-23 1-16,0 0 16,23-1-16,-23-22 15,0-1-15,23-23 16,-23 23-16,24-23 15,-1 0 17,0 0-17,1-23-15,-1 23 16,-23-23-16,-23 46 31,-24-23-15,24 23-16,-24 0 15,24 1-15,0-1 16,23 0-16,-24 1 16,24-1-1,0 0-15,0 1 16,0-1-16,24 23 16,-24-22-16,23-1 15,-23 24-15,23-24 16,0 24-16,1-1 15,-24 24-15,23-23 0,-23 46 16,23-23-16,-23 0 16,0-24-16,0 24 15,0-23-15,0-1 16,-23 1-16,23-24 16,-23 1-16,-1-1 15,1 24-15,0-24 16,-24 0-16,1 1 15,22-24-15,1 23 16,0-23-16,-24 0 16,24 0-16,0-23 15,-1-24-15,24 24 16,-23-24-16,23 0 16</inkml:trace>
  <inkml:trace contextRef="#ctx0" brushRef="#br0" timeOffset="727">979 1212 0,'23'-70'47,"-23"47"-47,0 0 16,0-1-1,0 1-15,-23 23 16,-1-23-16,1 23 15,0 0-15,-1 0 16,1 0-16,0 0 16,-1 23-16,1 0 15,23 24-15,-23-1 16,23-22-16,0 22 16,0 1-16,0 0 15,0-1-15,23-23 16,0-23-16,-23 24 15,24-24-15,-1 0 0,0-24 16,24 1 0,-24-23-16,24-1 0,-24 0 15,1 24-15,-24 0 16,0 46 15,0 24-15,0-1-16,0 24 15,23-23-15,-23-1 16,23 1-16,-23 0 16,23-24-16,1-23 15</inkml:trace>
  <inkml:trace contextRef="#ctx0" brushRef="#br0" timeOffset="9306">2423 1375 0,'0'23'188,"0"1"-172,-23-1-1,0 0 1,-1 1-16,1-1 15,0 0-15,0 1 16,-24-1-16,24 0 16,-1-23-16,1 23 15,0-23-15,-1 0 16,48 0 46,-1-23-62,0-23 16,1 22-16,-1-22 16,-23 22-16,23-22 15,1-1-15,-24 24 16,0-24-16,23 24 16,-23 0-16,0-1 15,0 1-15,-23 23 0,23-23 16,-24-1-16,1 1 15,0 0 1,-1 23 0,1 0-16,0 0 15,-1 0 1,24 23 31,0 0-32,0 1-15,0-1 16,24 0 0,-1 1-16,0-1 15,1 24-15,-1-24 16,24 0-16,-24 24 0,0-24 16,0 24-16,1-1 15,-1 1-15,0-24 16,-23 0-16,24 1 15,-24-1-15,23 0 16,-23-46 78</inkml:trace>
  <inkml:trace contextRef="#ctx0" brushRef="#br0" timeOffset="9957">2773 1398 0,'0'-23'62,"0"0"-46,0 0-16,0-1 15,0 1-15,0 0 16,0-1-16,0 1 16,-23 23-16,-1 0 15,1-23-15,0 23 16,-1 23-16,1 0 15,23 24-15,-23 0 16,23-1-16,0 24 16,0-23-16,0-1 15,0-22-15,23-1 16,0 0-16,1-23 16,-1 0-1,0 0-15,1-23 16,-1 0-16,-23-1 15,23-22-15,1-1 16,-1 24-16,-23-24 16,23 24-1,-23 46 1,0 0 0,0 1-16,23 22 15,-23 1-15,24-24 16,-24 24-16,23-24 15,-23 0-15,23-23 16,-23 24-16,24-24 16</inkml:trace>
  <inkml:trace contextRef="#ctx0" brushRef="#br0" timeOffset="15828">419 117 0,'0'23'140,"24"-23"-124,-24 23-16,23 1 16,-23-1-16,23 0 15,-23 1-15,0-1 16,24-23-16,-24 23 16,0-46 62</inkml:trace>
  <inkml:trace contextRef="#ctx0" brushRef="#br0" timeOffset="16214">419 117 0,'-23'-47'16,"70"47"31,-24 0-47,0 0 15,1 0-15,-1 0 16,0 0-16,0 0 16,1 0-16,-1 0 15,0 0-15,1 0 16,-1 0-16,0 0 16</inkml:trace>
  <inkml:trace contextRef="#ctx0" brushRef="#br0" timeOffset="17465">443 70 0,'0'24'46,"23"-24"-30,0 0-16,1 23 16,-1-23-16,0 23 15,0-23-15,1 0 16,-1 23-16,0-23 16,1 0-16,-1 24 15,0-1-15,24-23 16,-24 0-16,0 23 15,24-23-15,-24 24 16,24-24-16,-24 0 16,24 23-16,-24-23 0,24 23 15,-24-23 1,24 24-16,-24-24 0,24 23 16,-24 0-16,24-23 15,-1 23-15,-23-23 16,24 0-16,-24 24 15,24-24-15,-24 0 16,24 23-16,-1-23 16,-22 0-16,22 23 15,1-23-15,0 24 16,-24-24-16,24 23 16,-1 0-16,-23-23 0,24 0 15,-24 24 1,24-24-16,-24 0 0,1 23 15,22-23-15,-23 0 16,1 23-16,-1-23 16,0 0-16,24 23 15,0-23-15,22 0 16,1 0-16,0 24 16,-23-24-16,0 23 15,-1-23-15,1 23 16,-24-23-16,24 24 15,-24-24-15,0 23 16,1-23-16,-1 23 16,0-23-16,0 0 15,-23 24-15,24-24 0,-1 23 16,0-23 0,1 23-16,-1 0 15,0-23 1,-23 24-1,24-24-15,-1 23 16,0-23 0,0 23-16,-23 1 15,24-1-15,-1 0 16,0-23-16,1 24 16,-24-1-16,23 0 15,0 1-15,1-24 0,-24 23 16,23 0-16,0-23 15,0 23 1,-23 1 0,24-24-16,-24 23 15,23-23 1,-23 23-16,0 1 31,23-1-15,-23 0-1,0 1 1,0-1-16,0 0 16,-23 0-16,23 1 15,-23-1 1,-1 0-16,1-23 0,0 24 16,0-24-16,-1 23 15,1-23-15,0 0 16,-1 0-16,1 0 15,0 0-15,-1 0 16,1 0-16,0 0 16,0 0-16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14:01.2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141 350 0,'-24'0'141,"1"23"-126,0 24-15,0-1 16,23 1-16,-24 0 15,1 23-15,23-1 16,0-22-16,0 0 16,23-1-16,1 1 15,-1-24-15,0 1 16,0-1-16,1-23 16,-1 0-16,0-23 15</inkml:trace>
  <inkml:trace contextRef="#ctx0" brushRef="#br0" timeOffset="458">560 117 0,'-23'140'47,"0"-70"-47,-1-24 0,1-22 16,0-1-1,23 0-15,23-23 31,24-23-15,-24 0-16,0-1 16,24 24-16,-24-23 15,0 23-15,1-23 16,-24 46 15,-24 0-31,-22 47 16,-24-23-16,23-1 0,1 1 15,-1 0 1,0-1-16,24-23 0,0-23 16</inkml:trace>
  <inkml:trace contextRef="#ctx0" brushRef="#br0" timeOffset="984">537 443 0,'23'93'47,"-23"-69"-31,23-1-16,1-23 15,-1 0 1,0 0-16,-23 23 62,-23 1-46,0-1-16,-1 23 16,1-22-16,0-1 15,23 0-15,23-23 63,0-23-63,1 23 0,-1-23 15,0 23-15,1-24 16,-1 24-16,0 0 16,1 0-16,-24 24 15,0 22-15,-24 1 16,1 0-16,-24 23 15,1-1-15,22-22 16,-22 0-16,23-1 16,-1-22-16,1-24 15,23-24 1,0-22-16</inkml:trace>
  <inkml:trace contextRef="#ctx0" brushRef="#br0" timeOffset="1148">560 793 0,'47'46'47,"-47"-22"-31,23-1-16,0 0 16,-23 1-16,24-24 15,-1 0 1</inkml:trace>
  <inkml:trace contextRef="#ctx0" brushRef="#br0" timeOffset="1380">1073 47 0,'46'93'63,"-46"-69"-63,0 22 0,-23 1 15</inkml:trace>
  <inkml:trace contextRef="#ctx0" brushRef="#br0" timeOffset="2206">933 327 0,'23'46'46,"-23"-22"-46,0-1 16,0 0-16,0 0 16,24-23 31,-1-23-32,0 23-15,1-23 16,-1 23-16,0-23 15,24 23-15,-47-24 16,23 24-16,-23 24 31,-23-1-15,-1 0-16,-22 0 0,46 1 16,-23-1-1,-1 0-15,48-23 78,-1 24-62,-23-1 15,0 0-31,0 1 16,0 22-16,0-23 0,0 1 15,0-1 1,0 0-16,0 1 0,0-1 16,23 0-16,0 1 15,1-1 1,-1-23-16,-23 23 16,0 1-1,-47 22 1,24-23-1,-23 1-15,22-24 16,-22 23-16,22-23 16,1 0-16,0 0 15,-1-23-15,24-1 16,0 1-16,0 0 16,24 23-16,-1-23 15,0 23-15,1-24 16,22 24-16,1-23 15,-1 0-15,24-24 16,-23 24-16,-24-1 16,24 1-16,-47 0 15</inkml:trace>
  <inkml:trace contextRef="#ctx0" brushRef="#br0" timeOffset="2438">1329 350 0,'117'-47'47,"-71"47"-47,-22 0 15,-1 0-15,0 0 16,-46 0-1,0 0 1,-1 0-16</inkml:trace>
  <inkml:trace contextRef="#ctx0" brushRef="#br0" timeOffset="2550">1329 350 0,'117'-70'0,"-164"163"47,47-69-32,0-1-15</inkml:trace>
  <inkml:trace contextRef="#ctx0" brushRef="#br0" timeOffset="3127">1446 280 0,'70'23'0,"-94"71"46,1-25-30,0-22-16,-24 0 0,0-1 16,24 1-16,-23-24 15,46 0-15,-24-23 16,24 24-16,24-48 31,-1 1-15,23-23-16,1 22 15,0-22-15,-1 22 16,1 1-16,23 0 16,-24 23-16,1 0 15,-24 0-15,-23 23 32,-23 0-32,0 24 0,-24 0 15,1-24 1,-1 23-16,24-46 0,-1 24 15,1-24-15,0 0 16,23-24-16,0 1 16,0 0-1,23 69 48,0 1-63,-23 46 15,24-23-15,-24 23 0,0 1 16,0-24-16,0-1 16,0 1-16,0-46 15,0-1-15,0 0 16,0-46 15</inkml:trace>
  <inkml:trace contextRef="#ctx0" brushRef="#br0" timeOffset="3384">1912 280 0,'0'93'47,"0"-69"-47,0-1 16,0 0-16,23-23 31</inkml:trace>
  <inkml:trace contextRef="#ctx0" brushRef="#br0" timeOffset="3714">2075 327 0,'-23'23'47,"-1"0"-32,-22 24-15,22-24 16,-22 0-16,-1 24 15,24-24-15,0 1 16,-1-24-16,24 23 16,24-23 15,-1 0-15,23-23-16,1-1 0,0 1 15,-1 0-15,1-1 16,-24 24-16,0-23 15,-23 0 17,-23 0-17,0 23-15</inkml:trace>
  <inkml:trace contextRef="#ctx0" brushRef="#br0" timeOffset="3901">2075 327 0,'-70'-24'16,"47"164"15,23-70-15,0-23-16,0 23 15,0-24-15,0 1 16,0-1-16,0-22 16,0-1-1,0-46 1,0-1-16</inkml:trace>
  <inkml:trace contextRef="#ctx0" brushRef="#br0" timeOffset="4516">2005 536 0,'-47'117'16,"24"-71"-1,0 1-15,-1 0 16,1-24-16,0 24 15,0-24 1,46-46 0,-23-24-1,46 24-15,-22-24 16,-1 24-16,0-1 16,1 24-16,-1-23 15,0 0-15,24 23 16,-24-23-16,24 23 15,-24-24-15,0 24 16,-46 0 0,0 24-1,-1-24-15,1 0 16,0 0-16,0 0 16,-1 0-1,24 23 32,0 0-31,0 24-16,0-24 15,0 24-15,0-1 16,-23-22-16,23 22 16,0-22-16,0-1 0,23-23 62,1 0-62,-1 23 16,0-23-16,0 0 15,1 0 1,-48 0 31</inkml:trace>
  <inkml:trace contextRef="#ctx0" brushRef="#br0" timeOffset="4778">1888 909 0,'70'-70'47,"-23"70"-32,-24-23-15,1 23 16,-1 0-16,0 0 16,-23 23-16,0 1 15,0-1-15,-23 24 16,0-1-16,-1-23 0,1 1 16,23-1-16,-23 0 15,23-69 1</inkml:trace>
  <inkml:trace contextRef="#ctx0" brushRef="#br0" timeOffset="5356">2285 466 0,'46'0'46,"-46"47"-30,0 0-16,-23-1 0,23-22 16,0 22-16,0-23 15,23-23 32,0-23-47,1 23 16,-24-23-16,23 23 15,0 0-15,1 0 16,-24 23 0,0 24-1,-24-1-15,1 24 16,-24-23-16,1 23 16,23-24-16,-1 1 0,1-24 15,0 1-15,23-1 16,-24-70-1,24 24 1,0-24-16,0 24 16,0-23-16,24-1 15,-24 24-15,0-1 16,23 24 15,0 0-15,1 24-16,-1-1 15,0 0-15,0 1 0,1-1 16,-1 0-16,0-23 16,1 0-1,-1 0 1,-23-23-16</inkml:trace>
  <inkml:trace contextRef="#ctx0" brushRef="#br0" timeOffset="6002">2564 490 0,'117'-24'47,"-94"24"-31,-23 24-1,-23 22 1,-24 1-16,1 0 16,22-1-16,1-23 15,0 1-15,-1-1 16,48-23 31,22-23-47,-22-1 15,22-22 1,-23 23-16,24-1 0,-24 1 16,-23 0-16,0-1 15,0 1 1,-23 0 0,23-1-16,-23 24 15,-1 0 16,24 24 1,0 22-17,0 1-15,0 0 16,0-1-16,0 24 16,0-23-16,0-1 0,0-22 15,0 22-15,0-22 16,-23-24 46,0 0-62,0-24 16,-1 24-16,1-23 16,0 0-16,-1-1 15</inkml:trace>
  <inkml:trace contextRef="#ctx0" brushRef="#br0" timeOffset="6436">2704 420 0,'117'-47'31,"-71"47"-31,1-23 16,-24 23-16,24 0 15,-24 0 1,-46 23 0,-1 1-1,1 22-15,-24-23 16,24 1-16,0-24 16,0 0-16,-1 0 31,48 23 31,-24 0-62,23 24 16,-23 23-16,0 0 16,0 23-16,0-23 15,-23 23-15,-1-23 16,24 0-16,-23-23 0,23-1 15,0-23 1,-23 1-16</inkml:trace>
  <inkml:trace contextRef="#ctx0" brushRef="#br0" timeOffset="6946">2867 606 0,'140'-93'47,"-117"70"-31,1 23-16,-1-24 0,0 24 15,-46 0 16,23 24-31,-47-24 16,24 23-16,0-23 16,23 23-16,-24-23 15,1 24-15,23-1 16,-23-23 0,23 23-16,0 24 15,0-24-15,0 24 16,0-1-16,0 1 15,0 0-15,0-1 0,23 1 16,-23-24-16,23-23 16,1 0-16,-1 0 15,0 0-15,1-23 16,-1 0-16,0 23 16,-23-24-16,0 1 15,0 0-15,-23 23 16,0-24-16,-1 24 15,1 0-15,-24 0 16,24 24-16,-24-1 16,24-23-16</inkml:trace>
  <inkml:trace contextRef="#ctx0" brushRef="#br0" timeOffset="8416">3287 956 0,'0'-23'47,"23"23"-31,-23 23-1,0 0 1,0 0-16,0 1 16,0 22-16,0-22 15,-23-1-15,23 0 16,-24 1-16</inkml:trace>
  <inkml:trace contextRef="#ctx0" brushRef="#br0" timeOffset="9692">3473 676 0,'117'-23'47,"-71"0"-32,-23-1-15,24 24 16,-47-23-16,23 23 16,-46 23 15,0 1-16,-1-1-15,1 0 16,0 24-16,0-24 16,-1 0-16,1 1 15,0-1-15,23 0 16,23-46 46,0 23-62,1 0 16,-24-23 484,23 23-484,0 0-1,0-24 1,1 24-16,-1-23 16,0 23-16,1-23 0,-1-1 31,-23 1-16,0 0 1,-23 23-16,23-23 16</inkml:trace>
  <inkml:trace contextRef="#ctx0" brushRef="#br0" timeOffset="9976">3683 420 0,'46'140'47,"-46"-70"-47,24-1 15,-24 1-15,0 0 16,23 0-16,-23-23 16,0-1-16,0-22 15,0-1-15,0 0 16,0-46 46,-23 0-62,23-24 16,-24 1-16</inkml:trace>
  <inkml:trace contextRef="#ctx0" brushRef="#br0" timeOffset="10472">3846 466 0,'93'24'62,"-93"-1"-62,0 0 16,-23 24-16,-1 0 15,-22-1-15,23-23 16,-1 1-16,24-1 0,24-46 63,-1 23-63,0-24 15,24 24-15,-24-23 16,0 23-1,-23 23 1,-23 1 0,0 22-16,-1-22 15,1 22-15,23-22 16,-23-1-16,46-23 47,0-23-47,1-1 15,-1-22-15,0-1 16,1 0-16,-24 1 16,23-1-16,-23 1 15,0-1-15,0-23 16</inkml:trace>
  <inkml:trace contextRef="#ctx0" brushRef="#br0" timeOffset="10711">4009 280 0,'23'0'63,"-23"47"-63,24 23 0,-24-1 15,0 1-15,0 24 16,0 22-16,23-23 16,-23 1-16,0-1 15,0-23-15,0 0 16,0-24-16,0 1 15,0-24-15,0 0 16,0-69 15,0-1-31</inkml:trace>
  <inkml:trace contextRef="#ctx0" brushRef="#br0" timeOffset="10996">4195 257 0,'24'140'47,"-24"-47"-31,0 23-16,0-23 0,0 24 15,0-24 1,0-23-16,0 23 0,0-46 16,23 0-16,-23-24 15,0 0-15,0 0 16,0-46 0</inkml:trace>
  <inkml:trace contextRef="#ctx0" brushRef="#br0" timeOffset="11468">4219 490 0,'70'-47'47,"-47"47"-47,0 0 15,1 0-15,-24 23 32,-24 24-17,-22 0-15,22-24 16,1 0-16,23 1 16,-23-1-16,46-23 46,-23-23-46,23 23 16,1 0 0,-1 0-16,0 0 0,-23 23 31,-23 23-15,23-22-16,0-1 15,0 0-15,23-23 47,1-23-47,-1-24 16,0 24-16,24-23 15,-24-1-15,-23 0 16</inkml:trace>
  <inkml:trace contextRef="#ctx0" brushRef="#br0" timeOffset="11686">4568 0 0,'117'117'62,"-94"-117"-62,-23 23 16,0 1-16,0-1 15,0 0-15,-23 0 16,-24 24-16,24-24 0</inkml:trace>
  <inkml:trace contextRef="#ctx0" brushRef="#br0" timeOffset="12062">4405 350 0,'93'0'62,"-46"-23"-62,0 23 16,-1-24-16,-23 24 15,1 0-15,-48 24 32,1-1-32,0 0 15,0-23-15,-1 24 16,1-24-16,0 0 47,23 23-47,0 23 15,0 1-15,0 23 16,0 0-16,0 0 16,0 0-16,-24 0 15,24-24-15,-23 24 16,0-47-16,23 24 15,-24-24-15,1-23 16</inkml:trace>
  <inkml:trace contextRef="#ctx0" brushRef="#br0" timeOffset="12946">4592 490 0,'116'-70'31,"-93"70"-15,1 0-16,-1 0 15,-23 23 17,-23 0-32,23 1 0,-24-1 15,1 0-15,23 1 16,23-24 46,1 0-46,-24 23 31,0 0-47,-47 1 0,24-1 15,-24 23 1,24-22-16,0-24 0,-1 23 16,71-23 31,-24-23-32,24-1-15,-1 1 16,1 23-16,0-23 15,22 23-15,-45 0 16,22 0-16,-46 23 31,0 0-15,-23 1-16,-24-1 16,24 0-16,0 1 0,0-24 15,-1 0-15,1-24 16,0 1-1,23 0 1,0-1-16,-24 24 16,24-23-16,0 46 47,0 1-32,0-1-15,0 24 16,0 23-16,0-24 15,0 1-15,0 23 0,0-24 16,0 1 0,0 0-16,0-24 0,24 0 15,-24 0 1,0-46 31,0-23-47,0-1 15,0 0-15,-24-23 16,1 1-16,0-1 16,23 0-16</inkml:trace>
  <inkml:trace contextRef="#ctx0" brushRef="#br0" timeOffset="13343">5081 373 0,'116'93'47,"-92"-46"-32,-24 23-15,0 0 16,0 23-16,0-23 15,0 0-15,-24 0 16,1-24-16,-23 1 16,22 23-16,1-23 15,-24-24-15,24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40:22.7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2796 93 0,'-23'0'0,"46"23"62,-23 1-46</inkml:trace>
  <inkml:trace contextRef="#ctx0" brushRef="#br0" timeOffset="255">2563 163 0,'-93'-70'62,"70"70"-46,-1 0-1</inkml:trace>
  <inkml:trace contextRef="#ctx0" brushRef="#br0" timeOffset="472">2283 46 0,'-70'-46'63,"47"46"-16,0 0-32,0 0-15,-1 0 16</inkml:trace>
  <inkml:trace contextRef="#ctx0" brushRef="#br0" timeOffset="675">1841 23 0,'-47'-23'47,"24"23"-31,-1 0 0,1 0-1</inkml:trace>
  <inkml:trace contextRef="#ctx0" brushRef="#br0" timeOffset="929">1211 70 0,'-93'-24'47,"70"24"-47,0 0 16,-24 0 0,24 0-16,-1 0 15,-22 0-15</inkml:trace>
  <inkml:trace contextRef="#ctx0" brushRef="#br0" timeOffset="1141">419 46 0,'-116'-23'46,"92"23"-46,1 0 16,0 0-16,-24 0 16,1 0-16,-1 0 15,0 23-15,1 1 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14:48.3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209 118 0,'0'24'109,"-23"-1"-109,0 0 16,0 24-16,-24 0 16,24-1-16,-1 1 15,1-1-15,23 24 16,0-23-16,-23 23 15,23-24-15,0 1 16,23 0-16,-23-1 16,23-22-16,24-1 15,-24 0-15,1-23 16,22 23-16,1-23 16,-1-23-16,24 23 0,-23-46 15,-1 22-15,1-22 16,-24-1-16,24 0 15,-24 1-15,1-24 16,-24 23-16,23-23 16,0 1-16,-23 22 15,0-23-15,0 23 16,0 1-16,-23-1 16,0 1-16,-24 22 15,24 1-15,-24 23 16,0 0-16,24 0 15,-23 0-15,-1 0 16,24 23-16,-24 1 0,24 22 16,-1-23-16,24 1 15</inkml:trace>
  <inkml:trace contextRef="#ctx0" brushRef="#br0" timeOffset="308">279 165 0,'0'70'63,"-23"0"-63,23-23 15,-23-1-15,23 1 0,0-1 16,0-22-16,0-1 15,0 0 1,23-23 0,0 0-1,24 0-15,-24 0 16,24-23-16,-1 0 16,1-1-16,-24 24 15,-23-23-15</inkml:trace>
  <inkml:trace contextRef="#ctx0" brushRef="#br0" timeOffset="510">349 375 0,'-23'140'46,"23"-70"-46,0 23 16,-23-23-16,23-24 16,0 24-16,0-23 15,0-1-15,0-22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11:44.45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93 466 0,'116'0'47,"-69"0"-47,-24 0 15,24 0-15,-24 0 16,24-23-16,-24 23 16,0-23-16,24 0 15,-24 23-15,-23-24 0,24 24 16,-1 0-16,-46 0 47,-1 0-47</inkml:trace>
  <inkml:trace contextRef="#ctx0" brushRef="#br0" timeOffset="270">349 257 0,'23'70'47,"1"-24"-47,-24 24 16,0 0-16,0 0 15,-24 0-15,1 23 16,0-46-16,0 23 15,-1-47-15,1 0 16,23 1-16,0-48 31,0 1-31,0-24 16</inkml:trace>
  <inkml:trace contextRef="#ctx0" brushRef="#br0" timeOffset="442">419 606 0,'93'70'32,"-46"-23"-32,-24-24 15,24 24-15,-24-24 16,-23 0-16,23 1 16</inkml:trace>
  <inkml:trace contextRef="#ctx0" brushRef="#br0" timeOffset="1096">792 187 0,'46'46'62,"-46"1"-62,-23 0 16,0-1-16,-24 1 15,24-24-15,0 0 16,23 1-16,23-48 47,0 1-32,1 23-15,-1-23 16,0 23-16,0 0 16,-23 46-1,0 1 1,0 0-16,0-1 16,0 1-16,-23-1 15,23-22-15,0-1 16,23-46 15,1-1-15,-24 1-16,23 0 15,0 0-15,1-1 16,-24 1-16,0 46 31,0 1-31,0 22 16,0 1-16,0-1 15,-24 1-15,24 0 16,0-24-16,0 0 16,24-23 15,-1 0-15,0-23-16,1 0 15,-1-24-15,0 0 16,0 1-16,1-24 0,-24 23 15,23 1-15</inkml:trace>
  <inkml:trace contextRef="#ctx0" brushRef="#br0" timeOffset="1710">1071 187 0,'24'0'62,"-1"23"-62,-23 0 0,23 24 16,1-24-16,-1 1 16,0-1-16,1 0 15,-1-23 1,0 0-1,1-23-15,-24 0 16,23-24-16,-23 24 16,23-1-16,-23 1 15,0 0-15,23 0 16,-23-1 0,0 48 46,0-1-62,0 0 16,0 0-16,-23 1 15,23-1-15,0 0 16,0-46 15,0 0-31,23-1 16,-23-22-16,24 23 15,-1-1 1,-23 48 31,0 22-47,-23 1 16,-1-1-16,1-22 15,0 22-15,-24 1 16,24-24-16,0 0 15</inkml:trace>
  <inkml:trace contextRef="#ctx0" brushRef="#br0" timeOffset="2506">1118 513 0,'47'-23'47,"-1"23"-32,-22-24-15,-1 24 16,24-23-16,-24 23 16,0-23-16,24 0 15,-24 23-15,0 0 16,1 0 0,-48 23 15,1-23-31,0 46 15,-24-22-15,24-1 16,0 0-16,-1 24 16,1 0-16,0-1 15,-1 1-15,24-1 0,-23-22 16,23-1-16,0 0 16,0-46 15,0 0-16,23-1-15,1-22 16,-1-1-16,0 24 16,24-24-16,-1 24 15,1-24-15,23 24 16,-23 0-16,22 23 16,-22-24-16,-24 24 15,1 0-15,-24 24 0,0-1 16,0 24-16,0 23 15,-24-24 1,-22 24-16,22 0 0,1-23 16,0-24-16,23 0 15,0 1-15,-23-24 16,-1 0 0,24-24-16,-23 1 15,0-24-15,23 1 16,-24-1-16,24 0 15,-23 1-15,0 23 16,23-1-16,-24 24 16,24 24 15,0-1-15,0 23-16,0 1 15,0-24-15,0 24 16,0-24-16,0 1 15,0-48 32</inkml:trace>
  <inkml:trace contextRef="#ctx0" brushRef="#br0" timeOffset="2694">1468 606 0,'46'140'31,"-46"-70"-31,0 0 16,0 23-16,0-23 15,0 0-15,0-23 16,0-1-16,0-23 16,0 1-16,0-48 31</inkml:trace>
  <inkml:trace contextRef="#ctx0" brushRef="#br0" timeOffset="2918">1794 327 0,'140'23'31,"-117"-23"-15,0 0-16,1 0 15,-24 23-15,0 1 16,0-1 0,-24 0-16</inkml:trace>
  <inkml:trace contextRef="#ctx0" brushRef="#br0" timeOffset="3239">1840 583 0,'47'0'63,"-24"0"-63,1 0 15,-1 0-15,-23 23 16,0 24-1,0-1-15,-23 1 16,-1 23-16,1 0 16,0-47-16,23 24 15,0-24 1,0-46 0,23 0-1,0-24-15,1 24 16,-1-47-16,0 23 15,24-23-15,-47 0 16,23 0-16,-23 24 16</inkml:trace>
  <inkml:trace contextRef="#ctx0" brushRef="#br0" timeOffset="3608">2004 373 0,'93'0'47,"-70"0"-31,24 0-16,-24 0 15,0 0-15,1 0 16,-48 24 15,1 22-31,0-23 16,-1 1-16,1-1 15,23 0-15,-23-23 16,46 0 15,0 0-15,24-23-16,-24 0 16,24-1-16,-24-22 15,1 23-15,-1-1 16,0-22-16,-23 22 15,0 1-15,-23 23 16,0-23-16</inkml:trace>
  <inkml:trace contextRef="#ctx0" brushRef="#br0" timeOffset="4006">2213 140 0,'-23'93'46,"46"-46"-30,-23 0-16,0-1 0,0 1 16,0-1-16,0 1 15,0-24-15,0 24 16,0-24-16,24-23 78,-1 0-62,0-23-16,-23 0 15,24-1-15,-1 1 16,23 0-16,-22 23 0,-1-24 16,0 24-16,1 0 15,-1 24 1,-23-1-1,0 24-15,0-24 16,0 24-16,0-1 16,0-23-16,-23 1 15</inkml:trace>
  <inkml:trace contextRef="#ctx0" brushRef="#br0" timeOffset="4711">2959 233 0,'117'-46'31,"-71"46"-31,1-23 15</inkml:trace>
  <inkml:trace contextRef="#ctx0" brushRef="#br0" timeOffset="4974">2866 513 0,'140'-23'47,"-70"-1"-47,-1 1 16,1-23-16,-23-1 16,0 24-16,-24-1 15,0 1-15,-23 0 16,-23 23-1,0 0-15,-1 0 16</inkml:trace>
  <inkml:trace contextRef="#ctx0" brushRef="#br0" timeOffset="5169">3192 257 0,'0'70'47,"0"0"-31,0-1-16,23 1 15,-23 0-15,0 0 16,24 0-16,-24-23 16,0-1-16,23-22 15,-23-1-15,0-46 32</inkml:trace>
  <inkml:trace contextRef="#ctx0" brushRef="#br0" timeOffset="5365">3262 397 0,'-70'116'31,"47"-46"-15,-1-23-16,1 22 15,-23 1-15,22-23 16,-22 0-16,22-1 15,24-22-15,-23-24 16</inkml:trace>
  <inkml:trace contextRef="#ctx0" brushRef="#br0" timeOffset="5550">3192 490 0,'70'140'47,"-47"-117"-47,-23 23 15,24-22-15,-24-1 16,23-46 15</inkml:trace>
  <inkml:trace contextRef="#ctx0" brushRef="#br0" timeOffset="5888">3355 490 0,'47'46'63,"-47"-22"-63,0 22 16,0-22-16,0 22 15,23-23 1,0-46 15,1 0-31,-1-24 16,0 24-16,1-24 15,-1 24-15,0 23 0,0-23 16,1 23 0,-1 0-16,0 23 15,-23 24-15,0-24 16,-23 24-16,0-1 15,-24 1-15,24-1 16,0 1-16,-1-24 16,1-23-16,0 24 15</inkml:trace>
  <inkml:trace contextRef="#ctx0" brushRef="#br0" timeOffset="6119">3868 536 0,'70'47'47,"-70"-24"-31,0 24-16,0-24 15,-24 0-15,24 1 16,-23-24-16,23-24 16</inkml:trace>
  <inkml:trace contextRef="#ctx0" brushRef="#br0" timeOffset="6435">4008 140 0,'23'117'47,"-23"-47"-47,23 0 15,-23 23-15,0-23 16,0 23-16,0-23 16,0-24-16,0 1 15,0-24-15,0 1 16,0-48 46,-23 1-46,0-24-16,-1 24 16,1-24-16,23 24 15,-23 0-15</inkml:trace>
  <inkml:trace contextRef="#ctx0" brushRef="#br0" timeOffset="6653">4217 513 0,'94'23'47,"-71"1"-47,0-1 16,-23 0-16,0 24 15,0-24 1</inkml:trace>
  <inkml:trace contextRef="#ctx0" brushRef="#br0" timeOffset="7298">4520 210 0,'70'93'47,"-70"-46"-32,-23-24-15,-24 24 16,24-1-16,-24 1 16,24-24-16,23 1 0,-23-1 15,46-23 32,0-23-31,1 23-16,-1 0 15,-23-24-15,23 24 16,1 0-16,-1 0 16,-23 24-16,0 22 15,0 1-15,0-1 16,-23 24-16,-1-46 16,24 22-16,0-22 15,0-48 16,24 1-31,22-24 16,-22 1-16,-1 22 16,0-22-16,0 46 31,-23 23-15,0 24-16,-23-1 15,23 1-15,-23 0 16,23-24-16,0 0 15,0 1-15,23-24 32,0-24-32,1 1 15,22-24-15,-22 1 0,-1-24 16,0 0-16,1 23 16,-24-23-16</inkml:trace>
  <inkml:trace contextRef="#ctx0" brushRef="#br0" timeOffset="8295">4823 94 0,'24'116'32,"-24"-93"-17,23 24-15,-23-24 16,23-23-16,0 0 0,1 0 15,-1 0 1,0-46-16,1 22 16,-1-22-16,0 23 15,1-24-15,-24 24 16,0-1-16,0 1 16,0 0-16,0-1 15,-24 48 48,24 22-63,0-22 15,0-1-15,0 0 16,0 1-16,0-1 0,0-46 31,24-1-15,-1 1-16,-23 0 15,23 23-15,0-24 16,1 24 0,-24 24 15,-47 22-31,24 1 16,-24 23-16,1-24 15,-1 1-15,0 0 16,1-1-16,-1 1 15,24-24-15,23 0 16,0-46 15,47 0-31,-24-1 16,0 1-16,24 0 16,-1 0-16,-22-1 15,22 1-15,-22 0 16,-1 23-1,-46 23 1,-1 24 0,1-1-16,0 1 15,-24-1-15,24 1 0,-24 23 16,24-24 0,0 1-16,23 0 0,0-24 15,0-46 16,23-24-15,0 0-16,24 1 16,-24-1-16,24 1 15,-1-1-15,1 24 16,-1-1-16,1 1 16,0 0-16,-24 23 15,0 0-15,-23 46 16,0 1-16,0 0 15,-23 23 1,0-1-16,-1 1 0,-22 0 16,22-23-16,1 0 15,0-24-15,0-23 16,23 23-16,-24-23 16,1-23-16</inkml:trace>
  <inkml:trace contextRef="#ctx0" brushRef="#br0" timeOffset="8484">4986 583 0,'-23'116'31,"23"-69"-15,0 0-16,-23-1 15,23-22-15,0-1 16,0-70 15</inkml:trace>
  <inkml:trace contextRef="#ctx0" brushRef="#br0" timeOffset="8634">5080 630 0,'0'139'16,"0"-69"-1,0 0-15,0 0 16,0 0-16,-24 0 0,24-23 16,0-1-16,0-23 15</inkml:trace>
  <inkml:trace contextRef="#ctx0" brushRef="#br0" timeOffset="9300">5452 327 0,'117'0'47,"-94"23"-47,1-23 15,-1 0-15,-23 23 16,0 1 0,0-1-16</inkml:trace>
  <inkml:trace contextRef="#ctx0" brushRef="#br0" timeOffset="9624">5429 513 0,'93'0'47,"-46"0"-31,-24 0-16,-23 23 15,0 1 1,0 22-16,-23 1 16,0 23-16,-1-24 15,24 1-15,-23-24 0,23 1 16,0-48 15,23-22-15,1-1-16,-1 0 15,0 1-15,1-1 16,-1 1-16,-23-1 16,0 0-16</inkml:trace>
  <inkml:trace contextRef="#ctx0" brushRef="#br0" timeOffset="9960">5639 327 0,'70'0'47,"-47"0"-47,0 0 16,24 0-16,-24 0 15,1 0-15,-1 0 16,-23 23 0,-23 0-1,-24 1-15,0 22 16,24-23-16,0 1 15,-1-1-15,1 0 16,0-23 0,46-23 15,0 23-31,24-23 16,-24-1-16,24-22 15,-24 23-15,1-24 16,-1 24-16,-23-24 15</inkml:trace>
  <inkml:trace contextRef="#ctx0" brushRef="#br0" timeOffset="10448">5779 210 0,'0'117'31,"23"-94"-16,-23 0-15,23-23 16,1 0-16,-24 24 16,23-24-1,-23 23-15,0 0 16,0 0 0,0 1-16,0-1 15,0 0-15,0 1 16,-23 22-16,23-22 15,0 22-15,-24-23 16,24 24-16,0-24 16,-23 24-16,23-24 15,23-23 17,1-23-17,-1 0-15,0-24 16,0 24-16,24-24 15,-24 24-15,1 0 16,-1-1-16,0 24 16,1 24-1,-24-1-15,0 23 16,23-22-16,-23 22 16,0 1-16,0-24 15,0 24-15,0-24 16,0 1-16</inkml:trace>
  <inkml:trace contextRef="#ctx0" brushRef="#br0" timeOffset="184836">69 1562 0,'70'23'47,"-46"0"-32,22-23-15,-22 24 16,-24-1-16,0 0 15</inkml:trace>
  <inkml:trace contextRef="#ctx0" brushRef="#br0" timeOffset="185011">0 1841 0,'93'24'47,"-70"-1"-32</inkml:trace>
  <inkml:trace contextRef="#ctx0" brushRef="#br0" timeOffset="185181">69 2214 0,'0'-116'31,"24"69"-15,-1 0-16,24 1 16,-24-24-16,-23 23 0,23 24 15</inkml:trace>
  <inkml:trace contextRef="#ctx0" brushRef="#br0" timeOffset="186292">256 1562 0,'116'-47'47,"-92"24"-31,-1 23-16,0 0 15,1 0-15,-24 23 47,-24-23-47,24 23 0,-23 1 32,23-1-17,-23 0-15,23 1 16,0 22-16,0-22 15,0-1-15,0 0 16,0 0-16,0-46 63,23 0-63,0 23 15,1-23-15,-1-1 16,0 24-16,1 0 15,-24 24 17,0-1-32,0 0 15,-24 0-15,1 24 16,23-24 0,-23-23-16,46-23 62,0 23-62,-23-23 16,24-1-16,-1 1 0,0 0 15,0 23-15,1-23 16,-1 23 0,-46 23 30,-1 23-46,-22 1 16,23-24-16,-1 24 16,1-24-16,0 1 15,23-1-15,23-23 63,0 0-63,1 0 15,-1 0 1,0 0-16,-23 23 16,23-23-16,-23 23 15,24 1-15,-24-1 16,0 24-16,0-24 16,0 24-16,0-1 15,0-23-15,0 24 16,0-24-16,0 1 15,-24-24-15,24 23 16,-23-23 0,0 0-16,0-23 15,-1-1-15,1 1 16,-24 0-16,24-24 16,23 24-16,-23 23 15,23-23-15,23 23 47,24 0-47,-1-24 16,1 24-16,-1-23 15,1 23-15,23-23 16,-23-1-16,22 1 0,-22 0 16</inkml:trace>
  <inkml:trace contextRef="#ctx0" brushRef="#br0" timeOffset="186854">1002 1445 0,'46'117'46,"-46"-71"-30,0 1-16,0-24 16,0 1-16,0-1 15,23-23 1,-23-23 0,24-24-16,-24 24 15,23-1-15,0 1 16,1 23-1,-24 47 1</inkml:trace>
  <inkml:trace contextRef="#ctx0" brushRef="#br0" timeOffset="187776">932 1841 0,'23'94'47,"-23"-71"-31,0 0-16,23-46 47,-23 0-47,24-1 15,-1 1-15,0 0 16,0 23 0,1-24-16,-1 24 15,0 0 1,-23 24 0,-23-1-16,0 0 15,-1 1-15,1 22 16,0-23-16,0-23 15,-1 24-15,1-1 16,0-23-16,-1 23 16,1 1-16,0-1 0,-1 0 15,1 24-15,23-24 16,-23 0-16,23 1 16,0-1-16,23-46 46,0-24-46,1 1 16,22 22-16,-22-22 16,22 22-16,-22 1 15,-1 0-15,0 23 16,0 0-16,-23 46 16,0-22-1,-23 22-15,23-22 16,0-1-16,0 0 15,0-46 17,23 0-32,-23-24 15,24 24-15,-1-1 16,-23 1-16,23 0 16,1 23-1,-24 23 1,0 0-1,23 1-15,-23-1 16,23-23 15,1-23-31,-1-24 16,0 24-16,1-1 16,-1 1-16,0 23 15,0 0-15,1 0 16,-24 23-1,23 1-15,-23 22 16,0 1-16,0 0 16,-23-1-16,23-23 15,-24 1 1</inkml:trace>
  <inkml:trace contextRef="#ctx0" brushRef="#br0" timeOffset="187994">1538 1538 0,'116'0'47,"-93"0"-31,-23 24-1,0-1-15,0 0 16,-46 47-16,-1-23 16,1-1-16</inkml:trace>
  <inkml:trace contextRef="#ctx0" brushRef="#br0" timeOffset="188181">1421 1911 0,'140'-93'62,"-94"70"-62,1-1 16,0-22-16,-1 23 15,-22-1-15,-1 24 16,-46 0 0,-1 0-16,-22 24 0,22-1 15</inkml:trace>
  <inkml:trace contextRef="#ctx0" brushRef="#br0" timeOffset="188362">1561 1655 0,'23'93'47,"-23"-46"-47,0 23 15,0-24-15,0 1 16,0-24-16,0 24 15,0-24 1,0-46 0</inkml:trace>
  <inkml:trace contextRef="#ctx0" brushRef="#br0" timeOffset="188541">1724 1562 0,'47'116'31,"-24"-69"-15,-23-1-16,0 1 15,0 0-15,0-24 16,0-46 0</inkml:trace>
  <inkml:trace contextRef="#ctx0" brushRef="#br0" timeOffset="188872">1957 1352 0,'47'140'47,"-47"-94"-47,0 24 15,0-46-15,0 22 16,0-22-16,23-24 31,0-47-31,-23 24 16,24-24-16,-1 0 0,-23 24 15,23 0-15,-23 46 47,0 24-47,0-1 16,0 1-16,-23 0 15,0 22-15,-1-22 16,1-24-16,0 24 16,-1-24-16</inkml:trace>
  <inkml:trace contextRef="#ctx0" brushRef="#br0" timeOffset="189451">1910 1795 0,'0'70'63,"0"-24"-63,0 1 15,0-1-15,-23 24 16,23-23-16,-23 0 16,23-24-16,-24 23 15,24-22-15,-23-1 16,0-23-1,0-23 1,23-1-16,0 1 0,-24-23 16,24 22-1,0-22-15,0 22 0,0 1 16,0 0-16,24 23 16,-1 0-16,0-24 15,0 24-15,24 0 16,-24 0-16,1 0 15,-1 0-15,-23 24 32,-23 22-32,-1 1 15,-22 0-15,-1-1 16,1 1-16,-1-24 0,0 0 16,24-23-16,23 24 15,-23-24-15,-1 0 31,48 0-15,-1 0 0,24 0-16,-1-24 15,1 24-15,23 0 16,0-23-16,0 23 16,0-23-16,-1 23 15,-22-24-15,23 24 16,-23 0-16</inkml:trace>
  <inkml:trace contextRef="#ctx0" brushRef="#br0" timeOffset="190700">3006 1678 0,'23'0'31,"0"0"-15,1 24-16,22-24 15,-23 0-15,1 0 16,-1 0-16,0 0 0,1 0 16,-48 0 15,1 0-15,0 0-16,-1 0 15,1 23 1,23 0-1,0 0-15,0 24 16,0 0-16,-23 23 16,23-24-16,0 24 15,0 0-15,-23-23 16,-1 22-16,24-45 0,-23 22 16,0-22-1,-1-24 16,24-24-15,0 1 0,0 0-1,24 23-15,-1-24 16,24 24-16,-24-23 16,47 23-16,-24-23 15,-22 23-15,22-23 16,-22 23-16</inkml:trace>
  <inkml:trace contextRef="#ctx0" brushRef="#br0" timeOffset="190916">3332 1678 0,'140'0'47,"-117"0"-47,0 24 16</inkml:trace>
  <inkml:trace contextRef="#ctx0" brushRef="#br0" timeOffset="191254">3332 1771 0,'23'94'31,"-23"-24"-31,0 23 15,0-23-15,0 0 16,0-1-16,-23-22 0,23-24 16,0 1-1,23-48 32,24 24-47,-24-23 16,24 23-16,-24-23 15,24-1-15,-24 24 16,0-23-16,-23 0 16,0 0-1</inkml:trace>
  <inkml:trace contextRef="#ctx0" brushRef="#br0" timeOffset="191436">3402 2028 0,'116'-24'31,"-69"24"-15,-1-23-16,-22 23 15,-24-23-15</inkml:trace>
  <inkml:trace contextRef="#ctx0" brushRef="#br0" timeOffset="191630">3518 1678 0,'140'-23'31,"-93"23"-15,-24 0-16,0 0 16,1 0-16</inkml:trace>
  <inkml:trace contextRef="#ctx0" brushRef="#br0" timeOffset="191952">3588 1725 0,'-23'163'31,"23"-93"-15,-23 0-16,23 0 16,-24-24-16,24 1 15,0-24-15,0 0 16,24-23 15,-1-23-31,0 23 16,24-23-16,-1 0 15,1 23-15,0-24 0,-1 1 16,-22 23-16,-1 0 16,0-23-1</inkml:trace>
  <inkml:trace contextRef="#ctx0" brushRef="#br0" timeOffset="192304">3565 2028 0,'116'-24'47,"-92"1"-47,22 23 15,-22 0-15,-1-23 16,0 23 0,-23-23-1</inkml:trace>
  <inkml:trace contextRef="#ctx0" brushRef="#br0" timeOffset="192536">3891 1655 0,'140'-47'47,"-93"47"-47,-1 0 16,-23 0-16,1 0 15,-1 0-15,-46 0 16,-1 24 0</inkml:trace>
  <inkml:trace contextRef="#ctx0" brushRef="#br0" timeOffset="192852">3961 1655 0,'0'116'31,"0"-46"-15,0 0-16,0 23 15,0-23-15,0-23 16,0 0-16,0-24 15,0 0-15,0-46 47,23 23-47,1-23 16,22-1-16,-22 1 0,22 23 16,1-23-1,-24-1-15,24 24 0,-24 0 16,0 0-16,-23-23 15</inkml:trace>
  <inkml:trace contextRef="#ctx0" brushRef="#br0" timeOffset="193046">3961 1865 0,'140'0'47,"-70"-24"-47,-24 24 16,-22-23-16,22 23 16,-22-23-16</inkml:trace>
  <inkml:trace contextRef="#ctx0" brushRef="#br0" timeOffset="193489">4311 1538 0,'116'0'31,"-46"0"-31,-23 0 16,-1 0-16,24 0 15,-23 0-15,-24 0 16,0 0-16,1-23 16,-24 46 30,0 1-30,0-1-16,-24 24 16,1-1-16,23 1 0,-23 46 15,-1-23-15,1 0 16,0 23-16,23-23 16,-23 0-16,23-24 15,0 1-15,-24-24 16,24 1-16,0-71 31,24 0-15</inkml:trace>
  <inkml:trace contextRef="#ctx0" brushRef="#br0" timeOffset="194089">5010 1655 0,'-24'0'46,"1"23"-14,23 1-17,0-1-15,0 23 16,-23 1-16,23-24 16,0 24-16,0-24 0,0 24 15,23-24-15,0 0 16,1-23-16,-1 24 15,0-24-15,1 0 16,-1 23-16,0-23 16,0 0-1,-23 23 1,-23-23-16,0 24 16,-24-1-16,1 0 15,22-23-15,-22 24 16,-1-24-16,24-24 15,0-22-15</inkml:trace>
  <inkml:trace contextRef="#ctx0" brushRef="#br0" timeOffset="194240">5103 1655 0,'116'0'15,"-69"0"1,0 0-16,-24 0 16</inkml:trace>
  <inkml:trace contextRef="#ctx0" brushRef="#br0" timeOffset="194546">5476 1608 0,'-47'94'16,"24"-25"-1,0 1-15,-1-23 16,24 0-16,0-24 16,0 0-16,24 0 15,-1-23-15,0 0 16,24 0-16,-1 0 15,1 0-15,23-46 16,-24 23-16,1-1 16,-24 1-16,1-24 0,-1 24 15,-23 0-15,0-1 16,-23 24-16,-1-23 16,1 0-16</inkml:trace>
  <inkml:trace contextRef="#ctx0" brushRef="#br0" timeOffset="194712">5616 1655 0,'-24'163'47,"24"-93"-31,0 0-16,0 0 16,0 0-16,-23 0 0,23-1 15,0 1-15,0 0 16,-23-23-16,23 23 15</inkml:trace>
  <inkml:trace contextRef="#ctx0" brushRef="#br0" timeOffset="195629">6035 1841 0,'116'-23'47,"-69"23"-32,0 0-15,-24 0 16,0-23-16,1 23 16,-48 0-1</inkml:trace>
  <inkml:trace contextRef="#ctx0" brushRef="#br0" timeOffset="195843">5942 2121 0,'140'-93'31,"-71"46"-15,-22 24-16,0-24 0,-1 24 15,-46 0 1,-23-1-1,0 1-15</inkml:trace>
  <inkml:trace contextRef="#ctx0" brushRef="#br0" timeOffset="196032">6175 1702 0,'0'23'63,"0"0"-63,0 47 15,0 0-15,0 0 16,0 0-16,0 0 16,-24 0-16,24-24 0,-23 1 15,0-24-15,23 0 16,0 1-16</inkml:trace>
  <inkml:trace contextRef="#ctx0" brushRef="#br0" timeOffset="196220">6198 1981 0,'47'140'31,"-24"-93"-15,0-24-16,1 23 15,-24-22-15,0-1 16,0-46-1</inkml:trace>
  <inkml:trace contextRef="#ctx0" brushRef="#br0" timeOffset="196948">6408 1655 0,'0'93'31,"0"-23"-31,0-23 16,0-24-1,0 0-15,0 1 0,23-24 32,0-47-17,1 24-15,22-24 16,-22 0-16,-1 1 15,0 23-15,1-1 16,-1 1-16,0 23 16,0 0-1,-23 23-15,0 24 16,-23 23-16,-23 0 16,-1-24-16,0 24 15,24-23-15,-24-24 16,24 0-16,23-69 31,23 22-15,-23-22-16,24 23 15,-24-1-15,23 24 16,-23 24 15,0 22-31,0 1 16,-23-1-16,23 1 15,-24 0-15,1-1 16,23-23-16,0 1 16,23-48-1,1-22 1,-1-1-16,-23 24 16,23 0-16,1-1 15,-1 24 16,-23 24-31,23-1 16,-23 0-16,24 24 16,-1-24-1,0-23-15,0 23 16,1-23 0,-1-23-16,0-23 15,1 22-15,-24-22 0,23-1 16</inkml:trace>
  <inkml:trace contextRef="#ctx0" brushRef="#br0" timeOffset="197165">6851 1585 0,'139'0'46,"-69"0"-30,0 0-16,-23 0 16,-1 0-16,1-23 15,-24 23-15,-23-24 32</inkml:trace>
  <inkml:trace contextRef="#ctx0" brushRef="#br0" timeOffset="197330">7060 1422 0,'0'140'31,"0"-70"-15,0-24-16,0-22 15,0-1-15,0 0 16</inkml:trace>
  <inkml:trace contextRef="#ctx0" brushRef="#br0" timeOffset="197480">7177 1515 0,'-23'93'31,"23"-46"-15,-24 0-16,1-1 15,0-23-15,-1 1 16,-22-1-16</inkml:trace>
  <inkml:trace contextRef="#ctx0" brushRef="#br0" timeOffset="197668">6851 1841 0,'23'0'62,"23"0"-62,-22 24 16,-1-24-16,0 0 16,-23 23-16,0 0 15,0 1 1,-23-1-16,0 0 16,-24 0-16</inkml:trace>
  <inkml:trace contextRef="#ctx0" brushRef="#br0" timeOffset="197939">6804 2028 0,'47'0'47,"-24"0"-31,0 23-16,-23 0 16,0 1-16,23-1 15,-23 24-15,0-24 16,0 23-16,0-22 15,0-1-15,0 0 16,0 1-16,0-48 63,0-22-63,0-1 15,0-23-15</inkml:trace>
  <inkml:trace contextRef="#ctx0" brushRef="#br0" timeOffset="198484">7014 1865 0,'116'-24'16,"-69"1"-1,-1 23 1,1-23-16,0 23 0,-24 0 15,-23 23 17,-47 0-17,24 24-15,-24-24 16,1 1-16,23-1 16,-1-23-16,1 0 15,0 0 1,23 23 31,0 0-32,0 1-15,0-1 16,0 0-16,0 24 16,0-24-16,23 1 15,-23 22-15,23-23 16,1 24-16,-1-24 15,0 1-15,0-1 16,1 0-16,22-23 16,-22 0-16,22 0 15,1 0-15,23-23 16,-24 0-16,-22-24 16,-1 24-16,0-1 15,-23 1-15,0 0 0,0 0 31,0-1-31,0 1 0,-46 23 16,22-23-16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2:12:06.9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219 769 0,'0'23'94,"0"24"-78,0-24-16,0 47 15,0 0-15,0 0 16,0 23-16,-23 0 16,23 47-16,-24-23 15,24 23-15,0-1 16,-23 1-16,23 23 16,0-23-16,0 23 15,0-23-15,0 23 0,0-23 16,0 0-16,0 0 15,0-1-15,0 1 16,0-23-16,0 23 16,0-1-16,0-22 15,0-1-15,0 1 16,0 0-16,-23-1 16,23 1-16,0-1 15,0 24-15,-24-24 16,24 1-16,-23 23 15,23-24-15,-23 1 16,23-1-16,0 1 0,-23-24 16,23 23-1,0 1-15,0-24 0,0 24 16,0-24-16,0 0 16,0 0-16,0-23 15,0 0-15,0 0 16,0-23-16,0-1 15,0 1-15,0-24 16,0 1-16,0-71 47,0 0-47,23-46 16,-23 0-16</inkml:trace>
  <inkml:trace contextRef="#ctx0" brushRef="#br0" timeOffset="1748">3924 932 0,'0'47'63,"0"-1"-63,23 1 15,-23 23-15,0 0 16,0 23-16,0 0 15,0 0-15,0 24 16,0 0-16,-23 22 16,23 1-16,-23-23 0,23 22 15,-23 1-15,23-23 16,-24-1-16,24 1 16,0-1-16,-23-22 15,23-25-15,0 1 16,0 0-16,0 0 15,0-23-15,-23-1 16,23 1-16,0 0 16,0-1-16,0 24 15,0-23-15,0-1 16,-24 24-16,24-23 16,0 23-16,0 0 15,-23-24-15,23 24 0,-23-23 16,23 23-1,0 0-15,-24 0 0,24-24 16,-23 24-16,0 0 16,23-23-16,0 22 15,-24-22-15,24 0 16,0 23-16,0-24 16,0 24-16,0-23 15,0 23-15,0-24 16,0 1-16,0 23 15,-23-24-15,23 1 16,0 23-16,0-24 0,0 1 16,0 0-1,0-1-15,0 1 0,0-1 16,0 1-16,0 0 16,0-1-16,0 1 15,0-24-15,0 24 16,0-24-16,0 24 15,0-24-15,0 24 16,0-24-16,0 0 16,0 1-16,23-1 15,-23 0-15,0 0 16,0 1-16,0-1 16,0 0-1,0 1-15,0-1 16,0 0-16,0 1 0,0-1 15,0 23-15,0-22 16,0-1-16,0 0 16,0 1-16,0-1 15,0 0-15,0 1 16,0-1 0,0 0-1,0 0-15,0 24 16,0-24-16,-23 24 15,23-24-15,0 24 16,-23-24-16,23 1 16,0-71 15,0 0-31,-23-23 16</inkml:trace>
  <inkml:trace contextRef="#ctx0" brushRef="#br0" timeOffset="3368">242 2307 0,'24'0'141,"-1"0"-141,0 0 16,24 0-16,-1 0 15,1 0-15,23 0 16,0 0-16,0 0 15,0 0-15,0 0 16,-1 0-16,1 0 0,0 0 16,0 0-16,23 0 15,-23 0-15,24 0 16,-25 0-16,25 0 16,-1 0-16,0 0 15,0-23-15,0 23 16,-23 0-16,0 0 15,0 0-15,0 0 16,0 0-16,-23 0 16,23 0-16,-24 0 15,24 0-15,-23 0 16,23 0-16,-24 0 16,24 0-16,-23 0 15,-1 0-15,1 0 16,-1 0-16,1 0 0,-24 0 15,24 0-15,-24 0 16,24 0-16,0 0 16,-1-24-16,1 24 15,23 0-15,-24-23 16,-22 23-16,22 0 16,1 0-16,-24 0 15,0 0-15,24 0 16,-24 0-16,1 0 15,-1 0-15,0 0 16,0 0-16,1 0 16,-1 0-16,0 0 15,1 0-15,-1 0 16,0 0-16,1 0 16,-1 0-16,0 0 15,1 0-15,-1 0 16,0 0-16,0 0 15,-46 0 48,-23 0-63,-1 0 16</inkml:trace>
  <inkml:trace contextRef="#ctx0" brushRef="#br0" timeOffset="4912">172 2796 0,'-23'0'62,"46"0"-30,1 0-17,-1 0-15,0 0 0,24 0 16,-24 0-16,47-23 15,-23 23-15,-1 0 16,24 0-16,-23-23 16,-1 23-16,1 0 15,0 0-15,-1 0 16,1-23-16,-1 23 16,-22 0-16,22 0 15,1 0-15,23-24 16,-24 24-16,1 0 15,0 0-15,-1 0 16,1 0-16,0 0 0,-1 0 16,24 0-1,-23 0-15,23 0 0,-1 0 16,1 0-16,-23 0 16,23 0-16,-24 0 15,24 0-15,-23 0 16,0 0-16,22 0 15,-22 0-15,0 0 16,23 0-16,-24 0 16,1 0-16,23 0 15,-24-23-15,1 23 16,0 0-16,-1 0 16,1 0-16,-1 0 0,-22 0 15,22 0 1,1 0-16,-24 0 0,24 0 15,-1 0-15,-22 0 16,22 0-16,-22 0 16,22 0-16,-22 0 15,22 0-15,-23 0 16,24 0-16,-24 0 16,1 0-16,22 0 15,1 0-15,-24 0 16,0 0-16,24 0 15,-24 0-15,24 0 16,-24 0-16,1 0 16,-1 0-16,0 0 0,0 0 15,24 0-15,-24 0 16,1 0-16,-1 0 16,0 0-16,1 0 15,-1-23 1,0 23-1,1 0 17,-1 0-17,-46 0 63</inkml:trace>
  <inkml:trace contextRef="#ctx0" brushRef="#br0" timeOffset="6990">219 3169 0,'23'0'94,"1"0"-63,-1 0-31,0 0 16,0 0-16,24 0 15,-24-23-15,24 23 0,-24 0 16,1 0 0,22 0-16,-22 0 0,-1 0 15,23 0-15,1 0 16,-24-23-16,24 23 16,0 0-16,-1-24 15,1 24-15,23 0 16,-24 0-16,1 0 15,-1 0-15,24 0 16,-23 0-16,0 0 16,23 0-16,-24 0 15,24 0-15,0 0 16,0 0-16,0-23 16,0 23-16,0 0 15,-1 0-15,-22 0 0,0 0 16,-1 0-16,1 0 15,-1 0-15,1 0 16,0 0-16,-1 0 16,1 0-16,0 0 15,-1 0-15,1 23 16,-24-23-16,24 0 16,-1 0-16,1 0 15,-24 0-15,24 0 16,-1 0-16,-22 0 15,-1 0-15,24 0 16,-24 0-16,23 0 0,-22 0 16,22 0-16,-22 0 15,22 0-15,-22 0 16,22 0-16,-22 0 16,-1 0-16,0 0 15,24 0-15,-24 0 16,0 0-16,24 0 15,-24 0-15,24 0 16,-24 0-16,0 0 16,1 0-16,-1 0 15,0 0-15,1 0 16,-1 0 0,0 0-16,1 0 0,-1 0 15,0 0 1,0 0-16,1 0 15,-1 0-15,0 0 32,1 0-17,-1 0 17,0 0 30,-23 24-46,-23-1 15,0 0-31</inkml:trace>
  <inkml:trace contextRef="#ctx0" brushRef="#br0" timeOffset="8580">312 3542 0,'23'0'94,"1"0"-94,22 0 15,-22 0-15,-1 0 16,0 0-16,1 0 16,-1 0-16,0 0 0,1 0 15,-1 0-15,23 0 16,1-23-16,-24 23 16,24 0-16,0 0 15,-24 0-15,23 0 16,-22 0-16,22 0 15,-22 0-15,22 0 16,1 0-16,-24 0 16,24 0-16,-1 0 15,1 0-15,23 0 16,-23 0-16,22 0 16,-22-23-16,23 23 15,0 0-15,0 0 0,0 0 16,0 0-16,-24 0 15,1 0-15,-1 0 16,1 0-16,0 0 16,-1 0-16,1 0 15,23 0-15,-24 0 16,1 0-16,0-24 16,-1 24-16,1 0 15,-24 0-15,24 0 16,-24 0-16,24 0 15,-24 0-15,0 0 16,0 0-16,24 0 0,-24 0 16,1 0-1,22 0-15,-22 0 0,-1 0 16,0 0-16,0 0 16,1 0-16,-1 0 15,0 0-15,1 0 16,-1 0-16,0 0 15,1 0-15,-1 0 16,0 0-16,1 0 16,-1 0-16,0 0 15,0 0-15,1 0 16,-1 0-16,0 0 16,24 0-16,-24 0 15,1 0-15,22 0 16,-23 0-16,1 0 0,-1 0 15,0 0-15,1 0 16,-24 24-16,23-24 16,0 0-16,1 0 15,-1 0 1,0 0-16,0 0 16,1 0-1,-1 0 1,0 0-16,1 0 15,-1 0 1,0 0 0,1 0 46,-24-24-15,0 1-31</inkml:trace>
  <inkml:trace contextRef="#ctx0" brushRef="#br0" timeOffset="10291">4180 2284 0,'-23'0'93,"0"23"-77,0-23-16,-24 23 16,24 1-16,-1-24 15,1 23-15,0-23 16,23 23-16,0 1 31,0-1 0,23-23-31,0 23 0,1-23 16,-1 24 0,0-24-16,24 23 15,-24-23-15,0 0 16,1 0-16,-1 0 16,0 0-16,1 0 15</inkml:trace>
  <inkml:trace contextRef="#ctx0" brushRef="#br0" timeOffset="10532">4041 2447 0,'116'-23'47,"-69"23"-32,-1 0-15,1 0 16,-24 0-16,24 0 16,-1 23-16,1-23 0,0 0 15,-1 23 1,-22-23-16</inkml:trace>
  <inkml:trace contextRef="#ctx0" brushRef="#br0" timeOffset="11850">4973 2260 0,'70'-23'47,"-24"23"-47,-22-23 15,-1 23-15,0-23 16,-23 69 109,0-23-109,0 24-16,0 0 15,0-1-15,0 1 16,0 0-16,0-24 15,0 0 1,-23-23 15,0 0-15,-1 0 0,1 0-1,0 0-15,-1 0 16,48 0 78,-1 0-94,24-23 15,-24 23-15,0 0 16,24 0-16,-24 0 15,0 0-15,1 0 16,-1 0-16,0 0 31,-23 23-15</inkml:trace>
  <inkml:trace contextRef="#ctx0" brushRef="#br0" timeOffset="12630">5532 2027 0,'70'0'47,"-70"24"0,0-1-47,-47 0 16,24 24-16,-24 0 15,24-1-15,-24 1 16,24-24-16,0 0 0,0-23 16</inkml:trace>
  <inkml:trace contextRef="#ctx0" brushRef="#br0" timeOffset="12817">5625 2121 0,'140'46'31,"-93"-22"-31,-24-1 0,24 0 15,-24 0-15,-23 1 16</inkml:trace>
  <inkml:trace contextRef="#ctx0" brushRef="#br0" timeOffset="13050">5625 2214 0,'24'116'47,"-24"-46"-31,0-23-16,0 0 16,23-1-16,-23-23 15,0 1-15,0-1 16</inkml:trace>
  <inkml:trace contextRef="#ctx0" brushRef="#br0" timeOffset="13268">6115 1934 0,'116'0'47,"-116"24"-31,0-1 0,0 0-1,-23-23-15</inkml:trace>
  <inkml:trace contextRef="#ctx0" brushRef="#br0" timeOffset="14154">6115 1934 0,'-117'93'0,"117"1"31,0-48-15,0-22-16,-23-1 15,23 0-15,0 0 16,-24-23-16,48-46 47,-1 23-47,0-1 16,1 1-16,-1 0 15,24-1-15,-24 24 16,23-23-16,-22 23 0,22-23 15,-22 23-15,-24 23 32,0 0-17,-47 24-15,24-24 16,-1 1-16,24-1 16,-23 0-1,46-46 16,-23 0-15,24 23-16,-1-24 16,-23 48 31,0-1-32,-23 0-15,-1 24 16,1-24-16,0 0 15,23 1-15,0-1 16,0 0-16,0 1 16,0-1-1,23 0-15,0-23 16,1 24 0,-1-24-16,0 23 15,1-23-15,-1 0 0,-23 23 31,0 0-31,0 1 16,-23-1-16,-1 0 16,1 1-16,0-1 15,-24-23-15,24 0 16,-24 0-16,24-23 16,0-1-16,23 1 15,-24-24-15,24 24 16,0 0-1,0 0 1,24 23 0,-1 0-16,24 0 15,-1-24-15,1 24 16,-1 0-16,-22-23 0,22 23 16,1-23-16,-24-1 15,1 1-15,-1 0 16</inkml:trace>
  <inkml:trace contextRef="#ctx0" brushRef="#br0" timeOffset="14393">6441 1958 0,'93'-24'31,"-46"24"-31,-1 0 16,1-23-16,-24 23 15,0 0-15,-69 0 32,23 0-17,-24 23-15</inkml:trace>
  <inkml:trace contextRef="#ctx0" brushRef="#br0" timeOffset="14536">6441 1958 0,'70'-47'0,"-70"140"47,0-70-47,-24 24 15,24-24-15</inkml:trace>
  <inkml:trace contextRef="#ctx0" brushRef="#br0" timeOffset="15136">6651 1934 0,'0'117'47,"-47"-71"-47,24 1 15,-24 0-15,24-24 16,-1 0-16,1 0 16,0-23-1,23 24-15,0-48 47,23 24-47,-23-23 16,47 0-16,-24 23 15,24-23-15,-1-1 16,-22 1-16,22 23 16,1 0-16,-1 0 0,-22 0 15,-1 0 1,-23 23-16,0 1 16,0 22-16,-23-23 15,-1 24-15,-22-24 16,22 1-16,-22-24 15,23 23-15,-1-23 16,-22 0-16,22 0 16,24-23-16,-23-1 15,23 1-15,0 0 16,0-1 0,0 48 15,23-1-31,1 24 15,-24-1-15,23 1 16,-23 0-16,0-1 16,0 24-16,0-23 15,0-1-15,0 1 16,0-24-16,0 0 16,0 1-16,-23-24 15</inkml:trace>
  <inkml:trace contextRef="#ctx0" brushRef="#br0" timeOffset="184566">2759 256 0,'-23'24'109,"-1"-1"-109,-22 0 16,22 24-16,1 0 15,0-1-15,0 1 16,-1 23-16,24 0 15,0-1-15,0 1 0,0-23 16,0 0 0,47-1-16,-24 1 0,24-24 15,-1-23-15,1 23 16,23-23-16,0 0 16,-24-23-16,24-23 15,-23-1-15,0 0 16,-24 1-16,23-1 15,-22-23-15,-1 0 16,-23 24-16,0-24 16,0 23-16,0 1 15,-23-1-15,-24-23 16,1 23-16,-1 24 0,0 0 16,1 0-1,-1-1-15,0 24 0,1 0 16,-1 24-16,1 22 15,-1-23-15,24 24 16,-1 0-16</inkml:trace>
  <inkml:trace contextRef="#ctx0" brushRef="#br0" timeOffset="184942">2829 373 0,'0'23'63,"0"1"-63,0-1 16,0 0-16,0 0 15,0 1-15,0 22 16,0-22-16,23 22 15,0-22-15,24 22 16,-24-23-16,1-23 16,-1 24-16,-23-1 47,-47 0-47,24 1 15,-24-1-15,1-23 16,-1 0-16,24 0 15,-24 0-15,24-23 16,0-24-16</inkml:trace>
  <inkml:trace contextRef="#ctx0" brushRef="#br0" timeOffset="185075">2852 466 0,'117'-23'31,"-71"23"-31,1 23 16,0 0-16,-1 1 16</inkml:trace>
  <inkml:trace contextRef="#ctx0" brushRef="#br0" timeOffset="185632">4204 70 0,'70'47'47,"-70"-1"-31,0 1-16,0-1 16,0-22-16,-24-1 0</inkml:trace>
  <inkml:trace contextRef="#ctx0" brushRef="#br0" timeOffset="186526">4041 373 0,'23'23'47,"0"1"-32,-23-1 1,0 0 0,0 0-16,0 1 15,-23-1 1,23-46 15,23-1-15,-23 1-16,24 0 15,22-24-15,-23 24 16,1 0-16,22-1 16,-22 1-16,22 0 15,1 23-15,-24-24 16,0 24-16,1 0 16,-24 24-1,0-1-15,-24 0 0,24 1 16,-23-1-16,0 0 15,23 1-15,-23-24 16,23 23 0,-24-23 15,24 23-31,-23 0 16,23 1-1,0-1-15,0 0 16,0 1-16,0-1 31,0 0-31,0 1 16,0-1-16,0 0 15,0 0 1,0 1-16,23-24 31,1 0-31,-1 0 16,0 0-16,0 0 15,1 0-15,-1 0 16,0 23-16,-23 0 31,0 1-31,-23-1 16,0 24-16,-1-24 16,-22 0-16,23 1 0,-1-1 15,1-23-15,0 0 16,-1 0-16,1 0 15,23-23 1,0-1 0,23 1-1,1 0-15,22 23 16,1-47-16,-1 24 16,1-1-16,0 1 15,-24-24-15,24 24 16</inkml:trace>
  <inkml:trace contextRef="#ctx0" brushRef="#br0" timeOffset="187025">4763 163 0,'0'93'47,"0"-23"-47,0-23 15,0-24-15,0 1 16,0-1-16,23-46 31,1-1-31,-1-22 16,0 22-16,1-22 15,22 22-15,-23 1 16,1 0 0,-1 23-1,0 0 1,1 0 0,-1 0-1,0 0-15,1 0 16,-1 0-16,0 0 15,0-23 1,1 46 15,-24 0-31,0 0 16,0 1-16,0-1 16,-24 0-16,1 1 15,-23 22-15,-1-22 16</inkml:trace>
  <inkml:trace contextRef="#ctx0" brushRef="#br0" timeOffset="187231">4763 489 0,'23'117'47,"-23"-70"-32,0-1-15,0 1 16,0-1-16,-23-22 16,23-1-16,-23-23 15</inkml:trace>
  <inkml:trace contextRef="#ctx0" brushRef="#br0" timeOffset="187537">4810 629 0,'70'117'32,"-70"-94"-32,0 24 15,0-1-15,0-22 16,0-1-16,0-46 47,23-1-47,0-22 15,0-24-15,1 23 16,-1 1-16,0-1 16,24 24-16,0-24 15,-24 24-15,23-1 16,1 1-16,0 0 16,-24 23-16,-23-23 15,-23 23 1</inkml:trace>
  <inkml:trace contextRef="#ctx0" brushRef="#br0" timeOffset="187942">5113 420 0,'23'93'31,"0"-23"-16,0 0-15,-23-1 16,0 1-16,24 0 0,-24-23 16,0 0-16,0-24 15,0 0-15,-24-23 47,1 0-47,0-23 16,0-24-16,-1 1 15,1-1-15,0 0 16,-1 24-16,1 0 16,23-1-16,23 24 47,1 0-47,-1-23 0,0 23 15,24 0-15,-24 0 16,0 0-16,1-23 15,-1 0-15,0 23 16,-23-24-16</inkml:trace>
  <inkml:trace contextRef="#ctx0" brushRef="#br0" timeOffset="188190">5369 256 0,'116'0'31,"-69"0"-15,-24 0-16,1 0 16,-1 0-16,-23 24 31,-23-1-31,-24 24 15,24-1-15,-24-22 16,24 22-16</inkml:trace>
  <inkml:trace contextRef="#ctx0" brushRef="#br0" timeOffset="188348">5415 489 0,'24'24'47,"-1"-48"-47,24 1 16,-1 23-16,-22-23 15,-1 0-15,0 23 16,1-24-16,-24 1 16,-24 23-1,24-23-15</inkml:trace>
  <inkml:trace contextRef="#ctx0" brushRef="#br0" timeOffset="188528">5532 280 0,'-23'93'47,"23"-46"-31,0-1-16,0 1 0,0-1 15,0-22-15,0-1 16,0 0 0,0-46-1,0 0-15,0-24 16</inkml:trace>
  <inkml:trace contextRef="#ctx0" brushRef="#br0" timeOffset="188692">5602 256 0,'23'140'32,"-23"-93"-32,0-1 15,0-22-15,0-1 16,24-23-16,-24-23 31,23-1-31</inkml:trace>
  <inkml:trace contextRef="#ctx0" brushRef="#br0" timeOffset="189022">5788 117 0,'24'116'46,"-24"-69"-46,23-1 16,-23 1-16,0-24 16,0 1-16,23-71 31,-23 0-15,24 1-16,-24-1 15,23 24-15,-23-24 16,0 71 15,0 22-15,0 1-16,0 23 15,0-24-15,-23 1 16,-1-1-16,1 1 16,23-24-16,-23 24 15,-1-47-15,1 0 0</inkml:trace>
  <inkml:trace contextRef="#ctx0" brushRef="#br0" timeOffset="189548">5672 466 0,'23'93'47,"0"-23"-32,-23-23-15,0 23 16,0-24-16,0 1 15,0 0-15,-23-24 16,23 0-16,-23 1 16,0-48-16,-1-22 15,24-1 1,0 24-16,0-24 16,0 0-16,0 24 15,0 0-15,24 23 31,-1 0-15,0 0-16,0 0 16,1 0-16,-24 23 15,0 0-15,0 1 16,0 22-16,-24-22 16,1 22-16,0-22 0,-24-1 15,24 0-15,0-23 16,-1 0-16,1 0 15,46 0 32,1 0-31,-1-23-16,24 23 16,-1 0-16,1-23 15,-1-1-15,1 24 16,23-23-16,-24 0 15,24-1-15</inkml:trace>
  <inkml:trace contextRef="#ctx0" brushRef="#br0" timeOffset="189749">6254 466 0,'70'0'63,"-46"23"-63,-24 1 16,0-1-16</inkml:trace>
  <inkml:trace contextRef="#ctx0" brushRef="#br0" timeOffset="189908">6254 839 0,'47'0'63,"-24"0"-63</inkml:trace>
  <inkml:trace contextRef="#ctx0" brushRef="#br0" timeOffset="190987">6953 722 0,'24'0'31,"-24"-23"-15,23 23-16,0-23 15,1 23-15,-1 0 16,0-23-16,1 23 16,-1 0-1,0 0-15,0 0 16,1-24-16</inkml:trace>
  <inkml:trace contextRef="#ctx0" brushRef="#br0" timeOffset="191226">7466 420 0,'117'-70'46,"-94"70"-30,0-24-16,1 24 16,-1 0-16,-23 24 15,-23-1-15</inkml:trace>
  <inkml:trace contextRef="#ctx0" brushRef="#br0" timeOffset="191436">7396 699 0,'140'-116'31,"-70"69"-15,-23 0-16,22 24 15,-22-23-15,0 22 0,-47 1 16,-24 23 15</inkml:trace>
  <inkml:trace contextRef="#ctx0" brushRef="#br0" timeOffset="191646">7676 373 0,'0'140'62,"0"-70"-62,0 23 16,0 0-16,0-23 16,23 0-16,-23 0 0,0-24 15,0 1 1,0 0-16,0-24 0,0 0 16,-23-23-16,23-23 15</inkml:trace>
  <inkml:trace contextRef="#ctx0" brushRef="#br0" timeOffset="191840">7629 513 0,'-23'93'31,"0"-23"-15,23 0-16,0 0 0,-24-24 15,24 1-15,0-24 16,-23 1-16</inkml:trace>
  <inkml:trace contextRef="#ctx0" brushRef="#br0" timeOffset="192036">7676 513 0,'70'116'31,"-70"-69"-15,0-24-16,0 0 16,0-46 15</inkml:trace>
  <inkml:trace contextRef="#ctx0" brushRef="#br0" timeOffset="192440">7676 513 0,'116'-24'16,"-92"118"15,-24-48-31,0 1 0,23-24 16,-23 0-16,23-23 15,1-23 1,-24 0 0,23-24-16,0 1 15,-23 22-15,23-22 16,1 22-16,-1 1 16,0 0-16,1 23 15,-1 0-15,0 0 16,1 0-16,-1 0 15,-23 23 1,0 24-16,0-24 16,-23 0-16,-1 24 15,1 0-15,-24-24 16,24 23-16,0-22 0,-24-1 16,24 0-16,0 1 15,-1-24-15,24-24 47,0-22-47</inkml:trace>
  <inkml:trace contextRef="#ctx0" brushRef="#br0" timeOffset="192659">7955 373 0,'24'116'47,"-24"-22"-47,0-1 16,23 0-16,-23 24 15,23-24-15,-23 0 16,0-23-16,0 0 16,0-24-16,0 1 15,0-24-15,0 1 16</inkml:trace>
  <inkml:trace contextRef="#ctx0" brushRef="#br0" timeOffset="193364">8328 280 0,'24'116'47,"-1"-69"-31,-23-24-16,0 0 15,0 1-15,23-24 16,1 0-1,-1-24-15,0 1 16,0 0-16,1 0 16,-1-1-16,-23 48 31,-23-1-15,-24 23-16,1 1 15,22 0-15,-22-1 16,22-22-16,24 22 15,0-23-15,0 1 16,47-24 0,-24 0-1,24 0 1,-24-47-16,24 24 0,-1-24 16,-22 1-16,-1 22 15,0-22-15,-23 22 16,0 1-16,-23-23 15,0 22-15,23 1 16,-24 0-16,1-1 16,0 1-16,23 46 47,0 1-47,0 46 15,0-24-15,0 24 16,0 23-16,0 0 0,0-23 15,0 0-15,0 0 16,0-23-16,0-1 16,0-22-16,-24-24 31,24-24-31</inkml:trace>
  <inkml:trace contextRef="#ctx0" brushRef="#br0" timeOffset="193934">8701 187 0,'93'0'32,"-69"0"-32,-1 0 15,-23 23-15,0 0 16,0 0-16,0 24 15,-23-24-15,23 1 16,-24-24-16,48-24 63,-1 1-63,0 0 15,1-1-15,-1 1 16,-23 46 15,-23 1-15,-1-1-16,1 24 15,0 23-15,-24-24 16,24 1-16,-1-24 16,24 0-16,-23 1 15,46-48 32,24 24-31,-24-46-16,24 22 15,-24 1-15,24 0 16,-24 0-16,1-1 0,-1 1 16,-46 23 15,-1 0-16</inkml:trace>
  <inkml:trace contextRef="#ctx0" brushRef="#br0" timeOffset="194264">8608 769 0,'93'-93'63,"-46"70"-48,-24-24-15,24 24 16,-1-24-16,1 24 16,0-1-16,-1 1 15,1 0-15,-24 23 0</inkml:trace>
  <inkml:trace contextRef="#ctx0" brushRef="#br0" timeOffset="194684">8911 396 0,'23'70'62,"-23"-23"-62,24 23 0,-24 23 16,0-23-16,0 0 16,0 0-16,0-24 15,0 1-15,0-24 16,0 0-16,0 1 16,-24-48 15,1 1-16,0-23-15,-1-1 16,1-23-16,0 23 16,23 1-16,0-1 15,0 24 1,23 23 15,0 0-31,24 0 16,-24 0-16,1-23 15,-1 23-15,0 0 16</inkml:trace>
  <inkml:trace contextRef="#ctx0" brushRef="#br0" timeOffset="195194">9144 233 0,'140'-23'32,"-117"23"-17,0 0-15,-23 23 16,0 0-1,0 24-15,-23 0 16,-24 23-16,24-1 16,0-22-16,0 0 15,-1-1-15,24-22 16,0-48 15,24 1-31,22-24 16,-23 24-16,1 0 15,22-1-15,-22 24 16,-1 0-16,0 0 16,1 0-16,-24 24 15,0 22 1,0 1-16,-24 23 16,1-24-16,0 1 15,-1 0-15,1-1 0,0-22 16,-1-1-1,24-46 1,0-24-16</inkml:trace>
  <inkml:trace contextRef="#ctx0" brushRef="#br0" timeOffset="195320">9260 606 0,'70'70'47,"-46"-47"-32,-24 0-15,23-23 16,0-23 0</inkml:trace>
  <inkml:trace contextRef="#ctx0" brushRef="#br0" timeOffset="196004">9563 163 0,'0'140'47,"24"-117"-32,-24 24-15,23-47 16,-23 23-16,23-23 16,1 0-16,-1-23 0,0 23 15,0-47 1,24 47-16,-24-23 0,-46 23 47,-24 47-47,24-24 15,-47 24-15,47-1 16,-24 1-16,24-1 16,0-22-16,23-1 15,0 0-15,23-23 31,0 0-15,24 0-16,0-46 16,-1 22-16,24-22 15,-23-1-15,23 1 0,-47-1 16,24 24-16,-47-1 16,0 1-1,-24 0-15,1 23 16,0-24-16,-24 24 15,24 0-15,-1-23 16,1 23 0,0 0-16,23 23 15,0 1-15,0 22 16,0 1-16,0 0 16,0 22-16,0 1 15,0 0-15,0 23 0,0 1 16,0-24-1,0 23-15,0-23 0,0-24 16,0-22-16,0-1 16,0-46-1,23-1 1,-23-46-16,0 1 16,23-1-16</inkml:trace>
  <inkml:trace contextRef="#ctx0" brushRef="#br0" timeOffset="196311">9773 559 0,'-93'117'47,"70"-47"-31,-1-24-16,1-22 0,0 22 16,23-22-16,0-71 31,23 24-16,0-47-15,1 46 16,-1-22-16,0 23 16,0-1-16,1 1 15,22 23-15,1 0 16,0 0-16,-24 0 16,0 0-16,1 23 0,-1 24 15,-23-24 1,0 0-16,0 1 0,0-1 15</inkml:trace>
  <inkml:trace contextRef="#ctx0" brushRef="#br0" timeOffset="197398">10169 233 0,'-23'47'47,"0"-1"-47,-1-22 16,1 22-16,0-22 15,-1 22-15,24-23 16,0 1-16,0-1 15,0 0 1,24 1-16,-1-1 16,-23 0-16,23 1 15,1-1-15,-1 23 16,0-22-16,1 22 16,-24-22-16,23 22 15,-23-22-15,0-1 16,23-23 15,-23-47-31,0 1 16,23-24-16,-23-23 15,24-1-15,-24 24 16,0 24-16,0-1 16,0 24-16,-24 23 15,1 0 1,0 0-16,0 47 15,-1-1-15,1 1 16,0-1-16,23-22 16,0 22-16,0-22 15,23-24 1,0 0-16,1-24 16,-1 1-16,23-24 15,-22 1-15,22-24 16,1 0-16,0 23 15,-1 1-15,-23-1 16,-23 1-16,24 46 16,-24-24-1,0 48 1,0-1 0,-24 23-16,24-22 15,-23 22-15,23-22 16,0-1-16,0 0 0,23-23 31,1 0-15,22-23-16,-22 23 15,-1-23-15,0 23 16,1 0-16,22 0 16,-22 0-16,-1 23 15,-23 24-15,0-1 16,0 24-16,0 0 15,0 0-15,-23 0 16,23 0-16,-24-24 16,1-22-16,23-1 15,-23 0-15,-1-23 32,1-23-32,0 0 15,-1-24-15,24 0 16,-23 1-16,0-24 15,23 47-15,-24-1 16,24 1-16,24 23 47,-1 0-31,0 0-16,1 0 15,22 0-15,-22 0 0</inkml:trace>
  <inkml:trace contextRef="#ctx0" brushRef="#br0" timeOffset="198193">10962 163 0,'93'0'47,"-47"-23"-31,1 23-16,0 0 16,22-23-16,-22 23 15,-24-24-15,1 24 0,-48 0 47,1 0-47</inkml:trace>
  <inkml:trace contextRef="#ctx0" brushRef="#br0" timeOffset="198439">11218 47 0,'0'140'62,"23"-47"-62,-23-23 16,23 0-16,-23-1 15,0-22-15,0 0 16,24-1-16,-24-22 0,-24-71 62,24 0-62,-23 1 16,0-24-16</inkml:trace>
  <inkml:trace contextRef="#ctx0" brushRef="#br0" timeOffset="198974">11171 303 0,'-23'117'47,"23"-94"-47,0 23 15,-23-46-15,23 24 16,0-48 15,23-22-15,0-1-16,1 1 16,-24-1-16,23 24 15,0-24-15,0 47 16,1-23-16,-24 46 47,0 0-47,0 1 15,0 22-15,0-22 0,-24 22 16,1-22-16,0-1 16,0 0-1,23-46 16,0 0-15,23-1-16,-23 1 16,23 23-16,0 0 15,-23-23-15,24 23 16,-24 23 15,0 0-31,-24 1 16,1-1-1,-23 0-15,22 24 0,1-24 16,0 0-16,-1-23 16,1 0-16</inkml:trace>
  <inkml:trace contextRef="#ctx0" brushRef="#br0" timeOffset="199124">11264 443 0,'117'23'32,"-94"-23"-17,1 0 1</inkml:trace>
  <inkml:trace contextRef="#ctx0" brushRef="#br0" timeOffset="199515">11521 0 0,'0'93'47,"0"-46"-47,-23 0 0,23-1 15,0-23-15,0 1 16,23-24 15,-23-24-15,23 1-16,0 23 16,1-23-16,-1 23 15,0 0-15,1 0 16,-24 23-1,0 0 1,0 24-16,-47 23 16,24-23-16,-1-1 15,-22 1-15,23-1 0,-1-22 16,1-1-16,23-46 31</inkml:trace>
  <inkml:trace contextRef="#ctx0" brushRef="#br0" timeOffset="199686">11474 420 0,'117'0'47,"-71"0"-47,1 0 16,0 0-16,-24 0 15,-23 23 16,-47-23-31,1 23 16</inkml:trace>
  <inkml:trace contextRef="#ctx0" brushRef="#br0" timeOffset="200256">11311 629 0,'93'-23'47,"-46"0"-47,0 23 0,-24 0 15,-23 23 1,0 0 0,0 24-16,0-1 15,0 1-15,-23 0 16,23-1-16,0-22 15,23-24 17,0-24-17,0 1-15,1-24 16,-1 24-16,-23-24 16,0 24-16,0 0 0,0 0 15,-23 23 1,-1 0-16,1 0 0,0 0 15,0 0-15,-1 23 16,1 0-16,0 24 16,23-1-16,-24-22 15,24 22-15,-23 1 16,23 0-16,0-24 16,0 23-16,0-22 15,0-1 1,23-23-1,1 0-15,-1 0 16,24-23-16,-1-1 16,1-22-16,23 23 15,-24-24-15,1 24 0,-24-1 16,24-22 0,-47 22-16,23 1 0</inkml:trace>
  <inkml:trace contextRef="#ctx0" brushRef="#br0" timeOffset="200729">11940 163 0,'140'-23'47,"-93"0"-47,-1 23 15,-22-24-15,-1 24 16,-46 24 0,-24-1-1,0 24-15,-23-1 16</inkml:trace>
  <inkml:trace contextRef="#ctx0" brushRef="#br0" timeOffset="200870">11894 373 0,'116'-47'47,"-69"1"-47,-1 22 15,1-22-15,0 23 16,-24-1-16,-23 1 16</inkml:trace>
  <inkml:trace contextRef="#ctx0" brushRef="#br0" timeOffset="201074">12033 163 0,'-23'117'16,"23"-71"-16,0 1 16,0 0-16,0-24 15,0 23-15,0-22 16,0-1-16,0-70 47</inkml:trace>
  <inkml:trace contextRef="#ctx0" brushRef="#br0" timeOffset="201260">12103 140 0,'0'116'15,"0"-46"1,0-23-16,0 23 16,0-24-16,0-22 15,0-1-15,0 0 16,24-69 15</inkml:trace>
  <inkml:trace contextRef="#ctx0" brushRef="#br0" timeOffset="201447">12243 70 0,'23'117'32,"-23"-71"-17,0-23-15,0 24 16,0-24-16,24-23 31,-24-23-31,23-24 16</inkml:trace>
  <inkml:trace contextRef="#ctx0" brushRef="#br0" timeOffset="201629">12406 47 0,'0'-24'16,"0"71"15,0-24-31,0 47 15,0 0-15,0-23 16,0 23-16,-23 0 16,0-24-16,-1 1 15,24-1-15,-23 1 16,0-24-16,-1-23 16</inkml:trace>
  <inkml:trace contextRef="#ctx0" brushRef="#br0" timeOffset="202207">12197 350 0,'23'93'47,"-23"-47"-31,0 24-16,0-23 15,0 23-15,0-24 16,-23 1-16,23 0 15,-24-24-15,1 0 16,23 1-16,-23-24 16,-1-24-1,24 1 1,0-24-16,0 24 16,0 0 15,24 23-16,-1 0-15,0 0 0,24 0 16,-24 0-16,0 0 16,-23 23-16,0 0 15,-23 1 1,0-1-16,-24 24 16,1-24-16,22 0 15,-22 1-15,22-24 16,1 0-1,46 0 48,1 0-63,22 0 0,1 0 16,23 0-16,-24 0 15,24 0-15,0-24 16,-23 24-16,0 0 15,-1-23-15,-23 23 16,1 0-16,-1 0 16</inkml:trace>
  <inkml:trace contextRef="#ctx0" brushRef="#br0" timeOffset="202378">12919 886 0,'23'0'63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3-17T01:40:24.1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4877 979 0,'-117'-23'32,"94"-1"-17,0 24 1,-1 0 0,1 0-16,0 0 15,-24 0-15,1 0 16</inkml:trace>
  <inkml:trace contextRef="#ctx0" brushRef="#br0" timeOffset="293">3991 1026 0,'-139'0'31,"115"0"-31,1 0 16,0 0-16,-1-24 16,1 24-16,0 0 15,-24 0-15,24 0 16,0 0-16,-24 0 16,24 0-16,-24 0 15,24 0-15,-1 0 16,1 0-16,0 0 15,-1 0-15,24-23 16,-23 23-16,0 0 16</inkml:trace>
  <inkml:trace contextRef="#ctx0" brushRef="#br0" timeOffset="518">2919 979 0,'-116'-23'31,"93"-1"-31,-1 24 16,1 0-16,0 0 16,-24-23-16,24 23 0,-24 0 15,24 0 1,-24 0-16,1 0 0,-1 0 15</inkml:trace>
  <inkml:trace contextRef="#ctx0" brushRef="#br0" timeOffset="751">2011 909 0,'-117'0'31,"94"0"-15,0 0-16,-1 0 16,1 0-1,0 0 1</inkml:trace>
  <inkml:trace contextRef="#ctx0" brushRef="#br0" timeOffset="952">1568 909 0,'-117'0'31,"94"0"-31,0 0 16,23-23-1,-24 23 17,1 0-17</inkml:trace>
  <inkml:trace contextRef="#ctx0" brushRef="#br0" timeOffset="1224">1055 956 0,'-93'0'16,"46"0"-1,24 0-15,0 0 16,-1 0 15,1 0 0,0 0-15,-24 0 0,1 0-16</inkml:trace>
  <inkml:trace contextRef="#ctx0" brushRef="#br0" timeOffset="1479">449 909 0,'-23'0'62,"0"0"-30,-1-23-1,1 23-15</inkml:trace>
  <inkml:trace contextRef="#ctx0" brushRef="#br0" timeOffset="1711">193 886 0,'-70'0'62,"47"0"-62,0 0 16</inkml:trace>
  <inkml:trace contextRef="#ctx0" brushRef="#br0" timeOffset="2401">473 629 0,'-24'0'63,"1"24"-63,0-24 0,-1 23 15,1 0-15,-23 1 16,22 22-16,-22-23 16,-1 1-16,0 22 15,1-22-15,23-1 16,-1 0-16,1-23 16,23 24-1,-23-24-15,46 0 78,0 0-46,1 0-1,-1 0 31,0 0-46,0 0 0,1 23-16,-1-23 15,24 23-15,-24 1 16,24-1-16,-1 0 0,1 24 15,-24-24 1</inkml:trace>
  <inkml:trace contextRef="#ctx0" brushRef="#br0" timeOffset="6050">3362 187 0,'-23'0'156,"0"0"-140,-1 0-16,1 0 15,0 0-15,-1 0 16,1 23 0,0-23-16,23 23 15,-24-23-15,1 24 0,23-1 16,-23 0-1,23 24-15,0-24 0,0 24 16,0-24-16,0 24 16,23-24-16,-23 0 15,23 0-15,1 1 16,-1-24-16,0 23 16,1-23-16,-1 0 15,0 0-15,1 0 16,-1 0-16,0 0 15,24-23-15,-24-1 16,0-22-16,-23 23 16,24-1-16</inkml:trace>
  <inkml:trace contextRef="#ctx0" brushRef="#br0" timeOffset="6801">3642 0 0,'-23'23'62,"23"24"-62,-24 0 16,24-1-16,-23 24 15,0-23-15,23-1 16,-24 24-16,24-23 16,0 0-16,0-1 15,0 1-15,0-24 16,0 0-16,0 1 15,0-1 1,24-23 0,-24-23-1,23-1-15,0 1 0,1-24 16,-1 1-16,-23-1 16,23 1-16,-23 22 15,23 1-15,-23 46 63,0 1-48,0-1-15,0 0 16,0 1-16,0-1 16,24-23-1,-1 0-15,0-23 16,1-1-1,-1-22-15,-23 22 16,23 1-16,-23 0 16,0-1-16,0 1 15,0 0-15,-23 0 16,0 23 0,-1 0-1,1 0-15,0 23 16,23 0-1,0 0 17,23-23-32</inkml:trace>
  <inkml:trace contextRef="#ctx0" brushRef="#br0" timeOffset="7559">3968 210 0,'23'70'47,"-23"-24"-32,0 1-15,-23 0 16,23-24-16,-23 0 16,23 1-16,0-48 46,0 1-30,23 0-16,0-24 16,1 0-16,-24 1 15,23-1-15,0 24 16,1 0-16,-1 23 16,-23 23 15,0 0-16,0 24-15,0 23 16,-23-24-16,23-22 16,-24 22-16,24-22 15,0-1-15,0 0 16,24-23 15,-1 0-15,-23-23-16,23 0 15,0-1-15,24 1 16,-24-24-16,1 1 16,-1-1-16,0 24 15,1-24-15,-1 24 16,-23 0-16,0-1 16,0 1-1,-23 23 1,-1 23-1,1 1-15,0-1 16,-1 24-16,1-24 16,23 23-16,0-22 15,0 22-15,0-22 16,0-1-16,0 24 16,0-24-16,23 0 15,1-23 1,-1 0-16,0 0 15,24 0-15,0 0 16,-24-23-16,23 0 16,-22-1-16,-1 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BCB86-3D55-4344-B73C-75E864BD3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A10471-D469-469F-B40F-72674AD90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E43CA-76EB-4577-925B-DD0027A6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98F5-6C7F-42FB-AA3C-748D6CE743D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577FC-3742-4011-BD55-BD2A531D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3AC44-5D76-4FD4-80DB-8DD1C598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3918-437D-44FD-8751-0E22D5A69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46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905AD-962A-4C13-9A94-6FB04692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00EEB9-122A-47FB-B992-DA285D3BF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B26A6-1A2F-44F5-8B26-D1B2D04F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98F5-6C7F-42FB-AA3C-748D6CE743D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ED314-1BC0-408D-8583-D8E2A334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49D64-172B-418B-83E9-91DDED75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3918-437D-44FD-8751-0E22D5A69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77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46F6E1-3F1F-4EF3-BBEB-CE950783A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8EA6FB-3725-4F35-A0B0-FCC5ED695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3F838-4647-4C7B-B7CF-223ECECD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98F5-6C7F-42FB-AA3C-748D6CE743D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0F985-2749-4B5E-9C13-206AF4FD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FB3BC-0429-431A-9824-0ADD7542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3918-437D-44FD-8751-0E22D5A69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22B43-4612-4FAF-BB6D-19C9CF9B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A9552-F459-40DF-B4B3-7D295C461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3C008-2808-478E-B411-298B2E31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98F5-6C7F-42FB-AA3C-748D6CE743D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B4D30-5AA8-4240-9E86-1CAC452D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87965-38AB-4AD4-8D16-C9A5A347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3918-437D-44FD-8751-0E22D5A69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5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16B86-029D-4D93-A453-016B1A9A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76F84-C7A5-4F54-A06A-655AB23A3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311DE-71D0-434B-8974-60AF02B5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98F5-6C7F-42FB-AA3C-748D6CE743D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D0125-FC0A-443D-82F9-7F790176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4C6A7-5C45-4C78-AB66-A6622248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3918-437D-44FD-8751-0E22D5A69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36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C97E7-EB3F-458F-BD99-67DFF97B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A48D2-1D72-4FAB-BC62-F047D722D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D4F440-D84B-4E85-B58A-CA82F0AD8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2CC28-D6E3-4BF7-9FC4-6F081161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98F5-6C7F-42FB-AA3C-748D6CE743D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AC7DA-75FA-4629-B752-DB0B7029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FD76D-14E2-4B15-9F8F-E1FC00D8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3918-437D-44FD-8751-0E22D5A69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7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6F6F9-6982-44E5-8D84-215969BB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15F0F1-7D4A-457F-8285-DEF9FB81F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314F34-B21F-449A-A460-8F0AD4B5C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6B3E30-EF3C-4B5A-88CB-C6D153808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780461-E724-40CC-9A24-5185A95FC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8233E9-27E2-4D5B-A15F-D4874AD3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98F5-6C7F-42FB-AA3C-748D6CE743D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0FE2BA-F9B2-4827-9250-03970183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0E06FA-3071-46EF-9631-E8A511B8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3918-437D-44FD-8751-0E22D5A69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79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3F25D-4DF6-4B68-9770-64CCAD8C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C00043-3D7C-4E0D-B1D7-84EB367B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98F5-6C7F-42FB-AA3C-748D6CE743D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C45695-346E-4E40-BA6E-CA1F6A53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E4B75-5D3C-4F5B-9DAE-1A8509B4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3918-437D-44FD-8751-0E22D5A69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99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8470A1-B4C2-4EA0-8351-52323D9D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98F5-6C7F-42FB-AA3C-748D6CE743D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F17B8A-313C-43F5-8C94-8A2BC9DF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EBB2CF-EF19-46F3-B5DD-0A4F601D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3918-437D-44FD-8751-0E22D5A69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1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040F6-DCB8-403B-93B7-57C0A54C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6256C-6920-4CAC-8DBD-51C45D530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81B43A-82FB-472F-A638-6BE59F307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208904-AF65-41D6-A54A-4CAB46D4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98F5-6C7F-42FB-AA3C-748D6CE743D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EB381C-80B9-408F-832D-7A6C1002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07C88-2B9B-46AA-A05E-04931AC3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3918-437D-44FD-8751-0E22D5A69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6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8BAC4-689D-4998-B992-23FF0689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CF4E81-769E-4475-8699-F2FF894E8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2F480D-0CB4-46A2-8158-374A9304A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EBA02-D1BA-431F-8D6C-4B225073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98F5-6C7F-42FB-AA3C-748D6CE743D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053F2-E45E-4EDB-95D3-03E24BA7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E2F840-41AD-413A-B0B8-6DD85263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3918-437D-44FD-8751-0E22D5A69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F7E233-A1F2-4322-B237-25A1DDD7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A1435E-214E-41E5-8604-84E198CC4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E1BF8-6BB2-4FDB-A733-495E92094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A98F5-6C7F-42FB-AA3C-748D6CE743D8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12282-0E51-4E81-891E-8F526E2D7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B2256-99AD-485F-AB16-B0F5D68E5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3918-437D-44FD-8751-0E22D5A69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25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emf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9" Type="http://schemas.openxmlformats.org/officeDocument/2006/relationships/image" Target="../media/image22.emf"/><Relationship Id="rId21" Type="http://schemas.openxmlformats.org/officeDocument/2006/relationships/image" Target="../media/image13.emf"/><Relationship Id="rId34" Type="http://schemas.openxmlformats.org/officeDocument/2006/relationships/customXml" Target="../ink/ink19.xml"/><Relationship Id="rId42" Type="http://schemas.openxmlformats.org/officeDocument/2006/relationships/customXml" Target="../ink/ink23.xml"/><Relationship Id="rId47" Type="http://schemas.openxmlformats.org/officeDocument/2006/relationships/image" Target="../media/image26.emf"/><Relationship Id="rId50" Type="http://schemas.openxmlformats.org/officeDocument/2006/relationships/customXml" Target="../ink/ink27.xml"/><Relationship Id="rId55" Type="http://schemas.openxmlformats.org/officeDocument/2006/relationships/image" Target="../media/image30.emf"/><Relationship Id="rId7" Type="http://schemas.openxmlformats.org/officeDocument/2006/relationships/image" Target="../media/image6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image" Target="../media/image17.emf"/><Relationship Id="rId11" Type="http://schemas.openxmlformats.org/officeDocument/2006/relationships/image" Target="../media/image8.emf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21.emf"/><Relationship Id="rId40" Type="http://schemas.openxmlformats.org/officeDocument/2006/relationships/customXml" Target="../ink/ink22.xml"/><Relationship Id="rId45" Type="http://schemas.openxmlformats.org/officeDocument/2006/relationships/image" Target="../media/image25.emf"/><Relationship Id="rId53" Type="http://schemas.openxmlformats.org/officeDocument/2006/relationships/image" Target="../media/image29.emf"/><Relationship Id="rId5" Type="http://schemas.openxmlformats.org/officeDocument/2006/relationships/image" Target="../media/image5.emf"/><Relationship Id="rId10" Type="http://schemas.openxmlformats.org/officeDocument/2006/relationships/customXml" Target="../ink/ink7.xml"/><Relationship Id="rId19" Type="http://schemas.openxmlformats.org/officeDocument/2006/relationships/image" Target="../media/image12.emf"/><Relationship Id="rId31" Type="http://schemas.openxmlformats.org/officeDocument/2006/relationships/image" Target="../media/image18.emf"/><Relationship Id="rId44" Type="http://schemas.openxmlformats.org/officeDocument/2006/relationships/customXml" Target="../ink/ink24.xml"/><Relationship Id="rId52" Type="http://schemas.openxmlformats.org/officeDocument/2006/relationships/customXml" Target="../ink/ink28.xml"/><Relationship Id="rId4" Type="http://schemas.openxmlformats.org/officeDocument/2006/relationships/customXml" Target="../ink/ink4.xml"/><Relationship Id="rId9" Type="http://schemas.openxmlformats.org/officeDocument/2006/relationships/image" Target="../media/image7.emf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6.emf"/><Relationship Id="rId30" Type="http://schemas.openxmlformats.org/officeDocument/2006/relationships/customXml" Target="../ink/ink17.xml"/><Relationship Id="rId35" Type="http://schemas.openxmlformats.org/officeDocument/2006/relationships/image" Target="../media/image20.emf"/><Relationship Id="rId43" Type="http://schemas.openxmlformats.org/officeDocument/2006/relationships/image" Target="../media/image24.emf"/><Relationship Id="rId48" Type="http://schemas.openxmlformats.org/officeDocument/2006/relationships/customXml" Target="../ink/ink26.xml"/><Relationship Id="rId8" Type="http://schemas.openxmlformats.org/officeDocument/2006/relationships/customXml" Target="../ink/ink6.xml"/><Relationship Id="rId51" Type="http://schemas.openxmlformats.org/officeDocument/2006/relationships/image" Target="../media/image28.emf"/><Relationship Id="rId3" Type="http://schemas.openxmlformats.org/officeDocument/2006/relationships/image" Target="../media/image4.emf"/><Relationship Id="rId12" Type="http://schemas.openxmlformats.org/officeDocument/2006/relationships/customXml" Target="../ink/ink8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38" Type="http://schemas.openxmlformats.org/officeDocument/2006/relationships/customXml" Target="../ink/ink21.xml"/><Relationship Id="rId46" Type="http://schemas.openxmlformats.org/officeDocument/2006/relationships/customXml" Target="../ink/ink25.xml"/><Relationship Id="rId20" Type="http://schemas.openxmlformats.org/officeDocument/2006/relationships/customXml" Target="../ink/ink12.xml"/><Relationship Id="rId41" Type="http://schemas.openxmlformats.org/officeDocument/2006/relationships/image" Target="../media/image23.emf"/><Relationship Id="rId54" Type="http://schemas.openxmlformats.org/officeDocument/2006/relationships/customXml" Target="../ink/ink2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49" Type="http://schemas.openxmlformats.org/officeDocument/2006/relationships/image" Target="../media/image2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3.emf"/><Relationship Id="rId12" Type="http://schemas.openxmlformats.org/officeDocument/2006/relationships/customXml" Target="../ink/ink35.xml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2.xml"/><Relationship Id="rId11" Type="http://schemas.openxmlformats.org/officeDocument/2006/relationships/image" Target="../media/image35.emf"/><Relationship Id="rId5" Type="http://schemas.openxmlformats.org/officeDocument/2006/relationships/image" Target="../media/image32.emf"/><Relationship Id="rId15" Type="http://schemas.openxmlformats.org/officeDocument/2006/relationships/image" Target="../media/image37.emf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image" Target="../media/image34.emf"/><Relationship Id="rId14" Type="http://schemas.openxmlformats.org/officeDocument/2006/relationships/customXml" Target="../ink/ink3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43.emf"/><Relationship Id="rId18" Type="http://schemas.openxmlformats.org/officeDocument/2006/relationships/customXml" Target="../ink/ink45.xml"/><Relationship Id="rId3" Type="http://schemas.openxmlformats.org/officeDocument/2006/relationships/image" Target="../media/image38.emf"/><Relationship Id="rId7" Type="http://schemas.openxmlformats.org/officeDocument/2006/relationships/image" Target="../media/image40.emf"/><Relationship Id="rId12" Type="http://schemas.openxmlformats.org/officeDocument/2006/relationships/customXml" Target="../ink/ink42.xml"/><Relationship Id="rId17" Type="http://schemas.openxmlformats.org/officeDocument/2006/relationships/image" Target="../media/image45.emf"/><Relationship Id="rId2" Type="http://schemas.openxmlformats.org/officeDocument/2006/relationships/customXml" Target="../ink/ink37.xml"/><Relationship Id="rId16" Type="http://schemas.openxmlformats.org/officeDocument/2006/relationships/customXml" Target="../ink/ink4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9.xml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5" Type="http://schemas.openxmlformats.org/officeDocument/2006/relationships/image" Target="../media/image44.emf"/><Relationship Id="rId10" Type="http://schemas.openxmlformats.org/officeDocument/2006/relationships/customXml" Target="../ink/ink41.xml"/><Relationship Id="rId19" Type="http://schemas.openxmlformats.org/officeDocument/2006/relationships/image" Target="../media/image46.emf"/><Relationship Id="rId4" Type="http://schemas.openxmlformats.org/officeDocument/2006/relationships/customXml" Target="../ink/ink38.xml"/><Relationship Id="rId9" Type="http://schemas.openxmlformats.org/officeDocument/2006/relationships/image" Target="../media/image41.emf"/><Relationship Id="rId14" Type="http://schemas.openxmlformats.org/officeDocument/2006/relationships/customXml" Target="../ink/ink43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.xml"/><Relationship Id="rId21" Type="http://schemas.openxmlformats.org/officeDocument/2006/relationships/image" Target="../media/image56.emf"/><Relationship Id="rId42" Type="http://schemas.openxmlformats.org/officeDocument/2006/relationships/customXml" Target="../ink/ink66.xml"/><Relationship Id="rId47" Type="http://schemas.openxmlformats.org/officeDocument/2006/relationships/image" Target="../media/image69.emf"/><Relationship Id="rId63" Type="http://schemas.openxmlformats.org/officeDocument/2006/relationships/image" Target="../media/image77.emf"/><Relationship Id="rId68" Type="http://schemas.openxmlformats.org/officeDocument/2006/relationships/customXml" Target="../ink/ink79.xml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29" Type="http://schemas.openxmlformats.org/officeDocument/2006/relationships/image" Target="../media/image60.emf"/><Relationship Id="rId11" Type="http://schemas.openxmlformats.org/officeDocument/2006/relationships/image" Target="../media/image51.emf"/><Relationship Id="rId24" Type="http://schemas.openxmlformats.org/officeDocument/2006/relationships/customXml" Target="../ink/ink57.xml"/><Relationship Id="rId32" Type="http://schemas.openxmlformats.org/officeDocument/2006/relationships/customXml" Target="../ink/ink61.xml"/><Relationship Id="rId37" Type="http://schemas.openxmlformats.org/officeDocument/2006/relationships/image" Target="../media/image64.emf"/><Relationship Id="rId40" Type="http://schemas.openxmlformats.org/officeDocument/2006/relationships/customXml" Target="../ink/ink65.xml"/><Relationship Id="rId45" Type="http://schemas.openxmlformats.org/officeDocument/2006/relationships/image" Target="../media/image68.emf"/><Relationship Id="rId53" Type="http://schemas.openxmlformats.org/officeDocument/2006/relationships/image" Target="../media/image72.emf"/><Relationship Id="rId58" Type="http://schemas.openxmlformats.org/officeDocument/2006/relationships/customXml" Target="../ink/ink74.xml"/><Relationship Id="rId66" Type="http://schemas.openxmlformats.org/officeDocument/2006/relationships/customXml" Target="../ink/ink78.xml"/><Relationship Id="rId74" Type="http://schemas.openxmlformats.org/officeDocument/2006/relationships/customXml" Target="../ink/ink82.xml"/><Relationship Id="rId5" Type="http://schemas.openxmlformats.org/officeDocument/2006/relationships/image" Target="../media/image48.emf"/><Relationship Id="rId61" Type="http://schemas.openxmlformats.org/officeDocument/2006/relationships/image" Target="../media/image76.emf"/><Relationship Id="rId19" Type="http://schemas.openxmlformats.org/officeDocument/2006/relationships/image" Target="../media/image55.emf"/><Relationship Id="rId14" Type="http://schemas.openxmlformats.org/officeDocument/2006/relationships/customXml" Target="../ink/ink52.xml"/><Relationship Id="rId22" Type="http://schemas.openxmlformats.org/officeDocument/2006/relationships/customXml" Target="../ink/ink56.xml"/><Relationship Id="rId27" Type="http://schemas.openxmlformats.org/officeDocument/2006/relationships/image" Target="../media/image59.emf"/><Relationship Id="rId30" Type="http://schemas.openxmlformats.org/officeDocument/2006/relationships/customXml" Target="../ink/ink60.xml"/><Relationship Id="rId35" Type="http://schemas.openxmlformats.org/officeDocument/2006/relationships/image" Target="../media/image63.emf"/><Relationship Id="rId43" Type="http://schemas.openxmlformats.org/officeDocument/2006/relationships/image" Target="../media/image67.emf"/><Relationship Id="rId48" Type="http://schemas.openxmlformats.org/officeDocument/2006/relationships/customXml" Target="../ink/ink69.xml"/><Relationship Id="rId56" Type="http://schemas.openxmlformats.org/officeDocument/2006/relationships/customXml" Target="../ink/ink73.xml"/><Relationship Id="rId64" Type="http://schemas.openxmlformats.org/officeDocument/2006/relationships/customXml" Target="../ink/ink77.xml"/><Relationship Id="rId69" Type="http://schemas.openxmlformats.org/officeDocument/2006/relationships/image" Target="../media/image80.emf"/><Relationship Id="rId8" Type="http://schemas.openxmlformats.org/officeDocument/2006/relationships/customXml" Target="../ink/ink49.xml"/><Relationship Id="rId51" Type="http://schemas.openxmlformats.org/officeDocument/2006/relationships/image" Target="../media/image71.emf"/><Relationship Id="rId72" Type="http://schemas.openxmlformats.org/officeDocument/2006/relationships/customXml" Target="../ink/ink81.xml"/><Relationship Id="rId3" Type="http://schemas.openxmlformats.org/officeDocument/2006/relationships/image" Target="../media/image47.emf"/><Relationship Id="rId12" Type="http://schemas.openxmlformats.org/officeDocument/2006/relationships/customXml" Target="../ink/ink51.xml"/><Relationship Id="rId17" Type="http://schemas.openxmlformats.org/officeDocument/2006/relationships/image" Target="../media/image54.emf"/><Relationship Id="rId25" Type="http://schemas.openxmlformats.org/officeDocument/2006/relationships/image" Target="../media/image58.emf"/><Relationship Id="rId33" Type="http://schemas.openxmlformats.org/officeDocument/2006/relationships/image" Target="../media/image62.emf"/><Relationship Id="rId38" Type="http://schemas.openxmlformats.org/officeDocument/2006/relationships/customXml" Target="../ink/ink64.xml"/><Relationship Id="rId46" Type="http://schemas.openxmlformats.org/officeDocument/2006/relationships/customXml" Target="../ink/ink68.xml"/><Relationship Id="rId59" Type="http://schemas.openxmlformats.org/officeDocument/2006/relationships/image" Target="../media/image75.emf"/><Relationship Id="rId67" Type="http://schemas.openxmlformats.org/officeDocument/2006/relationships/image" Target="../media/image79.emf"/><Relationship Id="rId20" Type="http://schemas.openxmlformats.org/officeDocument/2006/relationships/customXml" Target="../ink/ink55.xml"/><Relationship Id="rId41" Type="http://schemas.openxmlformats.org/officeDocument/2006/relationships/image" Target="../media/image66.emf"/><Relationship Id="rId54" Type="http://schemas.openxmlformats.org/officeDocument/2006/relationships/customXml" Target="../ink/ink72.xml"/><Relationship Id="rId62" Type="http://schemas.openxmlformats.org/officeDocument/2006/relationships/customXml" Target="../ink/ink76.xml"/><Relationship Id="rId70" Type="http://schemas.openxmlformats.org/officeDocument/2006/relationships/customXml" Target="../ink/ink80.xml"/><Relationship Id="rId75" Type="http://schemas.openxmlformats.org/officeDocument/2006/relationships/image" Target="../media/image83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8.xml"/><Relationship Id="rId15" Type="http://schemas.openxmlformats.org/officeDocument/2006/relationships/image" Target="../media/image53.emf"/><Relationship Id="rId23" Type="http://schemas.openxmlformats.org/officeDocument/2006/relationships/image" Target="../media/image57.emf"/><Relationship Id="rId28" Type="http://schemas.openxmlformats.org/officeDocument/2006/relationships/customXml" Target="../ink/ink59.xml"/><Relationship Id="rId36" Type="http://schemas.openxmlformats.org/officeDocument/2006/relationships/customXml" Target="../ink/ink63.xml"/><Relationship Id="rId49" Type="http://schemas.openxmlformats.org/officeDocument/2006/relationships/image" Target="../media/image70.emf"/><Relationship Id="rId57" Type="http://schemas.openxmlformats.org/officeDocument/2006/relationships/image" Target="../media/image74.emf"/><Relationship Id="rId10" Type="http://schemas.openxmlformats.org/officeDocument/2006/relationships/customXml" Target="../ink/ink50.xml"/><Relationship Id="rId31" Type="http://schemas.openxmlformats.org/officeDocument/2006/relationships/image" Target="../media/image61.emf"/><Relationship Id="rId44" Type="http://schemas.openxmlformats.org/officeDocument/2006/relationships/customXml" Target="../ink/ink67.xml"/><Relationship Id="rId52" Type="http://schemas.openxmlformats.org/officeDocument/2006/relationships/customXml" Target="../ink/ink71.xml"/><Relationship Id="rId60" Type="http://schemas.openxmlformats.org/officeDocument/2006/relationships/customXml" Target="../ink/ink75.xml"/><Relationship Id="rId65" Type="http://schemas.openxmlformats.org/officeDocument/2006/relationships/image" Target="../media/image78.emf"/><Relationship Id="rId73" Type="http://schemas.openxmlformats.org/officeDocument/2006/relationships/image" Target="../media/image82.emf"/><Relationship Id="rId4" Type="http://schemas.openxmlformats.org/officeDocument/2006/relationships/customXml" Target="../ink/ink47.xml"/><Relationship Id="rId9" Type="http://schemas.openxmlformats.org/officeDocument/2006/relationships/image" Target="../media/image50.emf"/><Relationship Id="rId13" Type="http://schemas.openxmlformats.org/officeDocument/2006/relationships/image" Target="../media/image52.emf"/><Relationship Id="rId18" Type="http://schemas.openxmlformats.org/officeDocument/2006/relationships/customXml" Target="../ink/ink54.xml"/><Relationship Id="rId39" Type="http://schemas.openxmlformats.org/officeDocument/2006/relationships/image" Target="../media/image65.emf"/><Relationship Id="rId34" Type="http://schemas.openxmlformats.org/officeDocument/2006/relationships/customXml" Target="../ink/ink62.xml"/><Relationship Id="rId50" Type="http://schemas.openxmlformats.org/officeDocument/2006/relationships/customXml" Target="../ink/ink70.xml"/><Relationship Id="rId55" Type="http://schemas.openxmlformats.org/officeDocument/2006/relationships/image" Target="../media/image73.emf"/><Relationship Id="rId7" Type="http://schemas.openxmlformats.org/officeDocument/2006/relationships/image" Target="../media/image49.emf"/><Relationship Id="rId71" Type="http://schemas.openxmlformats.org/officeDocument/2006/relationships/image" Target="../media/image8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57EEFC8-10B3-4865-827B-8C52956A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使用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81FE9C4-763E-46D8-A214-FFD2756AD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码云的账号和密码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8C9C2B-6F54-41EA-AE8A-A36BAD9B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31" y="2392577"/>
            <a:ext cx="7866667" cy="43714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FB971B3-7612-4E8A-BF8D-2E0FDCC7FDBB}"/>
                  </a:ext>
                </a:extLst>
              </p14:cNvPr>
              <p14:cNvContentPartPr/>
              <p14:nvPr/>
            </p14:nvContentPartPr>
            <p14:xfrm>
              <a:off x="2554240" y="6015078"/>
              <a:ext cx="568800" cy="36180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FB971B3-7612-4E8A-BF8D-2E0FDCC7FD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45240" y="6006078"/>
                <a:ext cx="586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D44E7577-79A8-4C71-BE19-43B64283EA82}"/>
                  </a:ext>
                </a:extLst>
              </p14:cNvPr>
              <p14:cNvContentPartPr/>
              <p14:nvPr/>
            </p14:nvContentPartPr>
            <p14:xfrm>
              <a:off x="5805040" y="5149278"/>
              <a:ext cx="2248920" cy="43236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D44E7577-79A8-4C71-BE19-43B64283EA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96040" y="5140278"/>
                <a:ext cx="2266560" cy="4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329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E8E54-8C1A-45B9-B1FF-A7D00F6D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使用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287BAF51-680D-4DC9-9C28-713A06168FCC}"/>
                  </a:ext>
                </a:extLst>
              </p14:cNvPr>
              <p14:cNvContentPartPr/>
              <p14:nvPr/>
            </p14:nvContentPartPr>
            <p14:xfrm>
              <a:off x="1517800" y="2329758"/>
              <a:ext cx="1847880" cy="103464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287BAF51-680D-4DC9-9C28-713A06168F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8800" y="2320758"/>
                <a:ext cx="1865520" cy="10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F3FF46B9-0B82-42D5-816C-589BAF5F6051}"/>
                  </a:ext>
                </a:extLst>
              </p14:cNvPr>
              <p14:cNvContentPartPr/>
              <p14:nvPr/>
            </p14:nvContentPartPr>
            <p14:xfrm>
              <a:off x="1786720" y="1688958"/>
              <a:ext cx="772200" cy="32184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F3FF46B9-0B82-42D5-816C-589BAF5F60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7720" y="1679958"/>
                <a:ext cx="7898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6B18BBD3-3CA4-4EFD-98C4-53AEA98D2CED}"/>
                  </a:ext>
                </a:extLst>
              </p14:cNvPr>
              <p14:cNvContentPartPr/>
              <p14:nvPr/>
            </p14:nvContentPartPr>
            <p14:xfrm>
              <a:off x="6097000" y="2363598"/>
              <a:ext cx="799200" cy="82512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6B18BBD3-3CA4-4EFD-98C4-53AEA98D2C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8000" y="2354598"/>
                <a:ext cx="816840" cy="84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2E88DCAB-16D2-4C1C-B13A-749E375E23C0}"/>
                  </a:ext>
                </a:extLst>
              </p14:cNvPr>
              <p14:cNvContentPartPr/>
              <p14:nvPr/>
            </p14:nvContentPartPr>
            <p14:xfrm>
              <a:off x="7147480" y="2978118"/>
              <a:ext cx="612720" cy="85860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2E88DCAB-16D2-4C1C-B13A-749E375E23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38480" y="2969118"/>
                <a:ext cx="630360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DA2BDA36-57AB-4DF2-A5F4-AC4F4041F3E4}"/>
                  </a:ext>
                </a:extLst>
              </p14:cNvPr>
              <p14:cNvContentPartPr/>
              <p14:nvPr/>
            </p14:nvContentPartPr>
            <p14:xfrm>
              <a:off x="6769840" y="3993318"/>
              <a:ext cx="1141200" cy="537840"/>
            </p14:xfrm>
          </p:contentPart>
        </mc:Choice>
        <mc:Fallback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DA2BDA36-57AB-4DF2-A5F4-AC4F4041F3E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60840" y="3984318"/>
                <a:ext cx="115884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597D620B-096C-4033-A55E-8080EB094E8C}"/>
                  </a:ext>
                </a:extLst>
              </p14:cNvPr>
              <p14:cNvContentPartPr/>
              <p14:nvPr/>
            </p14:nvContentPartPr>
            <p14:xfrm>
              <a:off x="5620720" y="2533518"/>
              <a:ext cx="1006920" cy="59040"/>
            </p14:xfrm>
          </p:contentPart>
        </mc:Choice>
        <mc:Fallback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597D620B-096C-4033-A55E-8080EB094E8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11720" y="2524518"/>
                <a:ext cx="10245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CADBC419-5977-43E1-86AA-C27F7DDF757B}"/>
                  </a:ext>
                </a:extLst>
              </p14:cNvPr>
              <p14:cNvContentPartPr/>
              <p14:nvPr/>
            </p14:nvContentPartPr>
            <p14:xfrm>
              <a:off x="3370000" y="2264958"/>
              <a:ext cx="1756080" cy="411480"/>
            </p14:xfrm>
          </p:contentPart>
        </mc:Choice>
        <mc:Fallback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CADBC419-5977-43E1-86AA-C27F7DDF75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61000" y="2255958"/>
                <a:ext cx="177372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0" name="墨迹 119">
                <a:extLst>
                  <a:ext uri="{FF2B5EF4-FFF2-40B4-BE49-F238E27FC236}">
                    <a16:creationId xmlns:a16="http://schemas.microsoft.com/office/drawing/2014/main" id="{459DB68A-7B10-4413-A67C-59F8A11AB221}"/>
                  </a:ext>
                </a:extLst>
              </p14:cNvPr>
              <p14:cNvContentPartPr/>
              <p14:nvPr/>
            </p14:nvContentPartPr>
            <p14:xfrm>
              <a:off x="1509160" y="3556998"/>
              <a:ext cx="1024560" cy="1132920"/>
            </p14:xfrm>
          </p:contentPart>
        </mc:Choice>
        <mc:Fallback>
          <p:pic>
            <p:nvPicPr>
              <p:cNvPr id="120" name="墨迹 119">
                <a:extLst>
                  <a:ext uri="{FF2B5EF4-FFF2-40B4-BE49-F238E27FC236}">
                    <a16:creationId xmlns:a16="http://schemas.microsoft.com/office/drawing/2014/main" id="{459DB68A-7B10-4413-A67C-59F8A11AB2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00160" y="3547998"/>
                <a:ext cx="1042200" cy="11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9" name="墨迹 138">
                <a:extLst>
                  <a:ext uri="{FF2B5EF4-FFF2-40B4-BE49-F238E27FC236}">
                    <a16:creationId xmlns:a16="http://schemas.microsoft.com/office/drawing/2014/main" id="{55890166-D635-4306-BC17-4B7F1069075D}"/>
                  </a:ext>
                </a:extLst>
              </p14:cNvPr>
              <p14:cNvContentPartPr/>
              <p14:nvPr/>
            </p14:nvContentPartPr>
            <p14:xfrm>
              <a:off x="1811920" y="4219758"/>
              <a:ext cx="847800" cy="595800"/>
            </p14:xfrm>
          </p:contentPart>
        </mc:Choice>
        <mc:Fallback>
          <p:pic>
            <p:nvPicPr>
              <p:cNvPr id="139" name="墨迹 138">
                <a:extLst>
                  <a:ext uri="{FF2B5EF4-FFF2-40B4-BE49-F238E27FC236}">
                    <a16:creationId xmlns:a16="http://schemas.microsoft.com/office/drawing/2014/main" id="{55890166-D635-4306-BC17-4B7F1069075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02920" y="4210758"/>
                <a:ext cx="86544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0" name="墨迹 139">
                <a:extLst>
                  <a:ext uri="{FF2B5EF4-FFF2-40B4-BE49-F238E27FC236}">
                    <a16:creationId xmlns:a16="http://schemas.microsoft.com/office/drawing/2014/main" id="{41ACBE8A-7FB3-4E1F-A8C1-29B3A70846BA}"/>
                  </a:ext>
                </a:extLst>
              </p14:cNvPr>
              <p14:cNvContentPartPr/>
              <p14:nvPr/>
            </p14:nvContentPartPr>
            <p14:xfrm>
              <a:off x="4613800" y="3519268"/>
              <a:ext cx="974520" cy="663840"/>
            </p14:xfrm>
          </p:contentPart>
        </mc:Choice>
        <mc:Fallback>
          <p:pic>
            <p:nvPicPr>
              <p:cNvPr id="140" name="墨迹 139">
                <a:extLst>
                  <a:ext uri="{FF2B5EF4-FFF2-40B4-BE49-F238E27FC236}">
                    <a16:creationId xmlns:a16="http://schemas.microsoft.com/office/drawing/2014/main" id="{41ACBE8A-7FB3-4E1F-A8C1-29B3A70846B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04800" y="3510268"/>
                <a:ext cx="99216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1" name="墨迹 150">
                <a:extLst>
                  <a:ext uri="{FF2B5EF4-FFF2-40B4-BE49-F238E27FC236}">
                    <a16:creationId xmlns:a16="http://schemas.microsoft.com/office/drawing/2014/main" id="{9DB2909C-C719-4DE3-B83F-AD1C5D44BFEE}"/>
                  </a:ext>
                </a:extLst>
              </p14:cNvPr>
              <p14:cNvContentPartPr/>
              <p14:nvPr/>
            </p14:nvContentPartPr>
            <p14:xfrm>
              <a:off x="4652320" y="3884238"/>
              <a:ext cx="1010520" cy="747000"/>
            </p14:xfrm>
          </p:contentPart>
        </mc:Choice>
        <mc:Fallback>
          <p:pic>
            <p:nvPicPr>
              <p:cNvPr id="151" name="墨迹 150">
                <a:extLst>
                  <a:ext uri="{FF2B5EF4-FFF2-40B4-BE49-F238E27FC236}">
                    <a16:creationId xmlns:a16="http://schemas.microsoft.com/office/drawing/2014/main" id="{9DB2909C-C719-4DE3-B83F-AD1C5D44BFE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43320" y="3875238"/>
                <a:ext cx="102816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9" name="墨迹 168">
                <a:extLst>
                  <a:ext uri="{FF2B5EF4-FFF2-40B4-BE49-F238E27FC236}">
                    <a16:creationId xmlns:a16="http://schemas.microsoft.com/office/drawing/2014/main" id="{3D58AEAF-D760-41C2-B222-4CCE930AE868}"/>
                  </a:ext>
                </a:extLst>
              </p14:cNvPr>
              <p14:cNvContentPartPr/>
              <p14:nvPr/>
            </p14:nvContentPartPr>
            <p14:xfrm>
              <a:off x="4999720" y="4236318"/>
              <a:ext cx="747000" cy="680040"/>
            </p14:xfrm>
          </p:contentPart>
        </mc:Choice>
        <mc:Fallback>
          <p:pic>
            <p:nvPicPr>
              <p:cNvPr id="169" name="墨迹 168">
                <a:extLst>
                  <a:ext uri="{FF2B5EF4-FFF2-40B4-BE49-F238E27FC236}">
                    <a16:creationId xmlns:a16="http://schemas.microsoft.com/office/drawing/2014/main" id="{3D58AEAF-D760-41C2-B222-4CCE930AE86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90720" y="4227318"/>
                <a:ext cx="764640" cy="69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5" name="墨迹 184">
                <a:extLst>
                  <a:ext uri="{FF2B5EF4-FFF2-40B4-BE49-F238E27FC236}">
                    <a16:creationId xmlns:a16="http://schemas.microsoft.com/office/drawing/2014/main" id="{FCB6A759-71D9-4283-A737-6905F9708982}"/>
                  </a:ext>
                </a:extLst>
              </p14:cNvPr>
              <p14:cNvContentPartPr/>
              <p14:nvPr/>
            </p14:nvContentPartPr>
            <p14:xfrm>
              <a:off x="6283120" y="1065438"/>
              <a:ext cx="2242080" cy="2092680"/>
            </p14:xfrm>
          </p:contentPart>
        </mc:Choice>
        <mc:Fallback>
          <p:pic>
            <p:nvPicPr>
              <p:cNvPr id="185" name="墨迹 184">
                <a:extLst>
                  <a:ext uri="{FF2B5EF4-FFF2-40B4-BE49-F238E27FC236}">
                    <a16:creationId xmlns:a16="http://schemas.microsoft.com/office/drawing/2014/main" id="{FCB6A759-71D9-4283-A737-6905F970898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74120" y="1056438"/>
                <a:ext cx="2259720" cy="21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0" name="墨迹 209">
                <a:extLst>
                  <a:ext uri="{FF2B5EF4-FFF2-40B4-BE49-F238E27FC236}">
                    <a16:creationId xmlns:a16="http://schemas.microsoft.com/office/drawing/2014/main" id="{19E02EAF-27ED-493C-8A72-7CFABEE9392F}"/>
                  </a:ext>
                </a:extLst>
              </p14:cNvPr>
              <p14:cNvContentPartPr/>
              <p14:nvPr/>
            </p14:nvContentPartPr>
            <p14:xfrm>
              <a:off x="3464680" y="1510038"/>
              <a:ext cx="3758760" cy="864360"/>
            </p14:xfrm>
          </p:contentPart>
        </mc:Choice>
        <mc:Fallback>
          <p:pic>
            <p:nvPicPr>
              <p:cNvPr id="210" name="墨迹 209">
                <a:extLst>
                  <a:ext uri="{FF2B5EF4-FFF2-40B4-BE49-F238E27FC236}">
                    <a16:creationId xmlns:a16="http://schemas.microsoft.com/office/drawing/2014/main" id="{19E02EAF-27ED-493C-8A72-7CFABEE9392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55680" y="1501038"/>
                <a:ext cx="3776400" cy="88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4" name="墨迹 253">
                <a:extLst>
                  <a:ext uri="{FF2B5EF4-FFF2-40B4-BE49-F238E27FC236}">
                    <a16:creationId xmlns:a16="http://schemas.microsoft.com/office/drawing/2014/main" id="{28F9A59B-1280-487E-BB93-FADF124821CE}"/>
                  </a:ext>
                </a:extLst>
              </p14:cNvPr>
              <p14:cNvContentPartPr/>
              <p14:nvPr/>
            </p14:nvContentPartPr>
            <p14:xfrm>
              <a:off x="4840600" y="1812078"/>
              <a:ext cx="1634760" cy="1762200"/>
            </p14:xfrm>
          </p:contentPart>
        </mc:Choice>
        <mc:Fallback>
          <p:pic>
            <p:nvPicPr>
              <p:cNvPr id="254" name="墨迹 253">
                <a:extLst>
                  <a:ext uri="{FF2B5EF4-FFF2-40B4-BE49-F238E27FC236}">
                    <a16:creationId xmlns:a16="http://schemas.microsoft.com/office/drawing/2014/main" id="{28F9A59B-1280-487E-BB93-FADF124821C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31600" y="1803078"/>
                <a:ext cx="1652400" cy="177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6" name="墨迹 275">
                <a:extLst>
                  <a:ext uri="{FF2B5EF4-FFF2-40B4-BE49-F238E27FC236}">
                    <a16:creationId xmlns:a16="http://schemas.microsoft.com/office/drawing/2014/main" id="{03B703E3-2C1D-4393-BE2F-125CDF426347}"/>
                  </a:ext>
                </a:extLst>
              </p14:cNvPr>
              <p14:cNvContentPartPr/>
              <p14:nvPr/>
            </p14:nvContentPartPr>
            <p14:xfrm>
              <a:off x="4537120" y="5134158"/>
              <a:ext cx="1058760" cy="1006920"/>
            </p14:xfrm>
          </p:contentPart>
        </mc:Choice>
        <mc:Fallback>
          <p:pic>
            <p:nvPicPr>
              <p:cNvPr id="276" name="墨迹 275">
                <a:extLst>
                  <a:ext uri="{FF2B5EF4-FFF2-40B4-BE49-F238E27FC236}">
                    <a16:creationId xmlns:a16="http://schemas.microsoft.com/office/drawing/2014/main" id="{03B703E3-2C1D-4393-BE2F-125CDF4263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28120" y="5125158"/>
                <a:ext cx="1076400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7" name="墨迹 276">
                <a:extLst>
                  <a:ext uri="{FF2B5EF4-FFF2-40B4-BE49-F238E27FC236}">
                    <a16:creationId xmlns:a16="http://schemas.microsoft.com/office/drawing/2014/main" id="{36841E6C-C582-4663-953C-225C5C1B7AA2}"/>
                  </a:ext>
                </a:extLst>
              </p14:cNvPr>
              <p14:cNvContentPartPr/>
              <p14:nvPr/>
            </p14:nvContentPartPr>
            <p14:xfrm>
              <a:off x="4375480" y="3615678"/>
              <a:ext cx="154800" cy="730080"/>
            </p14:xfrm>
          </p:contentPart>
        </mc:Choice>
        <mc:Fallback>
          <p:pic>
            <p:nvPicPr>
              <p:cNvPr id="277" name="墨迹 276">
                <a:extLst>
                  <a:ext uri="{FF2B5EF4-FFF2-40B4-BE49-F238E27FC236}">
                    <a16:creationId xmlns:a16="http://schemas.microsoft.com/office/drawing/2014/main" id="{36841E6C-C582-4663-953C-225C5C1B7AA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66480" y="3606678"/>
                <a:ext cx="17244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0" name="墨迹 279">
                <a:extLst>
                  <a:ext uri="{FF2B5EF4-FFF2-40B4-BE49-F238E27FC236}">
                    <a16:creationId xmlns:a16="http://schemas.microsoft.com/office/drawing/2014/main" id="{FF554770-901E-417B-BF63-8941FA0DC4D5}"/>
                  </a:ext>
                </a:extLst>
              </p14:cNvPr>
              <p14:cNvContentPartPr/>
              <p14:nvPr/>
            </p14:nvContentPartPr>
            <p14:xfrm>
              <a:off x="4093960" y="5075478"/>
              <a:ext cx="236880" cy="621000"/>
            </p14:xfrm>
          </p:contentPart>
        </mc:Choice>
        <mc:Fallback>
          <p:pic>
            <p:nvPicPr>
              <p:cNvPr id="280" name="墨迹 279">
                <a:extLst>
                  <a:ext uri="{FF2B5EF4-FFF2-40B4-BE49-F238E27FC236}">
                    <a16:creationId xmlns:a16="http://schemas.microsoft.com/office/drawing/2014/main" id="{FF554770-901E-417B-BF63-8941FA0DC4D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4960" y="5066478"/>
                <a:ext cx="25452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94" name="墨迹 293">
                <a:extLst>
                  <a:ext uri="{FF2B5EF4-FFF2-40B4-BE49-F238E27FC236}">
                    <a16:creationId xmlns:a16="http://schemas.microsoft.com/office/drawing/2014/main" id="{55034083-BBC6-4DF2-BCED-55A0D949C40E}"/>
                  </a:ext>
                </a:extLst>
              </p14:cNvPr>
              <p14:cNvContentPartPr/>
              <p14:nvPr/>
            </p14:nvContentPartPr>
            <p14:xfrm>
              <a:off x="6845440" y="5108958"/>
              <a:ext cx="411480" cy="260280"/>
            </p14:xfrm>
          </p:contentPart>
        </mc:Choice>
        <mc:Fallback>
          <p:pic>
            <p:nvPicPr>
              <p:cNvPr id="294" name="墨迹 293">
                <a:extLst>
                  <a:ext uri="{FF2B5EF4-FFF2-40B4-BE49-F238E27FC236}">
                    <a16:creationId xmlns:a16="http://schemas.microsoft.com/office/drawing/2014/main" id="{55034083-BBC6-4DF2-BCED-55A0D949C40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36440" y="5099958"/>
                <a:ext cx="4291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5" name="墨迹 294">
                <a:extLst>
                  <a:ext uri="{FF2B5EF4-FFF2-40B4-BE49-F238E27FC236}">
                    <a16:creationId xmlns:a16="http://schemas.microsoft.com/office/drawing/2014/main" id="{7F3E59A0-F75D-4E9A-97FA-C1A7592EEC11}"/>
                  </a:ext>
                </a:extLst>
              </p14:cNvPr>
              <p14:cNvContentPartPr/>
              <p14:nvPr/>
            </p14:nvContentPartPr>
            <p14:xfrm>
              <a:off x="5763280" y="4991598"/>
              <a:ext cx="856080" cy="453240"/>
            </p14:xfrm>
          </p:contentPart>
        </mc:Choice>
        <mc:Fallback>
          <p:pic>
            <p:nvPicPr>
              <p:cNvPr id="295" name="墨迹 294">
                <a:extLst>
                  <a:ext uri="{FF2B5EF4-FFF2-40B4-BE49-F238E27FC236}">
                    <a16:creationId xmlns:a16="http://schemas.microsoft.com/office/drawing/2014/main" id="{7F3E59A0-F75D-4E9A-97FA-C1A7592EEC1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54280" y="4982598"/>
                <a:ext cx="87372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1" name="墨迹 300">
                <a:extLst>
                  <a:ext uri="{FF2B5EF4-FFF2-40B4-BE49-F238E27FC236}">
                    <a16:creationId xmlns:a16="http://schemas.microsoft.com/office/drawing/2014/main" id="{B1BE4D91-71DA-4AFE-9A0E-C66D1CA86EFF}"/>
                  </a:ext>
                </a:extLst>
              </p14:cNvPr>
              <p14:cNvContentPartPr/>
              <p14:nvPr/>
            </p14:nvContentPartPr>
            <p14:xfrm>
              <a:off x="7758400" y="4919598"/>
              <a:ext cx="471600" cy="282600"/>
            </p14:xfrm>
          </p:contentPart>
        </mc:Choice>
        <mc:Fallback>
          <p:pic>
            <p:nvPicPr>
              <p:cNvPr id="301" name="墨迹 300">
                <a:extLst>
                  <a:ext uri="{FF2B5EF4-FFF2-40B4-BE49-F238E27FC236}">
                    <a16:creationId xmlns:a16="http://schemas.microsoft.com/office/drawing/2014/main" id="{B1BE4D91-71DA-4AFE-9A0E-C66D1CA86EF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49400" y="4910598"/>
                <a:ext cx="4892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30" name="墨迹 329">
                <a:extLst>
                  <a:ext uri="{FF2B5EF4-FFF2-40B4-BE49-F238E27FC236}">
                    <a16:creationId xmlns:a16="http://schemas.microsoft.com/office/drawing/2014/main" id="{61A3B62A-2970-4F58-BD5D-921672A629AE}"/>
                  </a:ext>
                </a:extLst>
              </p14:cNvPr>
              <p14:cNvContentPartPr/>
              <p14:nvPr/>
            </p14:nvContentPartPr>
            <p14:xfrm>
              <a:off x="7992040" y="5184558"/>
              <a:ext cx="925920" cy="1132560"/>
            </p14:xfrm>
          </p:contentPart>
        </mc:Choice>
        <mc:Fallback>
          <p:pic>
            <p:nvPicPr>
              <p:cNvPr id="330" name="墨迹 329">
                <a:extLst>
                  <a:ext uri="{FF2B5EF4-FFF2-40B4-BE49-F238E27FC236}">
                    <a16:creationId xmlns:a16="http://schemas.microsoft.com/office/drawing/2014/main" id="{61A3B62A-2970-4F58-BD5D-921672A629A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83040" y="5175558"/>
                <a:ext cx="943560" cy="11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44" name="墨迹 343">
                <a:extLst>
                  <a:ext uri="{FF2B5EF4-FFF2-40B4-BE49-F238E27FC236}">
                    <a16:creationId xmlns:a16="http://schemas.microsoft.com/office/drawing/2014/main" id="{7C7FD49F-2857-4D02-A2C1-7C2326BB7533}"/>
                  </a:ext>
                </a:extLst>
              </p14:cNvPr>
              <p14:cNvContentPartPr/>
              <p14:nvPr/>
            </p14:nvContentPartPr>
            <p14:xfrm>
              <a:off x="7944520" y="2902518"/>
              <a:ext cx="1854360" cy="2752200"/>
            </p14:xfrm>
          </p:contentPart>
        </mc:Choice>
        <mc:Fallback>
          <p:pic>
            <p:nvPicPr>
              <p:cNvPr id="344" name="墨迹 343">
                <a:extLst>
                  <a:ext uri="{FF2B5EF4-FFF2-40B4-BE49-F238E27FC236}">
                    <a16:creationId xmlns:a16="http://schemas.microsoft.com/office/drawing/2014/main" id="{7C7FD49F-2857-4D02-A2C1-7C2326BB75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35520" y="2893518"/>
                <a:ext cx="1872000" cy="27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60" name="墨迹 359">
                <a:extLst>
                  <a:ext uri="{FF2B5EF4-FFF2-40B4-BE49-F238E27FC236}">
                    <a16:creationId xmlns:a16="http://schemas.microsoft.com/office/drawing/2014/main" id="{71A3E83E-728E-48F3-A04E-ACAA581AA745}"/>
                  </a:ext>
                </a:extLst>
              </p14:cNvPr>
              <p14:cNvContentPartPr/>
              <p14:nvPr/>
            </p14:nvContentPartPr>
            <p14:xfrm>
              <a:off x="9311800" y="1132398"/>
              <a:ext cx="596880" cy="423720"/>
            </p14:xfrm>
          </p:contentPart>
        </mc:Choice>
        <mc:Fallback>
          <p:pic>
            <p:nvPicPr>
              <p:cNvPr id="360" name="墨迹 359">
                <a:extLst>
                  <a:ext uri="{FF2B5EF4-FFF2-40B4-BE49-F238E27FC236}">
                    <a16:creationId xmlns:a16="http://schemas.microsoft.com/office/drawing/2014/main" id="{71A3E83E-728E-48F3-A04E-ACAA581AA74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02800" y="1123398"/>
                <a:ext cx="61452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69" name="墨迹 368">
                <a:extLst>
                  <a:ext uri="{FF2B5EF4-FFF2-40B4-BE49-F238E27FC236}">
                    <a16:creationId xmlns:a16="http://schemas.microsoft.com/office/drawing/2014/main" id="{8D0FF1B6-E309-4BD8-9C42-D1618A5E8891}"/>
                  </a:ext>
                </a:extLst>
              </p14:cNvPr>
              <p14:cNvContentPartPr/>
              <p14:nvPr/>
            </p14:nvContentPartPr>
            <p14:xfrm>
              <a:off x="9294880" y="1677798"/>
              <a:ext cx="797400" cy="352800"/>
            </p14:xfrm>
          </p:contentPart>
        </mc:Choice>
        <mc:Fallback>
          <p:pic>
            <p:nvPicPr>
              <p:cNvPr id="369" name="墨迹 368">
                <a:extLst>
                  <a:ext uri="{FF2B5EF4-FFF2-40B4-BE49-F238E27FC236}">
                    <a16:creationId xmlns:a16="http://schemas.microsoft.com/office/drawing/2014/main" id="{8D0FF1B6-E309-4BD8-9C42-D1618A5E889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285880" y="1668798"/>
                <a:ext cx="8150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07" name="墨迹 406">
                <a:extLst>
                  <a:ext uri="{FF2B5EF4-FFF2-40B4-BE49-F238E27FC236}">
                    <a16:creationId xmlns:a16="http://schemas.microsoft.com/office/drawing/2014/main" id="{7E947EF7-6731-4A87-9FC5-C28128030E4E}"/>
                  </a:ext>
                </a:extLst>
              </p14:cNvPr>
              <p14:cNvContentPartPr/>
              <p14:nvPr/>
            </p14:nvContentPartPr>
            <p14:xfrm>
              <a:off x="10024960" y="1110438"/>
              <a:ext cx="2080800" cy="450360"/>
            </p14:xfrm>
          </p:contentPart>
        </mc:Choice>
        <mc:Fallback>
          <p:pic>
            <p:nvPicPr>
              <p:cNvPr id="407" name="墨迹 406">
                <a:extLst>
                  <a:ext uri="{FF2B5EF4-FFF2-40B4-BE49-F238E27FC236}">
                    <a16:creationId xmlns:a16="http://schemas.microsoft.com/office/drawing/2014/main" id="{7E947EF7-6731-4A87-9FC5-C28128030E4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015960" y="1101438"/>
                <a:ext cx="209844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36" name="墨迹 435">
                <a:extLst>
                  <a:ext uri="{FF2B5EF4-FFF2-40B4-BE49-F238E27FC236}">
                    <a16:creationId xmlns:a16="http://schemas.microsoft.com/office/drawing/2014/main" id="{6D05EFDF-5DA9-4762-8FFA-D1EFE1FA500D}"/>
                  </a:ext>
                </a:extLst>
              </p14:cNvPr>
              <p14:cNvContentPartPr/>
              <p14:nvPr/>
            </p14:nvContentPartPr>
            <p14:xfrm>
              <a:off x="10301800" y="1702998"/>
              <a:ext cx="1803960" cy="511920"/>
            </p14:xfrm>
          </p:contentPart>
        </mc:Choice>
        <mc:Fallback>
          <p:pic>
            <p:nvPicPr>
              <p:cNvPr id="436" name="墨迹 435">
                <a:extLst>
                  <a:ext uri="{FF2B5EF4-FFF2-40B4-BE49-F238E27FC236}">
                    <a16:creationId xmlns:a16="http://schemas.microsoft.com/office/drawing/2014/main" id="{6D05EFDF-5DA9-4762-8FFA-D1EFE1FA500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292800" y="1693998"/>
                <a:ext cx="1821600" cy="52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818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19480-D924-4E4D-80C2-DA984F20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作业的格式和位置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255EAFFC-1476-47B0-BC23-312E8ECF5AB5}"/>
                  </a:ext>
                </a:extLst>
              </p14:cNvPr>
              <p14:cNvContentPartPr/>
              <p14:nvPr/>
            </p14:nvContentPartPr>
            <p14:xfrm>
              <a:off x="956200" y="1753398"/>
              <a:ext cx="654840" cy="41976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255EAFFC-1476-47B0-BC23-312E8ECF5A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200" y="1744398"/>
                <a:ext cx="67248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2058D47C-8EAD-47AD-9A78-0A1FDA2D4F34}"/>
                  </a:ext>
                </a:extLst>
              </p14:cNvPr>
              <p14:cNvContentPartPr/>
              <p14:nvPr/>
            </p14:nvContentPartPr>
            <p14:xfrm>
              <a:off x="2139160" y="1782918"/>
              <a:ext cx="806400" cy="51732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2058D47C-8EAD-47AD-9A78-0A1FDA2D4F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0160" y="1773918"/>
                <a:ext cx="82404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76CEC6FB-DBDF-4F57-BE0C-D53532780FCB}"/>
                  </a:ext>
                </a:extLst>
              </p14:cNvPr>
              <p14:cNvContentPartPr/>
              <p14:nvPr/>
            </p14:nvContentPartPr>
            <p14:xfrm>
              <a:off x="2827120" y="2231478"/>
              <a:ext cx="318960" cy="73872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76CEC6FB-DBDF-4F57-BE0C-D53532780F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18120" y="2222478"/>
                <a:ext cx="33660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4636CCA5-3688-46C1-BA59-C3205166B3C0}"/>
                  </a:ext>
                </a:extLst>
              </p14:cNvPr>
              <p14:cNvContentPartPr/>
              <p14:nvPr/>
            </p14:nvContentPartPr>
            <p14:xfrm>
              <a:off x="3313480" y="2692998"/>
              <a:ext cx="579240" cy="38520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4636CCA5-3688-46C1-BA59-C3205166B3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4480" y="2683998"/>
                <a:ext cx="59688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3BDAE900-9C19-4385-A5ED-E4E27021E426}"/>
                  </a:ext>
                </a:extLst>
              </p14:cNvPr>
              <p14:cNvContentPartPr/>
              <p14:nvPr/>
            </p14:nvContentPartPr>
            <p14:xfrm>
              <a:off x="3020080" y="1828638"/>
              <a:ext cx="830880" cy="311040"/>
            </p14:xfrm>
          </p:contentPart>
        </mc:Choice>
        <mc:Fallback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3BDAE900-9C19-4385-A5ED-E4E27021E4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11080" y="1819638"/>
                <a:ext cx="8485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889D1FED-0BF8-4333-9339-DCA5842C8BB0}"/>
                  </a:ext>
                </a:extLst>
              </p14:cNvPr>
              <p14:cNvContentPartPr/>
              <p14:nvPr/>
            </p14:nvContentPartPr>
            <p14:xfrm>
              <a:off x="1015240" y="3622158"/>
              <a:ext cx="713160" cy="39636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889D1FED-0BF8-4333-9339-DCA5842C8B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6240" y="3613158"/>
                <a:ext cx="73080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7E8327B8-B241-4D74-AB35-AF73AF9CD8A1}"/>
                  </a:ext>
                </a:extLst>
              </p14:cNvPr>
              <p14:cNvContentPartPr/>
              <p14:nvPr/>
            </p14:nvContentPartPr>
            <p14:xfrm>
              <a:off x="2281720" y="3563118"/>
              <a:ext cx="2139480" cy="413640"/>
            </p14:xfrm>
          </p:contentPart>
        </mc:Choice>
        <mc:Fallback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7E8327B8-B241-4D74-AB35-AF73AF9CD8A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72720" y="3554118"/>
                <a:ext cx="2157120" cy="43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278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70A2D-7208-473F-AD50-B8E62D20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</a:t>
            </a:r>
            <a:r>
              <a:rPr lang="zh-CN" altLang="en-US"/>
              <a:t>简单原理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BEEED2B9-6282-45B7-84E9-18E91CF1CD65}"/>
                  </a:ext>
                </a:extLst>
              </p14:cNvPr>
              <p14:cNvContentPartPr/>
              <p14:nvPr/>
            </p14:nvContentPartPr>
            <p14:xfrm>
              <a:off x="2474680" y="3087198"/>
              <a:ext cx="226800" cy="12780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BEEED2B9-6282-45B7-84E9-18E91CF1CD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5680" y="3078198"/>
                <a:ext cx="2444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3E92B452-DF80-4B2E-9C79-AD460B70D0BE}"/>
                  </a:ext>
                </a:extLst>
              </p14:cNvPr>
              <p14:cNvContentPartPr/>
              <p14:nvPr/>
            </p14:nvContentPartPr>
            <p14:xfrm>
              <a:off x="3003160" y="2390958"/>
              <a:ext cx="688320" cy="830880"/>
            </p14:xfrm>
          </p:contentPart>
        </mc:Choice>
        <mc:Fallback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3E92B452-DF80-4B2E-9C79-AD460B70D0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4160" y="2381958"/>
                <a:ext cx="70596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7219D3D9-6B8D-4299-81A8-647DF588DAEA}"/>
                  </a:ext>
                </a:extLst>
              </p14:cNvPr>
              <p14:cNvContentPartPr/>
              <p14:nvPr/>
            </p14:nvContentPartPr>
            <p14:xfrm>
              <a:off x="4756720" y="3959478"/>
              <a:ext cx="2344680" cy="487080"/>
            </p14:xfrm>
          </p:contentPart>
        </mc:Choice>
        <mc:Fallback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7219D3D9-6B8D-4299-81A8-647DF588DA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47720" y="3950478"/>
                <a:ext cx="236232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6" name="墨迹 125">
                <a:extLst>
                  <a:ext uri="{FF2B5EF4-FFF2-40B4-BE49-F238E27FC236}">
                    <a16:creationId xmlns:a16="http://schemas.microsoft.com/office/drawing/2014/main" id="{0049316F-FAD2-48C7-8498-E341C3DF61F3}"/>
                  </a:ext>
                </a:extLst>
              </p14:cNvPr>
              <p14:cNvContentPartPr/>
              <p14:nvPr/>
            </p14:nvContentPartPr>
            <p14:xfrm>
              <a:off x="2145640" y="2331918"/>
              <a:ext cx="2302920" cy="1972080"/>
            </p14:xfrm>
          </p:contentPart>
        </mc:Choice>
        <mc:Fallback>
          <p:pic>
            <p:nvPicPr>
              <p:cNvPr id="126" name="墨迹 125">
                <a:extLst>
                  <a:ext uri="{FF2B5EF4-FFF2-40B4-BE49-F238E27FC236}">
                    <a16:creationId xmlns:a16="http://schemas.microsoft.com/office/drawing/2014/main" id="{0049316F-FAD2-48C7-8498-E341C3DF61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36640" y="2322918"/>
                <a:ext cx="2320560" cy="19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1" name="墨迹 150">
                <a:extLst>
                  <a:ext uri="{FF2B5EF4-FFF2-40B4-BE49-F238E27FC236}">
                    <a16:creationId xmlns:a16="http://schemas.microsoft.com/office/drawing/2014/main" id="{82E5DA8C-EE9B-48B0-8347-7A6D6A45595D}"/>
                  </a:ext>
                </a:extLst>
              </p14:cNvPr>
              <p14:cNvContentPartPr/>
              <p14:nvPr/>
            </p14:nvContentPartPr>
            <p14:xfrm>
              <a:off x="5075320" y="1635678"/>
              <a:ext cx="1076040" cy="412560"/>
            </p14:xfrm>
          </p:contentPart>
        </mc:Choice>
        <mc:Fallback>
          <p:pic>
            <p:nvPicPr>
              <p:cNvPr id="151" name="墨迹 150">
                <a:extLst>
                  <a:ext uri="{FF2B5EF4-FFF2-40B4-BE49-F238E27FC236}">
                    <a16:creationId xmlns:a16="http://schemas.microsoft.com/office/drawing/2014/main" id="{82E5DA8C-EE9B-48B0-8347-7A6D6A4559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66320" y="1626678"/>
                <a:ext cx="109368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8" name="墨迹 167">
                <a:extLst>
                  <a:ext uri="{FF2B5EF4-FFF2-40B4-BE49-F238E27FC236}">
                    <a16:creationId xmlns:a16="http://schemas.microsoft.com/office/drawing/2014/main" id="{7A3C4485-E64C-4E50-BFC3-9B10C842E6B2}"/>
                  </a:ext>
                </a:extLst>
              </p14:cNvPr>
              <p14:cNvContentPartPr/>
              <p14:nvPr/>
            </p14:nvContentPartPr>
            <p14:xfrm>
              <a:off x="6358720" y="1593918"/>
              <a:ext cx="2559240" cy="461880"/>
            </p14:xfrm>
          </p:contentPart>
        </mc:Choice>
        <mc:Fallback>
          <p:pic>
            <p:nvPicPr>
              <p:cNvPr id="168" name="墨迹 167">
                <a:extLst>
                  <a:ext uri="{FF2B5EF4-FFF2-40B4-BE49-F238E27FC236}">
                    <a16:creationId xmlns:a16="http://schemas.microsoft.com/office/drawing/2014/main" id="{7A3C4485-E64C-4E50-BFC3-9B10C842E6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49720" y="1584918"/>
                <a:ext cx="257688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1" name="墨迹 170">
                <a:extLst>
                  <a:ext uri="{FF2B5EF4-FFF2-40B4-BE49-F238E27FC236}">
                    <a16:creationId xmlns:a16="http://schemas.microsoft.com/office/drawing/2014/main" id="{373C79E3-903A-4982-85AD-BB80C94DF200}"/>
                  </a:ext>
                </a:extLst>
              </p14:cNvPr>
              <p14:cNvContentPartPr/>
              <p14:nvPr/>
            </p14:nvContentPartPr>
            <p14:xfrm>
              <a:off x="2491600" y="3296718"/>
              <a:ext cx="833040" cy="159840"/>
            </p14:xfrm>
          </p:contentPart>
        </mc:Choice>
        <mc:Fallback>
          <p:pic>
            <p:nvPicPr>
              <p:cNvPr id="171" name="墨迹 170">
                <a:extLst>
                  <a:ext uri="{FF2B5EF4-FFF2-40B4-BE49-F238E27FC236}">
                    <a16:creationId xmlns:a16="http://schemas.microsoft.com/office/drawing/2014/main" id="{373C79E3-903A-4982-85AD-BB80C94DF2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2600" y="3287718"/>
                <a:ext cx="8506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2" name="墨迹 181">
                <a:extLst>
                  <a:ext uri="{FF2B5EF4-FFF2-40B4-BE49-F238E27FC236}">
                    <a16:creationId xmlns:a16="http://schemas.microsoft.com/office/drawing/2014/main" id="{AFB7D67D-52D4-4E96-8CBD-3BF4A689A250}"/>
                  </a:ext>
                </a:extLst>
              </p14:cNvPr>
              <p14:cNvContentPartPr/>
              <p14:nvPr/>
            </p14:nvContentPartPr>
            <p14:xfrm>
              <a:off x="3472960" y="2826918"/>
              <a:ext cx="2626560" cy="587880"/>
            </p14:xfrm>
          </p:contentPart>
        </mc:Choice>
        <mc:Fallback>
          <p:pic>
            <p:nvPicPr>
              <p:cNvPr id="182" name="墨迹 181">
                <a:extLst>
                  <a:ext uri="{FF2B5EF4-FFF2-40B4-BE49-F238E27FC236}">
                    <a16:creationId xmlns:a16="http://schemas.microsoft.com/office/drawing/2014/main" id="{AFB7D67D-52D4-4E96-8CBD-3BF4A689A25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63960" y="2817918"/>
                <a:ext cx="264420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7" name="墨迹 186">
                <a:extLst>
                  <a:ext uri="{FF2B5EF4-FFF2-40B4-BE49-F238E27FC236}">
                    <a16:creationId xmlns:a16="http://schemas.microsoft.com/office/drawing/2014/main" id="{6385AAA2-B4AB-4423-863F-68AD757D9316}"/>
                  </a:ext>
                </a:extLst>
              </p14:cNvPr>
              <p14:cNvContentPartPr/>
              <p14:nvPr/>
            </p14:nvContentPartPr>
            <p14:xfrm>
              <a:off x="6248200" y="2541798"/>
              <a:ext cx="1874160" cy="1276200"/>
            </p14:xfrm>
          </p:contentPart>
        </mc:Choice>
        <mc:Fallback>
          <p:pic>
            <p:nvPicPr>
              <p:cNvPr id="187" name="墨迹 186">
                <a:extLst>
                  <a:ext uri="{FF2B5EF4-FFF2-40B4-BE49-F238E27FC236}">
                    <a16:creationId xmlns:a16="http://schemas.microsoft.com/office/drawing/2014/main" id="{6385AAA2-B4AB-4423-863F-68AD757D931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39200" y="2532798"/>
                <a:ext cx="1891800" cy="12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689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4D70F-F842-46D0-A6DD-69B519AD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课前预习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3647F8E-D1B2-4868-B6F8-FD46D2218AFE}"/>
                  </a:ext>
                </a:extLst>
              </p14:cNvPr>
              <p14:cNvContentPartPr/>
              <p14:nvPr/>
            </p14:nvContentPartPr>
            <p14:xfrm>
              <a:off x="1325560" y="2181078"/>
              <a:ext cx="537120" cy="43668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3647F8E-D1B2-4868-B6F8-FD46D2218A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6560" y="2172078"/>
                <a:ext cx="55476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6CD67B20-56D7-4B09-AFAE-0B2DF7610851}"/>
                  </a:ext>
                </a:extLst>
              </p14:cNvPr>
              <p14:cNvContentPartPr/>
              <p14:nvPr/>
            </p14:nvContentPartPr>
            <p14:xfrm>
              <a:off x="2088760" y="2170998"/>
              <a:ext cx="512280" cy="43848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6CD67B20-56D7-4B09-AFAE-0B2DF76108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9760" y="2161998"/>
                <a:ext cx="52992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D615B34D-FC7A-480C-838D-BC2B19AD8052}"/>
                  </a:ext>
                </a:extLst>
              </p14:cNvPr>
              <p14:cNvContentPartPr/>
              <p14:nvPr/>
            </p14:nvContentPartPr>
            <p14:xfrm>
              <a:off x="1342120" y="2726118"/>
              <a:ext cx="1267200" cy="6516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D615B34D-FC7A-480C-838D-BC2B19AD80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33120" y="2717118"/>
                <a:ext cx="12848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73A80ADA-3259-4DF0-8B39-7CE088966914}"/>
                  </a:ext>
                </a:extLst>
              </p14:cNvPr>
              <p14:cNvContentPartPr/>
              <p14:nvPr/>
            </p14:nvContentPartPr>
            <p14:xfrm>
              <a:off x="1082342" y="3204604"/>
              <a:ext cx="2172960" cy="1057320"/>
            </p14:xfrm>
          </p:contentPart>
        </mc:Choice>
        <mc:Fallback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73A80ADA-3259-4DF0-8B39-7CE08896691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3342" y="3195604"/>
                <a:ext cx="2190600" cy="10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621CEFA9-779D-4503-A681-0E802E4422C0}"/>
                  </a:ext>
                </a:extLst>
              </p14:cNvPr>
              <p14:cNvContentPartPr/>
              <p14:nvPr/>
            </p14:nvContentPartPr>
            <p14:xfrm>
              <a:off x="2046782" y="3603844"/>
              <a:ext cx="1049040" cy="73440"/>
            </p14:xfrm>
          </p:contentPart>
        </mc:Choice>
        <mc:Fallback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621CEFA9-779D-4503-A681-0E802E442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37782" y="3594844"/>
                <a:ext cx="10666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179685E9-9B97-4556-8278-B76BAC2616A2}"/>
                  </a:ext>
                </a:extLst>
              </p14:cNvPr>
              <p14:cNvContentPartPr/>
              <p14:nvPr/>
            </p14:nvContentPartPr>
            <p14:xfrm>
              <a:off x="3154360" y="2759958"/>
              <a:ext cx="1292400" cy="604440"/>
            </p14:xfrm>
          </p:contentPart>
        </mc:Choice>
        <mc:Fallback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179685E9-9B97-4556-8278-B76BAC2616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45360" y="2750958"/>
                <a:ext cx="131004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7" name="墨迹 156">
                <a:extLst>
                  <a:ext uri="{FF2B5EF4-FFF2-40B4-BE49-F238E27FC236}">
                    <a16:creationId xmlns:a16="http://schemas.microsoft.com/office/drawing/2014/main" id="{48AF228E-30AD-47E1-87EC-48E236AA1056}"/>
                  </a:ext>
                </a:extLst>
              </p14:cNvPr>
              <p14:cNvContentPartPr/>
              <p14:nvPr/>
            </p14:nvContentPartPr>
            <p14:xfrm>
              <a:off x="3238240" y="2214558"/>
              <a:ext cx="3473640" cy="1653120"/>
            </p14:xfrm>
          </p:contentPart>
        </mc:Choice>
        <mc:Fallback>
          <p:pic>
            <p:nvPicPr>
              <p:cNvPr id="157" name="墨迹 156">
                <a:extLst>
                  <a:ext uri="{FF2B5EF4-FFF2-40B4-BE49-F238E27FC236}">
                    <a16:creationId xmlns:a16="http://schemas.microsoft.com/office/drawing/2014/main" id="{48AF228E-30AD-47E1-87EC-48E236AA10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29240" y="2205558"/>
                <a:ext cx="3491280" cy="16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1" name="墨迹 170">
                <a:extLst>
                  <a:ext uri="{FF2B5EF4-FFF2-40B4-BE49-F238E27FC236}">
                    <a16:creationId xmlns:a16="http://schemas.microsoft.com/office/drawing/2014/main" id="{A269AE05-D2E0-4D4D-BED6-F4A18A7BD710}"/>
                  </a:ext>
                </a:extLst>
              </p14:cNvPr>
              <p14:cNvContentPartPr/>
              <p14:nvPr/>
            </p14:nvContentPartPr>
            <p14:xfrm>
              <a:off x="5226520" y="3607398"/>
              <a:ext cx="721800" cy="361080"/>
            </p14:xfrm>
          </p:contentPart>
        </mc:Choice>
        <mc:Fallback>
          <p:pic>
            <p:nvPicPr>
              <p:cNvPr id="171" name="墨迹 170">
                <a:extLst>
                  <a:ext uri="{FF2B5EF4-FFF2-40B4-BE49-F238E27FC236}">
                    <a16:creationId xmlns:a16="http://schemas.microsoft.com/office/drawing/2014/main" id="{A269AE05-D2E0-4D4D-BED6-F4A18A7BD7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17520" y="3598398"/>
                <a:ext cx="73944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8" name="墨迹 177">
                <a:extLst>
                  <a:ext uri="{FF2B5EF4-FFF2-40B4-BE49-F238E27FC236}">
                    <a16:creationId xmlns:a16="http://schemas.microsoft.com/office/drawing/2014/main" id="{2740A1E0-4205-4146-BA44-7C61E3BC68E5}"/>
                  </a:ext>
                </a:extLst>
              </p14:cNvPr>
              <p14:cNvContentPartPr/>
              <p14:nvPr/>
            </p14:nvContentPartPr>
            <p14:xfrm>
              <a:off x="1174360" y="5063418"/>
              <a:ext cx="571680" cy="428040"/>
            </p14:xfrm>
          </p:contentPart>
        </mc:Choice>
        <mc:Fallback>
          <p:pic>
            <p:nvPicPr>
              <p:cNvPr id="178" name="墨迹 177">
                <a:extLst>
                  <a:ext uri="{FF2B5EF4-FFF2-40B4-BE49-F238E27FC236}">
                    <a16:creationId xmlns:a16="http://schemas.microsoft.com/office/drawing/2014/main" id="{2740A1E0-4205-4146-BA44-7C61E3BC68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65360" y="5054418"/>
                <a:ext cx="58932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9" name="墨迹 198">
                <a:extLst>
                  <a:ext uri="{FF2B5EF4-FFF2-40B4-BE49-F238E27FC236}">
                    <a16:creationId xmlns:a16="http://schemas.microsoft.com/office/drawing/2014/main" id="{E3284224-CD86-452C-A951-91AF74E0A297}"/>
                  </a:ext>
                </a:extLst>
              </p14:cNvPr>
              <p14:cNvContentPartPr/>
              <p14:nvPr/>
            </p14:nvContentPartPr>
            <p14:xfrm>
              <a:off x="2088760" y="5797931"/>
              <a:ext cx="773640" cy="336240"/>
            </p14:xfrm>
          </p:contentPart>
        </mc:Choice>
        <mc:Fallback>
          <p:pic>
            <p:nvPicPr>
              <p:cNvPr id="199" name="墨迹 198">
                <a:extLst>
                  <a:ext uri="{FF2B5EF4-FFF2-40B4-BE49-F238E27FC236}">
                    <a16:creationId xmlns:a16="http://schemas.microsoft.com/office/drawing/2014/main" id="{E3284224-CD86-452C-A951-91AF74E0A2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79760" y="5788931"/>
                <a:ext cx="7912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2" name="墨迹 231">
                <a:extLst>
                  <a:ext uri="{FF2B5EF4-FFF2-40B4-BE49-F238E27FC236}">
                    <a16:creationId xmlns:a16="http://schemas.microsoft.com/office/drawing/2014/main" id="{EBD5733A-E40E-4A57-8FA9-68959C01230E}"/>
                  </a:ext>
                </a:extLst>
              </p14:cNvPr>
              <p14:cNvContentPartPr/>
              <p14:nvPr/>
            </p14:nvContentPartPr>
            <p14:xfrm>
              <a:off x="2122240" y="4806918"/>
              <a:ext cx="1998360" cy="941040"/>
            </p14:xfrm>
          </p:contentPart>
        </mc:Choice>
        <mc:Fallback>
          <p:pic>
            <p:nvPicPr>
              <p:cNvPr id="232" name="墨迹 231">
                <a:extLst>
                  <a:ext uri="{FF2B5EF4-FFF2-40B4-BE49-F238E27FC236}">
                    <a16:creationId xmlns:a16="http://schemas.microsoft.com/office/drawing/2014/main" id="{EBD5733A-E40E-4A57-8FA9-68959C01230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13240" y="4797918"/>
                <a:ext cx="2016000" cy="9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4" name="墨迹 243">
                <a:extLst>
                  <a:ext uri="{FF2B5EF4-FFF2-40B4-BE49-F238E27FC236}">
                    <a16:creationId xmlns:a16="http://schemas.microsoft.com/office/drawing/2014/main" id="{4450AAE9-80A4-44AB-821D-8C695A205EB7}"/>
                  </a:ext>
                </a:extLst>
              </p14:cNvPr>
              <p14:cNvContentPartPr/>
              <p14:nvPr/>
            </p14:nvContentPartPr>
            <p14:xfrm>
              <a:off x="3556840" y="5577678"/>
              <a:ext cx="939960" cy="798840"/>
            </p14:xfrm>
          </p:contentPart>
        </mc:Choice>
        <mc:Fallback>
          <p:pic>
            <p:nvPicPr>
              <p:cNvPr id="244" name="墨迹 243">
                <a:extLst>
                  <a:ext uri="{FF2B5EF4-FFF2-40B4-BE49-F238E27FC236}">
                    <a16:creationId xmlns:a16="http://schemas.microsoft.com/office/drawing/2014/main" id="{4450AAE9-80A4-44AB-821D-8C695A205EB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47840" y="5568678"/>
                <a:ext cx="957600" cy="8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0" name="墨迹 249">
                <a:extLst>
                  <a:ext uri="{FF2B5EF4-FFF2-40B4-BE49-F238E27FC236}">
                    <a16:creationId xmlns:a16="http://schemas.microsoft.com/office/drawing/2014/main" id="{4AEC4923-45EB-4444-9D7E-EB77D10D2C04}"/>
                  </a:ext>
                </a:extLst>
              </p14:cNvPr>
              <p14:cNvContentPartPr/>
              <p14:nvPr/>
            </p14:nvContentPartPr>
            <p14:xfrm>
              <a:off x="1836400" y="5220198"/>
              <a:ext cx="957600" cy="493200"/>
            </p14:xfrm>
          </p:contentPart>
        </mc:Choice>
        <mc:Fallback>
          <p:pic>
            <p:nvPicPr>
              <p:cNvPr id="250" name="墨迹 249">
                <a:extLst>
                  <a:ext uri="{FF2B5EF4-FFF2-40B4-BE49-F238E27FC236}">
                    <a16:creationId xmlns:a16="http://schemas.microsoft.com/office/drawing/2014/main" id="{4AEC4923-45EB-4444-9D7E-EB77D10D2C0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27400" y="5211198"/>
                <a:ext cx="97524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8" name="墨迹 267">
                <a:extLst>
                  <a:ext uri="{FF2B5EF4-FFF2-40B4-BE49-F238E27FC236}">
                    <a16:creationId xmlns:a16="http://schemas.microsoft.com/office/drawing/2014/main" id="{922E5715-CDC5-4EBE-AC7F-6EEAB4672F88}"/>
                  </a:ext>
                </a:extLst>
              </p14:cNvPr>
              <p14:cNvContentPartPr/>
              <p14:nvPr/>
            </p14:nvContentPartPr>
            <p14:xfrm>
              <a:off x="7642480" y="1325358"/>
              <a:ext cx="1033560" cy="444960"/>
            </p14:xfrm>
          </p:contentPart>
        </mc:Choice>
        <mc:Fallback>
          <p:pic>
            <p:nvPicPr>
              <p:cNvPr id="268" name="墨迹 267">
                <a:extLst>
                  <a:ext uri="{FF2B5EF4-FFF2-40B4-BE49-F238E27FC236}">
                    <a16:creationId xmlns:a16="http://schemas.microsoft.com/office/drawing/2014/main" id="{922E5715-CDC5-4EBE-AC7F-6EEAB4672F8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33480" y="1316358"/>
                <a:ext cx="105120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1" name="墨迹 270">
                <a:extLst>
                  <a:ext uri="{FF2B5EF4-FFF2-40B4-BE49-F238E27FC236}">
                    <a16:creationId xmlns:a16="http://schemas.microsoft.com/office/drawing/2014/main" id="{33EF85D1-F377-4C5A-98A0-E0B25E31F7CB}"/>
                  </a:ext>
                </a:extLst>
              </p14:cNvPr>
              <p14:cNvContentPartPr/>
              <p14:nvPr/>
            </p14:nvContentPartPr>
            <p14:xfrm>
              <a:off x="7507840" y="1862478"/>
              <a:ext cx="169560" cy="345960"/>
            </p14:xfrm>
          </p:contentPart>
        </mc:Choice>
        <mc:Fallback>
          <p:pic>
            <p:nvPicPr>
              <p:cNvPr id="271" name="墨迹 270">
                <a:extLst>
                  <a:ext uri="{FF2B5EF4-FFF2-40B4-BE49-F238E27FC236}">
                    <a16:creationId xmlns:a16="http://schemas.microsoft.com/office/drawing/2014/main" id="{33EF85D1-F377-4C5A-98A0-E0B25E31F7C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98840" y="1853478"/>
                <a:ext cx="18720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6" name="墨迹 285">
                <a:extLst>
                  <a:ext uri="{FF2B5EF4-FFF2-40B4-BE49-F238E27FC236}">
                    <a16:creationId xmlns:a16="http://schemas.microsoft.com/office/drawing/2014/main" id="{EC187EBD-7E88-42B6-84C7-BA1007BF81BB}"/>
                  </a:ext>
                </a:extLst>
              </p14:cNvPr>
              <p14:cNvContentPartPr/>
              <p14:nvPr/>
            </p14:nvContentPartPr>
            <p14:xfrm>
              <a:off x="7843720" y="1895958"/>
              <a:ext cx="666360" cy="324000"/>
            </p14:xfrm>
          </p:contentPart>
        </mc:Choice>
        <mc:Fallback>
          <p:pic>
            <p:nvPicPr>
              <p:cNvPr id="286" name="墨迹 285">
                <a:extLst>
                  <a:ext uri="{FF2B5EF4-FFF2-40B4-BE49-F238E27FC236}">
                    <a16:creationId xmlns:a16="http://schemas.microsoft.com/office/drawing/2014/main" id="{EC187EBD-7E88-42B6-84C7-BA1007BF81B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34720" y="1886958"/>
                <a:ext cx="68400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4" name="墨迹 293">
                <a:extLst>
                  <a:ext uri="{FF2B5EF4-FFF2-40B4-BE49-F238E27FC236}">
                    <a16:creationId xmlns:a16="http://schemas.microsoft.com/office/drawing/2014/main" id="{058F6062-8259-4882-B9BA-2B6BAACB6E0F}"/>
                  </a:ext>
                </a:extLst>
              </p14:cNvPr>
              <p14:cNvContentPartPr/>
              <p14:nvPr/>
            </p14:nvContentPartPr>
            <p14:xfrm>
              <a:off x="9571720" y="1996758"/>
              <a:ext cx="335880" cy="25200"/>
            </p14:xfrm>
          </p:contentPart>
        </mc:Choice>
        <mc:Fallback>
          <p:pic>
            <p:nvPicPr>
              <p:cNvPr id="294" name="墨迹 293">
                <a:extLst>
                  <a:ext uri="{FF2B5EF4-FFF2-40B4-BE49-F238E27FC236}">
                    <a16:creationId xmlns:a16="http://schemas.microsoft.com/office/drawing/2014/main" id="{058F6062-8259-4882-B9BA-2B6BAACB6E0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62720" y="1987758"/>
                <a:ext cx="3535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5" name="墨迹 294">
                <a:extLst>
                  <a:ext uri="{FF2B5EF4-FFF2-40B4-BE49-F238E27FC236}">
                    <a16:creationId xmlns:a16="http://schemas.microsoft.com/office/drawing/2014/main" id="{17339F91-6D2B-40FC-B67A-06925C573943}"/>
                  </a:ext>
                </a:extLst>
              </p14:cNvPr>
              <p14:cNvContentPartPr/>
              <p14:nvPr/>
            </p14:nvContentPartPr>
            <p14:xfrm>
              <a:off x="9185800" y="1921158"/>
              <a:ext cx="193680" cy="253080"/>
            </p14:xfrm>
          </p:contentPart>
        </mc:Choice>
        <mc:Fallback>
          <p:pic>
            <p:nvPicPr>
              <p:cNvPr id="295" name="墨迹 294">
                <a:extLst>
                  <a:ext uri="{FF2B5EF4-FFF2-40B4-BE49-F238E27FC236}">
                    <a16:creationId xmlns:a16="http://schemas.microsoft.com/office/drawing/2014/main" id="{17339F91-6D2B-40FC-B67A-06925C57394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76800" y="1912158"/>
                <a:ext cx="2113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96" name="墨迹 295">
                <a:extLst>
                  <a:ext uri="{FF2B5EF4-FFF2-40B4-BE49-F238E27FC236}">
                    <a16:creationId xmlns:a16="http://schemas.microsoft.com/office/drawing/2014/main" id="{945B03EE-9178-4490-9C21-43561DA6755E}"/>
                  </a:ext>
                </a:extLst>
              </p14:cNvPr>
              <p14:cNvContentPartPr/>
              <p14:nvPr/>
            </p14:nvContentPartPr>
            <p14:xfrm>
              <a:off x="8789800" y="1946358"/>
              <a:ext cx="220680" cy="246960"/>
            </p14:xfrm>
          </p:contentPart>
        </mc:Choice>
        <mc:Fallback>
          <p:pic>
            <p:nvPicPr>
              <p:cNvPr id="296" name="墨迹 295">
                <a:extLst>
                  <a:ext uri="{FF2B5EF4-FFF2-40B4-BE49-F238E27FC236}">
                    <a16:creationId xmlns:a16="http://schemas.microsoft.com/office/drawing/2014/main" id="{945B03EE-9178-4490-9C21-43561DA6755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80800" y="1937358"/>
                <a:ext cx="2383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1" name="墨迹 330">
                <a:extLst>
                  <a:ext uri="{FF2B5EF4-FFF2-40B4-BE49-F238E27FC236}">
                    <a16:creationId xmlns:a16="http://schemas.microsoft.com/office/drawing/2014/main" id="{5867794A-C420-4D23-8D00-45F371F93445}"/>
                  </a:ext>
                </a:extLst>
              </p14:cNvPr>
              <p14:cNvContentPartPr/>
              <p14:nvPr/>
            </p14:nvContentPartPr>
            <p14:xfrm>
              <a:off x="1879240" y="6325398"/>
              <a:ext cx="1629720" cy="444960"/>
            </p14:xfrm>
          </p:contentPart>
        </mc:Choice>
        <mc:Fallback>
          <p:pic>
            <p:nvPicPr>
              <p:cNvPr id="331" name="墨迹 330">
                <a:extLst>
                  <a:ext uri="{FF2B5EF4-FFF2-40B4-BE49-F238E27FC236}">
                    <a16:creationId xmlns:a16="http://schemas.microsoft.com/office/drawing/2014/main" id="{5867794A-C420-4D23-8D00-45F371F9344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70240" y="6316398"/>
                <a:ext cx="164736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32" name="墨迹 331">
                <a:extLst>
                  <a:ext uri="{FF2B5EF4-FFF2-40B4-BE49-F238E27FC236}">
                    <a16:creationId xmlns:a16="http://schemas.microsoft.com/office/drawing/2014/main" id="{CF0266D2-D418-4C7D-B1AE-3D1D641693AA}"/>
                  </a:ext>
                </a:extLst>
              </p14:cNvPr>
              <p14:cNvContentPartPr/>
              <p14:nvPr/>
            </p14:nvContentPartPr>
            <p14:xfrm>
              <a:off x="2466400" y="6134958"/>
              <a:ext cx="117720" cy="199080"/>
            </p14:xfrm>
          </p:contentPart>
        </mc:Choice>
        <mc:Fallback>
          <p:pic>
            <p:nvPicPr>
              <p:cNvPr id="332" name="墨迹 331">
                <a:extLst>
                  <a:ext uri="{FF2B5EF4-FFF2-40B4-BE49-F238E27FC236}">
                    <a16:creationId xmlns:a16="http://schemas.microsoft.com/office/drawing/2014/main" id="{CF0266D2-D418-4C7D-B1AE-3D1D641693A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57400" y="6125958"/>
                <a:ext cx="1353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33" name="墨迹 332">
                <a:extLst>
                  <a:ext uri="{FF2B5EF4-FFF2-40B4-BE49-F238E27FC236}">
                    <a16:creationId xmlns:a16="http://schemas.microsoft.com/office/drawing/2014/main" id="{6C483E2B-CAC6-4858-B8F1-43C189F36E4D}"/>
                  </a:ext>
                </a:extLst>
              </p14:cNvPr>
              <p14:cNvContentPartPr/>
              <p14:nvPr/>
            </p14:nvContentPartPr>
            <p14:xfrm>
              <a:off x="1845400" y="6701598"/>
              <a:ext cx="1762200" cy="129960"/>
            </p14:xfrm>
          </p:contentPart>
        </mc:Choice>
        <mc:Fallback>
          <p:pic>
            <p:nvPicPr>
              <p:cNvPr id="333" name="墨迹 332">
                <a:extLst>
                  <a:ext uri="{FF2B5EF4-FFF2-40B4-BE49-F238E27FC236}">
                    <a16:creationId xmlns:a16="http://schemas.microsoft.com/office/drawing/2014/main" id="{6C483E2B-CAC6-4858-B8F1-43C189F36E4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36400" y="6692598"/>
                <a:ext cx="17798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68" name="墨迹 367">
                <a:extLst>
                  <a:ext uri="{FF2B5EF4-FFF2-40B4-BE49-F238E27FC236}">
                    <a16:creationId xmlns:a16="http://schemas.microsoft.com/office/drawing/2014/main" id="{0E192D85-2068-4AD4-9F2E-F35FEAE12C36}"/>
                  </a:ext>
                </a:extLst>
              </p14:cNvPr>
              <p14:cNvContentPartPr/>
              <p14:nvPr/>
            </p14:nvContentPartPr>
            <p14:xfrm>
              <a:off x="9882400" y="897678"/>
              <a:ext cx="612720" cy="950400"/>
            </p14:xfrm>
          </p:contentPart>
        </mc:Choice>
        <mc:Fallback>
          <p:pic>
            <p:nvPicPr>
              <p:cNvPr id="368" name="墨迹 367">
                <a:extLst>
                  <a:ext uri="{FF2B5EF4-FFF2-40B4-BE49-F238E27FC236}">
                    <a16:creationId xmlns:a16="http://schemas.microsoft.com/office/drawing/2014/main" id="{0E192D85-2068-4AD4-9F2E-F35FEAE12C3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73400" y="888678"/>
                <a:ext cx="630360" cy="9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78" name="墨迹 377">
                <a:extLst>
                  <a:ext uri="{FF2B5EF4-FFF2-40B4-BE49-F238E27FC236}">
                    <a16:creationId xmlns:a16="http://schemas.microsoft.com/office/drawing/2014/main" id="{2DA946C0-09F2-4711-ABEC-8FECB19C10F4}"/>
                  </a:ext>
                </a:extLst>
              </p14:cNvPr>
              <p14:cNvContentPartPr/>
              <p14:nvPr/>
            </p14:nvContentPartPr>
            <p14:xfrm>
              <a:off x="10696000" y="931158"/>
              <a:ext cx="646200" cy="260280"/>
            </p14:xfrm>
          </p:contentPart>
        </mc:Choice>
        <mc:Fallback>
          <p:pic>
            <p:nvPicPr>
              <p:cNvPr id="378" name="墨迹 377">
                <a:extLst>
                  <a:ext uri="{FF2B5EF4-FFF2-40B4-BE49-F238E27FC236}">
                    <a16:creationId xmlns:a16="http://schemas.microsoft.com/office/drawing/2014/main" id="{2DA946C0-09F2-4711-ABEC-8FECB19C10F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687000" y="922158"/>
                <a:ext cx="6638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81" name="墨迹 380">
                <a:extLst>
                  <a:ext uri="{FF2B5EF4-FFF2-40B4-BE49-F238E27FC236}">
                    <a16:creationId xmlns:a16="http://schemas.microsoft.com/office/drawing/2014/main" id="{C0833053-9786-48BC-AE2B-265D58498F98}"/>
                  </a:ext>
                </a:extLst>
              </p14:cNvPr>
              <p14:cNvContentPartPr/>
              <p14:nvPr/>
            </p14:nvContentPartPr>
            <p14:xfrm>
              <a:off x="7449520" y="2396718"/>
              <a:ext cx="208440" cy="288000"/>
            </p14:xfrm>
          </p:contentPart>
        </mc:Choice>
        <mc:Fallback>
          <p:pic>
            <p:nvPicPr>
              <p:cNvPr id="381" name="墨迹 380">
                <a:extLst>
                  <a:ext uri="{FF2B5EF4-FFF2-40B4-BE49-F238E27FC236}">
                    <a16:creationId xmlns:a16="http://schemas.microsoft.com/office/drawing/2014/main" id="{C0833053-9786-48BC-AE2B-265D58498F9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40520" y="2387718"/>
                <a:ext cx="2260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91" name="墨迹 390">
                <a:extLst>
                  <a:ext uri="{FF2B5EF4-FFF2-40B4-BE49-F238E27FC236}">
                    <a16:creationId xmlns:a16="http://schemas.microsoft.com/office/drawing/2014/main" id="{C90DABEF-8F3F-4FFE-B30C-4A8D5B4136A6}"/>
                  </a:ext>
                </a:extLst>
              </p14:cNvPr>
              <p14:cNvContentPartPr/>
              <p14:nvPr/>
            </p14:nvContentPartPr>
            <p14:xfrm>
              <a:off x="7868920" y="2382318"/>
              <a:ext cx="629640" cy="327600"/>
            </p14:xfrm>
          </p:contentPart>
        </mc:Choice>
        <mc:Fallback>
          <p:pic>
            <p:nvPicPr>
              <p:cNvPr id="391" name="墨迹 390">
                <a:extLst>
                  <a:ext uri="{FF2B5EF4-FFF2-40B4-BE49-F238E27FC236}">
                    <a16:creationId xmlns:a16="http://schemas.microsoft.com/office/drawing/2014/main" id="{C90DABEF-8F3F-4FFE-B30C-4A8D5B4136A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59920" y="2373318"/>
                <a:ext cx="6472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00" name="墨迹 399">
                <a:extLst>
                  <a:ext uri="{FF2B5EF4-FFF2-40B4-BE49-F238E27FC236}">
                    <a16:creationId xmlns:a16="http://schemas.microsoft.com/office/drawing/2014/main" id="{8D1B46C9-8358-4ACD-86BC-A5612E4A3ABA}"/>
                  </a:ext>
                </a:extLst>
              </p14:cNvPr>
              <p14:cNvContentPartPr/>
              <p14:nvPr/>
            </p14:nvContentPartPr>
            <p14:xfrm>
              <a:off x="8731840" y="2365758"/>
              <a:ext cx="572400" cy="321840"/>
            </p14:xfrm>
          </p:contentPart>
        </mc:Choice>
        <mc:Fallback>
          <p:pic>
            <p:nvPicPr>
              <p:cNvPr id="400" name="墨迹 399">
                <a:extLst>
                  <a:ext uri="{FF2B5EF4-FFF2-40B4-BE49-F238E27FC236}">
                    <a16:creationId xmlns:a16="http://schemas.microsoft.com/office/drawing/2014/main" id="{8D1B46C9-8358-4ACD-86BC-A5612E4A3AB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22840" y="2356758"/>
                <a:ext cx="5900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24" name="墨迹 423">
                <a:extLst>
                  <a:ext uri="{FF2B5EF4-FFF2-40B4-BE49-F238E27FC236}">
                    <a16:creationId xmlns:a16="http://schemas.microsoft.com/office/drawing/2014/main" id="{DCE31B11-F448-47C5-ABBB-C4187F6AC7C7}"/>
                  </a:ext>
                </a:extLst>
              </p14:cNvPr>
              <p14:cNvContentPartPr/>
              <p14:nvPr/>
            </p14:nvContentPartPr>
            <p14:xfrm>
              <a:off x="9756400" y="2365758"/>
              <a:ext cx="1132920" cy="361080"/>
            </p14:xfrm>
          </p:contentPart>
        </mc:Choice>
        <mc:Fallback>
          <p:pic>
            <p:nvPicPr>
              <p:cNvPr id="424" name="墨迹 423">
                <a:extLst>
                  <a:ext uri="{FF2B5EF4-FFF2-40B4-BE49-F238E27FC236}">
                    <a16:creationId xmlns:a16="http://schemas.microsoft.com/office/drawing/2014/main" id="{DCE31B11-F448-47C5-ABBB-C4187F6AC7C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747400" y="2356758"/>
                <a:ext cx="11505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31" name="墨迹 430">
                <a:extLst>
                  <a:ext uri="{FF2B5EF4-FFF2-40B4-BE49-F238E27FC236}">
                    <a16:creationId xmlns:a16="http://schemas.microsoft.com/office/drawing/2014/main" id="{0B943F8A-1778-4EB6-B14B-0FBDA8BCEB07}"/>
                  </a:ext>
                </a:extLst>
              </p14:cNvPr>
              <p14:cNvContentPartPr/>
              <p14:nvPr/>
            </p14:nvContentPartPr>
            <p14:xfrm>
              <a:off x="7466080" y="2952918"/>
              <a:ext cx="218520" cy="302400"/>
            </p14:xfrm>
          </p:contentPart>
        </mc:Choice>
        <mc:Fallback>
          <p:pic>
            <p:nvPicPr>
              <p:cNvPr id="431" name="墨迹 430">
                <a:extLst>
                  <a:ext uri="{FF2B5EF4-FFF2-40B4-BE49-F238E27FC236}">
                    <a16:creationId xmlns:a16="http://schemas.microsoft.com/office/drawing/2014/main" id="{0B943F8A-1778-4EB6-B14B-0FBDA8BCEB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457080" y="2943918"/>
                <a:ext cx="2361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00" name="墨迹 499">
                <a:extLst>
                  <a:ext uri="{FF2B5EF4-FFF2-40B4-BE49-F238E27FC236}">
                    <a16:creationId xmlns:a16="http://schemas.microsoft.com/office/drawing/2014/main" id="{F5700A3F-FB06-4066-A3EA-09C53057AB20}"/>
                  </a:ext>
                </a:extLst>
              </p14:cNvPr>
              <p14:cNvContentPartPr/>
              <p14:nvPr/>
            </p14:nvContentPartPr>
            <p14:xfrm>
              <a:off x="9227920" y="4521798"/>
              <a:ext cx="1258560" cy="260280"/>
            </p14:xfrm>
          </p:contentPart>
        </mc:Choice>
        <mc:Fallback>
          <p:pic>
            <p:nvPicPr>
              <p:cNvPr id="500" name="墨迹 499">
                <a:extLst>
                  <a:ext uri="{FF2B5EF4-FFF2-40B4-BE49-F238E27FC236}">
                    <a16:creationId xmlns:a16="http://schemas.microsoft.com/office/drawing/2014/main" id="{F5700A3F-FB06-4066-A3EA-09C53057AB2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218920" y="4512798"/>
                <a:ext cx="12762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04" name="墨迹 503">
                <a:extLst>
                  <a:ext uri="{FF2B5EF4-FFF2-40B4-BE49-F238E27FC236}">
                    <a16:creationId xmlns:a16="http://schemas.microsoft.com/office/drawing/2014/main" id="{7BBCECE1-69D6-4725-B5FB-A93362E8D2A8}"/>
                  </a:ext>
                </a:extLst>
              </p14:cNvPr>
              <p14:cNvContentPartPr/>
              <p14:nvPr/>
            </p14:nvContentPartPr>
            <p14:xfrm>
              <a:off x="6652480" y="5289678"/>
              <a:ext cx="1292400" cy="72360"/>
            </p14:xfrm>
          </p:contentPart>
        </mc:Choice>
        <mc:Fallback>
          <p:pic>
            <p:nvPicPr>
              <p:cNvPr id="504" name="墨迹 503">
                <a:extLst>
                  <a:ext uri="{FF2B5EF4-FFF2-40B4-BE49-F238E27FC236}">
                    <a16:creationId xmlns:a16="http://schemas.microsoft.com/office/drawing/2014/main" id="{7BBCECE1-69D6-4725-B5FB-A93362E8D2A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43480" y="5280678"/>
                <a:ext cx="13100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05" name="墨迹 504">
                <a:extLst>
                  <a:ext uri="{FF2B5EF4-FFF2-40B4-BE49-F238E27FC236}">
                    <a16:creationId xmlns:a16="http://schemas.microsoft.com/office/drawing/2014/main" id="{46CEA0C3-D6FB-4F6F-85C6-49ABA205901C}"/>
                  </a:ext>
                </a:extLst>
              </p14:cNvPr>
              <p14:cNvContentPartPr/>
              <p14:nvPr/>
            </p14:nvContentPartPr>
            <p14:xfrm>
              <a:off x="6652480" y="4705758"/>
              <a:ext cx="1242000" cy="538560"/>
            </p14:xfrm>
          </p:contentPart>
        </mc:Choice>
        <mc:Fallback>
          <p:pic>
            <p:nvPicPr>
              <p:cNvPr id="505" name="墨迹 504">
                <a:extLst>
                  <a:ext uri="{FF2B5EF4-FFF2-40B4-BE49-F238E27FC236}">
                    <a16:creationId xmlns:a16="http://schemas.microsoft.com/office/drawing/2014/main" id="{46CEA0C3-D6FB-4F6F-85C6-49ABA205901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616480" y="4633758"/>
                <a:ext cx="131364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16" name="墨迹 515">
                <a:extLst>
                  <a:ext uri="{FF2B5EF4-FFF2-40B4-BE49-F238E27FC236}">
                    <a16:creationId xmlns:a16="http://schemas.microsoft.com/office/drawing/2014/main" id="{A6761F72-FD05-48B6-AD77-7080DA627398}"/>
                  </a:ext>
                </a:extLst>
              </p14:cNvPr>
              <p14:cNvContentPartPr/>
              <p14:nvPr/>
            </p14:nvContentPartPr>
            <p14:xfrm>
              <a:off x="7952800" y="4706118"/>
              <a:ext cx="1233720" cy="683280"/>
            </p14:xfrm>
          </p:contentPart>
        </mc:Choice>
        <mc:Fallback>
          <p:pic>
            <p:nvPicPr>
              <p:cNvPr id="516" name="墨迹 515">
                <a:extLst>
                  <a:ext uri="{FF2B5EF4-FFF2-40B4-BE49-F238E27FC236}">
                    <a16:creationId xmlns:a16="http://schemas.microsoft.com/office/drawing/2014/main" id="{A6761F72-FD05-48B6-AD77-7080DA62739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943800" y="4697118"/>
                <a:ext cx="125136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50" name="墨迹 549">
                <a:extLst>
                  <a:ext uri="{FF2B5EF4-FFF2-40B4-BE49-F238E27FC236}">
                    <a16:creationId xmlns:a16="http://schemas.microsoft.com/office/drawing/2014/main" id="{3E4E807C-3289-4BBF-940A-EAC0625FA726}"/>
                  </a:ext>
                </a:extLst>
              </p14:cNvPr>
              <p14:cNvContentPartPr/>
              <p14:nvPr/>
            </p14:nvContentPartPr>
            <p14:xfrm>
              <a:off x="10141960" y="2935998"/>
              <a:ext cx="1880640" cy="487080"/>
            </p14:xfrm>
          </p:contentPart>
        </mc:Choice>
        <mc:Fallback>
          <p:pic>
            <p:nvPicPr>
              <p:cNvPr id="550" name="墨迹 549">
                <a:extLst>
                  <a:ext uri="{FF2B5EF4-FFF2-40B4-BE49-F238E27FC236}">
                    <a16:creationId xmlns:a16="http://schemas.microsoft.com/office/drawing/2014/main" id="{3E4E807C-3289-4BBF-940A-EAC0625FA72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132960" y="2926998"/>
                <a:ext cx="189828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58" name="墨迹 557">
                <a:extLst>
                  <a:ext uri="{FF2B5EF4-FFF2-40B4-BE49-F238E27FC236}">
                    <a16:creationId xmlns:a16="http://schemas.microsoft.com/office/drawing/2014/main" id="{292C954F-5300-455D-BD8A-1D14080F12AE}"/>
                  </a:ext>
                </a:extLst>
              </p14:cNvPr>
              <p14:cNvContentPartPr/>
              <p14:nvPr/>
            </p14:nvContentPartPr>
            <p14:xfrm>
              <a:off x="7449520" y="3421998"/>
              <a:ext cx="235080" cy="353520"/>
            </p14:xfrm>
          </p:contentPart>
        </mc:Choice>
        <mc:Fallback>
          <p:pic>
            <p:nvPicPr>
              <p:cNvPr id="558" name="墨迹 557">
                <a:extLst>
                  <a:ext uri="{FF2B5EF4-FFF2-40B4-BE49-F238E27FC236}">
                    <a16:creationId xmlns:a16="http://schemas.microsoft.com/office/drawing/2014/main" id="{292C954F-5300-455D-BD8A-1D14080F12A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440520" y="3412998"/>
                <a:ext cx="25272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96" name="墨迹 595">
                <a:extLst>
                  <a:ext uri="{FF2B5EF4-FFF2-40B4-BE49-F238E27FC236}">
                    <a16:creationId xmlns:a16="http://schemas.microsoft.com/office/drawing/2014/main" id="{D529D841-3605-4DF6-8484-E9EF8C42F22C}"/>
                  </a:ext>
                </a:extLst>
              </p14:cNvPr>
              <p14:cNvContentPartPr/>
              <p14:nvPr/>
            </p14:nvContentPartPr>
            <p14:xfrm>
              <a:off x="7860640" y="2935998"/>
              <a:ext cx="2738520" cy="898200"/>
            </p14:xfrm>
          </p:contentPart>
        </mc:Choice>
        <mc:Fallback>
          <p:pic>
            <p:nvPicPr>
              <p:cNvPr id="596" name="墨迹 595">
                <a:extLst>
                  <a:ext uri="{FF2B5EF4-FFF2-40B4-BE49-F238E27FC236}">
                    <a16:creationId xmlns:a16="http://schemas.microsoft.com/office/drawing/2014/main" id="{D529D841-3605-4DF6-8484-E9EF8C42F22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851640" y="2926998"/>
                <a:ext cx="2756160" cy="9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49" name="墨迹 648">
                <a:extLst>
                  <a:ext uri="{FF2B5EF4-FFF2-40B4-BE49-F238E27FC236}">
                    <a16:creationId xmlns:a16="http://schemas.microsoft.com/office/drawing/2014/main" id="{3BFA3478-4336-4F4C-8CF5-B2345A75769E}"/>
                  </a:ext>
                </a:extLst>
              </p14:cNvPr>
              <p14:cNvContentPartPr/>
              <p14:nvPr/>
            </p14:nvContentPartPr>
            <p14:xfrm>
              <a:off x="6573640" y="3842118"/>
              <a:ext cx="4659480" cy="2459520"/>
            </p14:xfrm>
          </p:contentPart>
        </mc:Choice>
        <mc:Fallback>
          <p:pic>
            <p:nvPicPr>
              <p:cNvPr id="649" name="墨迹 648">
                <a:extLst>
                  <a:ext uri="{FF2B5EF4-FFF2-40B4-BE49-F238E27FC236}">
                    <a16:creationId xmlns:a16="http://schemas.microsoft.com/office/drawing/2014/main" id="{3BFA3478-4336-4F4C-8CF5-B2345A75769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564640" y="3833118"/>
                <a:ext cx="4677120" cy="24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554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21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git使用</vt:lpstr>
      <vt:lpstr>git使用</vt:lpstr>
      <vt:lpstr>作业的格式和位置</vt:lpstr>
      <vt:lpstr>git简单原理</vt:lpstr>
      <vt:lpstr>课前预习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git使用</dc:title>
  <dc:creator>廖 正松</dc:creator>
  <cp:lastModifiedBy>廖 正松</cp:lastModifiedBy>
  <cp:revision>6</cp:revision>
  <dcterms:created xsi:type="dcterms:W3CDTF">2020-03-17T01:35:19Z</dcterms:created>
  <dcterms:modified xsi:type="dcterms:W3CDTF">2020-03-17T11:25:11Z</dcterms:modified>
</cp:coreProperties>
</file>