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2.xml" ContentType="application/vnd.openxmlformats-officedocument.presentationml.tags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notesSlides/notesSlide2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06" r:id="rId2"/>
    <p:sldId id="307" r:id="rId3"/>
    <p:sldId id="257" r:id="rId4"/>
    <p:sldId id="258" r:id="rId5"/>
    <p:sldId id="315" r:id="rId6"/>
    <p:sldId id="318" r:id="rId7"/>
    <p:sldId id="319" r:id="rId8"/>
    <p:sldId id="316" r:id="rId9"/>
    <p:sldId id="317" r:id="rId10"/>
    <p:sldId id="262" r:id="rId11"/>
    <p:sldId id="312" r:id="rId12"/>
    <p:sldId id="313" r:id="rId13"/>
    <p:sldId id="310" r:id="rId14"/>
    <p:sldId id="314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4" y="62"/>
      </p:cViewPr>
      <p:guideLst>
        <p:guide orient="horz" pos="2103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2020/4/17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86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2020/4/17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7C1E3A6-0E8F-41DA-8C2D-C6699C1433F1}"/>
              </a:ext>
            </a:extLst>
          </p:cNvPr>
          <p:cNvCxnSpPr/>
          <p:nvPr/>
        </p:nvCxnSpPr>
        <p:spPr>
          <a:xfrm>
            <a:off x="2485747" y="5184559"/>
            <a:ext cx="56550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BDCC391-621B-421E-B917-712B3F8ACFF5}"/>
              </a:ext>
            </a:extLst>
          </p:cNvPr>
          <p:cNvCxnSpPr>
            <a:cxnSpLocks/>
          </p:cNvCxnSpPr>
          <p:nvPr/>
        </p:nvCxnSpPr>
        <p:spPr>
          <a:xfrm flipV="1">
            <a:off x="2485747" y="1995996"/>
            <a:ext cx="0" cy="3188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1DB4FB2D-2B28-4FAA-B073-C0FCF21FC953}"/>
              </a:ext>
            </a:extLst>
          </p:cNvPr>
          <p:cNvSpPr/>
          <p:nvPr/>
        </p:nvSpPr>
        <p:spPr>
          <a:xfrm>
            <a:off x="4676911" y="3389799"/>
            <a:ext cx="381739" cy="3817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AA7578-4DF1-4E1B-BF6B-0D51A7E93231}"/>
              </a:ext>
            </a:extLst>
          </p:cNvPr>
          <p:cNvSpPr txBox="1"/>
          <p:nvPr/>
        </p:nvSpPr>
        <p:spPr>
          <a:xfrm>
            <a:off x="2334827" y="67470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如何知道一个点在运动？</a:t>
            </a:r>
          </a:p>
        </p:txBody>
      </p:sp>
    </p:spTree>
    <p:extLst>
      <p:ext uri="{BB962C8B-B14F-4D97-AF65-F5344CB8AC3E}">
        <p14:creationId xmlns:p14="http://schemas.microsoft.com/office/powerpoint/2010/main" val="65161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9476" y="361839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49336" y="681244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3799476" y="1811544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18246" y="2200164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fork</a:t>
            </a:r>
          </a:p>
        </p:txBody>
      </p:sp>
      <p:cxnSp>
        <p:nvCxnSpPr>
          <p:cNvPr id="8" name="直接箭头连接符 7"/>
          <p:cNvCxnSpPr>
            <a:stCxn id="4" idx="2"/>
            <a:endCxn id="6" idx="0"/>
          </p:cNvCxnSpPr>
          <p:nvPr/>
        </p:nvCxnSpPr>
        <p:spPr>
          <a:xfrm>
            <a:off x="4591956" y="1478169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452631" y="1891554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6" idx="3"/>
            <a:endCxn id="9" idx="1"/>
          </p:cNvCxnSpPr>
          <p:nvPr/>
        </p:nvCxnSpPr>
        <p:spPr>
          <a:xfrm>
            <a:off x="5384436" y="2369709"/>
            <a:ext cx="2068195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97411" y="2388124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子进程</a:t>
            </a:r>
          </a:p>
        </p:txBody>
      </p:sp>
      <p:sp>
        <p:nvSpPr>
          <p:cNvPr id="12" name="矩形 11"/>
          <p:cNvSpPr/>
          <p:nvPr/>
        </p:nvSpPr>
        <p:spPr>
          <a:xfrm>
            <a:off x="7452631" y="4535694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9" idx="2"/>
            <a:endCxn id="12" idx="0"/>
          </p:cNvCxnSpPr>
          <p:nvPr/>
        </p:nvCxnSpPr>
        <p:spPr>
          <a:xfrm>
            <a:off x="8245111" y="3007884"/>
            <a:ext cx="0" cy="1527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97411" y="4909709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子进程结束</a:t>
            </a:r>
          </a:p>
        </p:txBody>
      </p:sp>
      <p:sp>
        <p:nvSpPr>
          <p:cNvPr id="15" name="矩形 14"/>
          <p:cNvSpPr/>
          <p:nvPr/>
        </p:nvSpPr>
        <p:spPr>
          <a:xfrm>
            <a:off x="3799476" y="3419364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99476" y="3654949"/>
            <a:ext cx="165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 NOHANG</a:t>
            </a:r>
          </a:p>
          <a:p>
            <a:r>
              <a:rPr lang="zh-CN" altLang="en-US" dirty="0"/>
              <a:t>等待子进程</a:t>
            </a:r>
          </a:p>
        </p:txBody>
      </p:sp>
      <p:cxnSp>
        <p:nvCxnSpPr>
          <p:cNvPr id="17" name="直接箭头连接符 16"/>
          <p:cNvCxnSpPr>
            <a:stCxn id="6" idx="2"/>
            <a:endCxn id="15" idx="0"/>
          </p:cNvCxnSpPr>
          <p:nvPr/>
        </p:nvCxnSpPr>
        <p:spPr>
          <a:xfrm>
            <a:off x="4591956" y="2927874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3"/>
          </p:cNvCxnSpPr>
          <p:nvPr/>
        </p:nvCxnSpPr>
        <p:spPr>
          <a:xfrm>
            <a:off x="5455556" y="3977529"/>
            <a:ext cx="279273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5441586" y="4089924"/>
            <a:ext cx="2778760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835036" y="5351669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stCxn id="15" idx="2"/>
          </p:cNvCxnSpPr>
          <p:nvPr/>
        </p:nvCxnSpPr>
        <p:spPr>
          <a:xfrm>
            <a:off x="4591956" y="4535694"/>
            <a:ext cx="8255" cy="7918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406EE13-33D5-4B2E-8FE8-123E5B42A60A}"/>
              </a:ext>
            </a:extLst>
          </p:cNvPr>
          <p:cNvSpPr txBox="1"/>
          <p:nvPr/>
        </p:nvSpPr>
        <p:spPr>
          <a:xfrm>
            <a:off x="559293" y="656948"/>
            <a:ext cx="1868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WNOHANG</a:t>
            </a:r>
          </a:p>
          <a:p>
            <a:r>
              <a:rPr lang="en-US" altLang="zh-CN" dirty="0" err="1"/>
              <a:t>Waitpid</a:t>
            </a:r>
            <a:r>
              <a:rPr lang="zh-CN" altLang="en-US" dirty="0"/>
              <a:t>不会阻塞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AF3C-5093-499B-BF0E-A6216AE2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进程和进程组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24D58-158B-4D2B-87A7-9D4D85E0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进程组可以理解为公司里的项目组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一开始可能只有一个人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他可以拉人进来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5CB807-71A2-4AAA-97F2-52FA0EC6AAAC}"/>
              </a:ext>
            </a:extLst>
          </p:cNvPr>
          <p:cNvSpPr/>
          <p:nvPr/>
        </p:nvSpPr>
        <p:spPr>
          <a:xfrm>
            <a:off x="5655078" y="2081953"/>
            <a:ext cx="5459680" cy="348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进程组 </a:t>
            </a:r>
            <a:r>
              <a:rPr lang="en-US" altLang="zh-CN" dirty="0"/>
              <a:t>PGID=3625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7BC376-53C7-4EC6-8400-2E9D91852F75}"/>
              </a:ext>
            </a:extLst>
          </p:cNvPr>
          <p:cNvSpPr/>
          <p:nvPr/>
        </p:nvSpPr>
        <p:spPr>
          <a:xfrm>
            <a:off x="6267636" y="3049619"/>
            <a:ext cx="1553591" cy="1305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endParaRPr lang="en-US" altLang="zh-CN" dirty="0"/>
          </a:p>
          <a:p>
            <a:pPr algn="ctr"/>
            <a:r>
              <a:rPr lang="en-US" altLang="zh-CN" dirty="0"/>
              <a:t>PID=3625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AF3C-5093-499B-BF0E-A6216AE2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进程和进程组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24D58-158B-4D2B-87A7-9D4D85E02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进程组可以理解为公司里的项目组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一开始可能只有一个人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他可以拉人进来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5CB807-71A2-4AAA-97F2-52FA0EC6AAAC}"/>
              </a:ext>
            </a:extLst>
          </p:cNvPr>
          <p:cNvSpPr/>
          <p:nvPr/>
        </p:nvSpPr>
        <p:spPr>
          <a:xfrm>
            <a:off x="5655078" y="2081953"/>
            <a:ext cx="5459680" cy="3480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进程组 </a:t>
            </a:r>
            <a:r>
              <a:rPr lang="en-US" altLang="zh-CN" dirty="0"/>
              <a:t>PGID=3625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7BC376-53C7-4EC6-8400-2E9D91852F75}"/>
              </a:ext>
            </a:extLst>
          </p:cNvPr>
          <p:cNvSpPr/>
          <p:nvPr/>
        </p:nvSpPr>
        <p:spPr>
          <a:xfrm>
            <a:off x="6276514" y="3164168"/>
            <a:ext cx="1553591" cy="13050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endParaRPr lang="en-US" altLang="zh-CN" dirty="0"/>
          </a:p>
          <a:p>
            <a:pPr algn="ctr"/>
            <a:r>
              <a:rPr lang="en-US" altLang="zh-CN" dirty="0"/>
              <a:t>PID=3625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BC94B0-7C91-4FDF-8432-DC6B21DFA339}"/>
              </a:ext>
            </a:extLst>
          </p:cNvPr>
          <p:cNvSpPr/>
          <p:nvPr/>
        </p:nvSpPr>
        <p:spPr>
          <a:xfrm>
            <a:off x="8788851" y="3164168"/>
            <a:ext cx="1553591" cy="13050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</a:t>
            </a:r>
            <a:endParaRPr lang="en-US" altLang="zh-CN" dirty="0"/>
          </a:p>
          <a:p>
            <a:pPr algn="ctr"/>
            <a:r>
              <a:rPr lang="en-US" altLang="zh-CN" dirty="0"/>
              <a:t>PID=3637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78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6AF3C-5093-499B-BF0E-A6216AE2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进程和进程组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24D58-158B-4D2B-87A7-9D4D85E02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26" y="1210232"/>
            <a:ext cx="10852237" cy="50413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ps</a:t>
            </a:r>
            <a:r>
              <a:rPr lang="en-US" altLang="zh-CN" dirty="0"/>
              <a:t> –</a:t>
            </a:r>
            <a:r>
              <a:rPr lang="en-US" altLang="zh-CN" dirty="0" err="1"/>
              <a:t>elf|grep</a:t>
            </a:r>
            <a:r>
              <a:rPr lang="en-US" altLang="zh-CN" dirty="0"/>
              <a:t> </a:t>
            </a:r>
            <a:r>
              <a:rPr lang="en-US" altLang="zh-CN" dirty="0" err="1"/>
              <a:t>a.out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5CB807-71A2-4AAA-97F2-52FA0EC6AAAC}"/>
              </a:ext>
            </a:extLst>
          </p:cNvPr>
          <p:cNvSpPr/>
          <p:nvPr/>
        </p:nvSpPr>
        <p:spPr>
          <a:xfrm>
            <a:off x="3835156" y="1210232"/>
            <a:ext cx="4314545" cy="1896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进程组 </a:t>
            </a:r>
            <a:r>
              <a:rPr lang="en-US" altLang="zh-CN" dirty="0"/>
              <a:t>PGID=3625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7BC376-53C7-4EC6-8400-2E9D91852F75}"/>
              </a:ext>
            </a:extLst>
          </p:cNvPr>
          <p:cNvSpPr/>
          <p:nvPr/>
        </p:nvSpPr>
        <p:spPr>
          <a:xfrm>
            <a:off x="4518735" y="1950816"/>
            <a:ext cx="3071674" cy="8218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r>
              <a:rPr lang="zh-CN" altLang="en-US" dirty="0"/>
              <a:t>进程 </a:t>
            </a:r>
            <a:r>
              <a:rPr lang="en-US" altLang="zh-CN" dirty="0"/>
              <a:t>PID=3625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D84788-DFB3-4C51-B306-50714EA4D3C1}"/>
              </a:ext>
            </a:extLst>
          </p:cNvPr>
          <p:cNvSpPr/>
          <p:nvPr/>
        </p:nvSpPr>
        <p:spPr>
          <a:xfrm>
            <a:off x="880372" y="3870016"/>
            <a:ext cx="10579602" cy="1777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进程组 </a:t>
            </a:r>
            <a:r>
              <a:rPr lang="en-US" altLang="zh-CN" dirty="0"/>
              <a:t>PGID=5379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D4AF17-9D62-4EC4-98BC-AE29C26B9E9F}"/>
              </a:ext>
            </a:extLst>
          </p:cNvPr>
          <p:cNvSpPr/>
          <p:nvPr/>
        </p:nvSpPr>
        <p:spPr>
          <a:xfrm>
            <a:off x="1740025" y="4574807"/>
            <a:ext cx="2778710" cy="8218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ps</a:t>
            </a:r>
            <a:r>
              <a:rPr lang="zh-CN" altLang="en-US" dirty="0"/>
              <a:t>进程 </a:t>
            </a:r>
            <a:r>
              <a:rPr lang="en-US" altLang="zh-CN" dirty="0"/>
              <a:t>PID=5379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67FBA4-B90D-4CA8-B843-C230A5C08F9F}"/>
              </a:ext>
            </a:extLst>
          </p:cNvPr>
          <p:cNvSpPr/>
          <p:nvPr/>
        </p:nvSpPr>
        <p:spPr>
          <a:xfrm>
            <a:off x="6955846" y="4574807"/>
            <a:ext cx="2778710" cy="8218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grep</a:t>
            </a:r>
            <a:r>
              <a:rPr lang="zh-CN" altLang="en-US" dirty="0"/>
              <a:t>进程 </a:t>
            </a:r>
            <a:r>
              <a:rPr lang="en-US" altLang="zh-CN" dirty="0"/>
              <a:t>PID=5380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35A69E-E465-4F44-ADB7-726765C1A410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552" y="2772701"/>
            <a:ext cx="2974020" cy="18021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C2E645C-6BDA-46D6-88B8-2F590111DCD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54572" y="2772701"/>
            <a:ext cx="2290629" cy="180210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ED27B-8B02-4D65-8F1F-53E1414C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13401A-1E3E-4C24-9737-39C618F37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当有新的用户登录 </a:t>
            </a:r>
            <a:r>
              <a:rPr lang="en-US" altLang="zh-CN" dirty="0"/>
              <a:t>Linux </a:t>
            </a:r>
            <a:r>
              <a:rPr lang="zh-CN" altLang="en-US" dirty="0"/>
              <a:t>时，登录进程会为这个用户创建一个会话。</a:t>
            </a:r>
          </a:p>
          <a:p>
            <a:r>
              <a:rPr lang="zh-CN" altLang="en-US" dirty="0"/>
              <a:t>用户的登录 </a:t>
            </a:r>
            <a:r>
              <a:rPr lang="en-US" altLang="zh-CN" dirty="0"/>
              <a:t>shell </a:t>
            </a:r>
            <a:r>
              <a:rPr lang="zh-CN" altLang="en-US" dirty="0"/>
              <a:t>就是会话的首进程。会话的首进程 </a:t>
            </a:r>
            <a:r>
              <a:rPr lang="en-US" altLang="zh-CN" dirty="0"/>
              <a:t>ID </a:t>
            </a:r>
            <a:r>
              <a:rPr lang="zh-CN" altLang="en-US" dirty="0"/>
              <a:t>会作为整个会话的 </a:t>
            </a:r>
            <a:r>
              <a:rPr lang="en-US" altLang="zh-CN" dirty="0"/>
              <a:t>ID</a:t>
            </a:r>
            <a:r>
              <a:rPr lang="zh-CN" altLang="en-US" dirty="0"/>
              <a:t>。会话是一个或多个进程组的集合，包括了登录用户的所有活动。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CEEF863-530E-4F25-9986-2D8635F540ED}"/>
              </a:ext>
            </a:extLst>
          </p:cNvPr>
          <p:cNvSpPr/>
          <p:nvPr/>
        </p:nvSpPr>
        <p:spPr>
          <a:xfrm>
            <a:off x="7106252" y="2766050"/>
            <a:ext cx="2707505" cy="1597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进程组 </a:t>
            </a:r>
            <a:r>
              <a:rPr lang="en-US" altLang="zh-CN" dirty="0"/>
              <a:t>PGID=3625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A843133-8951-45FC-9F2C-11C374E81A08}"/>
              </a:ext>
            </a:extLst>
          </p:cNvPr>
          <p:cNvSpPr/>
          <p:nvPr/>
        </p:nvSpPr>
        <p:spPr>
          <a:xfrm>
            <a:off x="7559012" y="3528677"/>
            <a:ext cx="1927567" cy="691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bash</a:t>
            </a:r>
            <a:r>
              <a:rPr lang="zh-CN" altLang="en-US" dirty="0"/>
              <a:t>进程 </a:t>
            </a:r>
            <a:r>
              <a:rPr lang="en-US" altLang="zh-CN" dirty="0"/>
              <a:t>PID=3625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FF4B6B-5AF5-4E78-AE99-3A46AD633376}"/>
              </a:ext>
            </a:extLst>
          </p:cNvPr>
          <p:cNvSpPr/>
          <p:nvPr/>
        </p:nvSpPr>
        <p:spPr>
          <a:xfrm>
            <a:off x="5187517" y="4899826"/>
            <a:ext cx="6042736" cy="1496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         进程组 </a:t>
            </a:r>
            <a:r>
              <a:rPr lang="en-US" altLang="zh-CN" dirty="0"/>
              <a:t>PGID=5379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715C7A-4844-49E3-97BD-1AB26FA434ED}"/>
              </a:ext>
            </a:extLst>
          </p:cNvPr>
          <p:cNvSpPr/>
          <p:nvPr/>
        </p:nvSpPr>
        <p:spPr>
          <a:xfrm>
            <a:off x="5989468" y="5408857"/>
            <a:ext cx="1743723" cy="69193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ps</a:t>
            </a:r>
            <a:r>
              <a:rPr lang="zh-CN" altLang="en-US" dirty="0"/>
              <a:t>进程 </a:t>
            </a:r>
            <a:r>
              <a:rPr lang="en-US" altLang="zh-CN" dirty="0"/>
              <a:t>PID=5379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9D1518-28EB-4E40-96EC-A46ED93E6640}"/>
              </a:ext>
            </a:extLst>
          </p:cNvPr>
          <p:cNvSpPr/>
          <p:nvPr/>
        </p:nvSpPr>
        <p:spPr>
          <a:xfrm>
            <a:off x="9068170" y="5408857"/>
            <a:ext cx="1743723" cy="6919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grep</a:t>
            </a:r>
            <a:r>
              <a:rPr lang="zh-CN" altLang="en-US" dirty="0"/>
              <a:t>进程 </a:t>
            </a:r>
            <a:r>
              <a:rPr lang="en-US" altLang="zh-CN" dirty="0"/>
              <a:t>PID=5380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ED67CA-C8F8-4A2F-826D-0F0F3D93448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861330" y="4220615"/>
            <a:ext cx="1661466" cy="118824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64F79D9-3A43-4FF3-9562-9D75148C30BD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8522796" y="4220615"/>
            <a:ext cx="1417236" cy="118824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5F3944C-8358-455E-9F54-1A176FDFA714}"/>
              </a:ext>
            </a:extLst>
          </p:cNvPr>
          <p:cNvSpPr/>
          <p:nvPr/>
        </p:nvSpPr>
        <p:spPr>
          <a:xfrm>
            <a:off x="5086905" y="2654422"/>
            <a:ext cx="6328682" cy="409117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5356E50-8B2B-49D9-B131-66EC8348F9CF}"/>
              </a:ext>
            </a:extLst>
          </p:cNvPr>
          <p:cNvSpPr txBox="1"/>
          <p:nvPr/>
        </p:nvSpPr>
        <p:spPr>
          <a:xfrm>
            <a:off x="5486400" y="3000651"/>
            <a:ext cx="82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会话</a:t>
            </a:r>
          </a:p>
        </p:txBody>
      </p:sp>
    </p:spTree>
    <p:extLst>
      <p:ext uri="{BB962C8B-B14F-4D97-AF65-F5344CB8AC3E}">
        <p14:creationId xmlns:p14="http://schemas.microsoft.com/office/powerpoint/2010/main" val="119237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318098" y="92075"/>
            <a:ext cx="8148955" cy="59448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72661" y="1117917"/>
            <a:ext cx="2418715" cy="3893185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68450" y="179832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进程组</a:t>
            </a:r>
            <a:r>
              <a:rPr lang="en-US" altLang="zh-CN"/>
              <a:t>1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600450" y="45593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会话组（会话周期）</a:t>
            </a:r>
          </a:p>
        </p:txBody>
      </p:sp>
      <p:sp>
        <p:nvSpPr>
          <p:cNvPr id="10" name="椭圆 9"/>
          <p:cNvSpPr/>
          <p:nvPr/>
        </p:nvSpPr>
        <p:spPr>
          <a:xfrm>
            <a:off x="1310640" y="2204720"/>
            <a:ext cx="1200785" cy="576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01775" y="230886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./</a:t>
            </a:r>
            <a:r>
              <a:rPr lang="en-US" altLang="zh-CN" dirty="0" err="1"/>
              <a:t>a.out</a:t>
            </a:r>
            <a:r>
              <a:rPr lang="en-US" altLang="zh-CN" dirty="0"/>
              <a:t> </a:t>
            </a:r>
          </a:p>
        </p:txBody>
      </p:sp>
      <p:sp>
        <p:nvSpPr>
          <p:cNvPr id="11" name="椭圆 10"/>
          <p:cNvSpPr/>
          <p:nvPr/>
        </p:nvSpPr>
        <p:spPr>
          <a:xfrm>
            <a:off x="1310640" y="2979420"/>
            <a:ext cx="1181735" cy="595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502410" y="30930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子进程</a:t>
            </a:r>
            <a:r>
              <a:rPr lang="en-US" altLang="zh-CN"/>
              <a:t> </a:t>
            </a:r>
          </a:p>
        </p:txBody>
      </p:sp>
      <p:cxnSp>
        <p:nvCxnSpPr>
          <p:cNvPr id="13" name="直接箭头连接符 12"/>
          <p:cNvCxnSpPr>
            <a:stCxn id="10" idx="4"/>
            <a:endCxn id="11" idx="0"/>
          </p:cNvCxnSpPr>
          <p:nvPr/>
        </p:nvCxnSpPr>
        <p:spPr>
          <a:xfrm flipH="1">
            <a:off x="1901825" y="2781300"/>
            <a:ext cx="9525" cy="198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097780" y="1330960"/>
            <a:ext cx="2418715" cy="3893185"/>
          </a:xfrm>
          <a:prstGeom prst="ellipse">
            <a:avLst/>
          </a:prstGeom>
          <a:solidFill>
            <a:srgbClr val="92D05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683885" y="2166620"/>
            <a:ext cx="995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进程组</a:t>
            </a:r>
            <a:r>
              <a:rPr lang="en-US" altLang="zh-CN"/>
              <a:t>2</a:t>
            </a:r>
          </a:p>
        </p:txBody>
      </p:sp>
      <p:sp>
        <p:nvSpPr>
          <p:cNvPr id="18" name="椭圆 17"/>
          <p:cNvSpPr/>
          <p:nvPr/>
        </p:nvSpPr>
        <p:spPr>
          <a:xfrm>
            <a:off x="5581015" y="2592070"/>
            <a:ext cx="1200785" cy="5765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72785" y="269621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./b.out </a:t>
            </a:r>
          </a:p>
        </p:txBody>
      </p:sp>
      <p:sp>
        <p:nvSpPr>
          <p:cNvPr id="20" name="椭圆 19"/>
          <p:cNvSpPr/>
          <p:nvPr/>
        </p:nvSpPr>
        <p:spPr>
          <a:xfrm>
            <a:off x="5581015" y="3663950"/>
            <a:ext cx="1181735" cy="59563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8437880" y="1187767"/>
            <a:ext cx="2748915" cy="54552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子进程</a:t>
            </a:r>
          </a:p>
        </p:txBody>
      </p:sp>
      <p:sp>
        <p:nvSpPr>
          <p:cNvPr id="4" name="椭圆 3"/>
          <p:cNvSpPr/>
          <p:nvPr/>
        </p:nvSpPr>
        <p:spPr>
          <a:xfrm>
            <a:off x="403860" y="407035"/>
            <a:ext cx="7412990" cy="561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510665" y="1074420"/>
            <a:ext cx="2276475" cy="39922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239645" y="181356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./a.out</a:t>
            </a:r>
          </a:p>
        </p:txBody>
      </p:sp>
      <p:sp>
        <p:nvSpPr>
          <p:cNvPr id="9" name="椭圆 8"/>
          <p:cNvSpPr/>
          <p:nvPr/>
        </p:nvSpPr>
        <p:spPr>
          <a:xfrm>
            <a:off x="4560570" y="1217930"/>
            <a:ext cx="2276475" cy="399224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81600" y="2653030"/>
            <a:ext cx="1275080" cy="8343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10200" y="3053080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2000</a:t>
            </a:r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42365" y="975995"/>
            <a:ext cx="131381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80075" y="1033145"/>
            <a:ext cx="1303655" cy="4791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55800" y="136334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09945" y="136334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36945" y="211137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31035" y="2063195"/>
            <a:ext cx="372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35FE4-8B27-48B8-B87C-80027A944BF6}"/>
              </a:ext>
            </a:extLst>
          </p:cNvPr>
          <p:cNvSpPr txBox="1"/>
          <p:nvPr/>
        </p:nvSpPr>
        <p:spPr>
          <a:xfrm>
            <a:off x="1358283" y="45276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popen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572CA383-91C9-4E8F-8CEF-48462C1930BF}"/>
              </a:ext>
            </a:extLst>
          </p:cNvPr>
          <p:cNvSpPr/>
          <p:nvPr/>
        </p:nvSpPr>
        <p:spPr>
          <a:xfrm>
            <a:off x="2264728" y="1400245"/>
            <a:ext cx="3606800" cy="2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98E17666-71A1-47F4-9960-9E5BC0AFED9F}"/>
              </a:ext>
            </a:extLst>
          </p:cNvPr>
          <p:cNvSpPr/>
          <p:nvPr/>
        </p:nvSpPr>
        <p:spPr>
          <a:xfrm rot="10800000">
            <a:off x="2251710" y="2118995"/>
            <a:ext cx="3606800" cy="257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C7FA-0837-41FC-8D75-3D66936B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单核</a:t>
            </a:r>
            <a:r>
              <a:rPr lang="en-US" altLang="zh-CN" dirty="0"/>
              <a:t>CPU</a:t>
            </a:r>
            <a:r>
              <a:rPr lang="zh-CN" altLang="en-US" dirty="0"/>
              <a:t>如何处理多个任务？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04C86-E7C6-4A09-9EED-2986B88F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QQ</a:t>
            </a:r>
          </a:p>
          <a:p>
            <a:r>
              <a:rPr lang="zh-CN" altLang="en-US" dirty="0"/>
              <a:t>魔兽</a:t>
            </a:r>
            <a:endParaRPr lang="en-US" altLang="zh-CN" dirty="0"/>
          </a:p>
          <a:p>
            <a:r>
              <a:rPr lang="zh-CN" altLang="en-US" dirty="0"/>
              <a:t>迅雷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0E49313-35F6-4C6D-9D66-AECA956F7D66}"/>
              </a:ext>
            </a:extLst>
          </p:cNvPr>
          <p:cNvSpPr/>
          <p:nvPr/>
        </p:nvSpPr>
        <p:spPr>
          <a:xfrm>
            <a:off x="1784219" y="3732387"/>
            <a:ext cx="1438183" cy="13405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0CE25AF-E51C-4CCA-8938-52176673EF7F}"/>
              </a:ext>
            </a:extLst>
          </p:cNvPr>
          <p:cNvSpPr/>
          <p:nvPr/>
        </p:nvSpPr>
        <p:spPr>
          <a:xfrm>
            <a:off x="6036811" y="5481866"/>
            <a:ext cx="932155" cy="94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QQ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D7D5ED-0B7B-4505-890E-5EB157B3BC79}"/>
              </a:ext>
            </a:extLst>
          </p:cNvPr>
          <p:cNvSpPr/>
          <p:nvPr/>
        </p:nvSpPr>
        <p:spPr>
          <a:xfrm>
            <a:off x="6004252" y="3930584"/>
            <a:ext cx="932155" cy="944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魔兽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A3DA35-3F22-4F89-A239-83B0E2488D3C}"/>
              </a:ext>
            </a:extLst>
          </p:cNvPr>
          <p:cNvSpPr/>
          <p:nvPr/>
        </p:nvSpPr>
        <p:spPr>
          <a:xfrm>
            <a:off x="5958384" y="2556409"/>
            <a:ext cx="1023893" cy="944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迅雷</a:t>
            </a:r>
          </a:p>
        </p:txBody>
      </p:sp>
    </p:spTree>
    <p:extLst>
      <p:ext uri="{BB962C8B-B14F-4D97-AF65-F5344CB8AC3E}">
        <p14:creationId xmlns:p14="http://schemas.microsoft.com/office/powerpoint/2010/main" val="68845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062480" y="610235"/>
            <a:ext cx="4485005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72005" y="60134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55875" y="603863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01752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49504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7256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45008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92760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405120" y="60134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88264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74874" y="2664460"/>
            <a:ext cx="842645" cy="317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87545" y="2664460"/>
            <a:ext cx="806450" cy="31794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187589" y="2876521"/>
            <a:ext cx="842644" cy="614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1</a:t>
            </a:r>
          </a:p>
        </p:txBody>
      </p:sp>
      <p:sp>
        <p:nvSpPr>
          <p:cNvPr id="26" name="矩形 25"/>
          <p:cNvSpPr/>
          <p:nvPr/>
        </p:nvSpPr>
        <p:spPr>
          <a:xfrm>
            <a:off x="2174874" y="3593321"/>
            <a:ext cx="842644" cy="720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2</a:t>
            </a:r>
          </a:p>
        </p:txBody>
      </p:sp>
      <p:sp>
        <p:nvSpPr>
          <p:cNvPr id="27" name="矩形 26"/>
          <p:cNvSpPr/>
          <p:nvPr/>
        </p:nvSpPr>
        <p:spPr>
          <a:xfrm>
            <a:off x="2162160" y="4421455"/>
            <a:ext cx="842644" cy="69405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597150" y="2054860"/>
            <a:ext cx="63582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205470" y="2167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时间轴</a:t>
            </a:r>
          </a:p>
        </p:txBody>
      </p:sp>
      <p:sp>
        <p:nvSpPr>
          <p:cNvPr id="33" name="矩形 32"/>
          <p:cNvSpPr/>
          <p:nvPr/>
        </p:nvSpPr>
        <p:spPr>
          <a:xfrm>
            <a:off x="6547485" y="610235"/>
            <a:ext cx="4417060" cy="100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36016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83768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31520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27024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18032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74776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22528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70280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7792720" y="610235"/>
            <a:ext cx="477520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2062480" y="412750"/>
            <a:ext cx="3769995" cy="188595"/>
          </a:xfrm>
          <a:custGeom>
            <a:avLst/>
            <a:gdLst>
              <a:gd name="connisteX0" fmla="*/ 0 w 3769995"/>
              <a:gd name="connsiteY0" fmla="*/ 169756 h 188806"/>
              <a:gd name="connisteX1" fmla="*/ 65405 w 3769995"/>
              <a:gd name="connsiteY1" fmla="*/ 141816 h 188806"/>
              <a:gd name="connisteX2" fmla="*/ 131445 w 3769995"/>
              <a:gd name="connsiteY2" fmla="*/ 94826 h 188806"/>
              <a:gd name="connisteX3" fmla="*/ 196850 w 3769995"/>
              <a:gd name="connsiteY3" fmla="*/ 57361 h 188806"/>
              <a:gd name="connisteX4" fmla="*/ 262890 w 3769995"/>
              <a:gd name="connsiteY4" fmla="*/ 10371 h 188806"/>
              <a:gd name="connisteX5" fmla="*/ 328295 w 3769995"/>
              <a:gd name="connsiteY5" fmla="*/ 846 h 188806"/>
              <a:gd name="connisteX6" fmla="*/ 393700 w 3769995"/>
              <a:gd name="connsiteY6" fmla="*/ 846 h 188806"/>
              <a:gd name="connisteX7" fmla="*/ 459740 w 3769995"/>
              <a:gd name="connsiteY7" fmla="*/ 846 h 188806"/>
              <a:gd name="connisteX8" fmla="*/ 534670 w 3769995"/>
              <a:gd name="connsiteY8" fmla="*/ 846 h 188806"/>
              <a:gd name="connisteX9" fmla="*/ 609600 w 3769995"/>
              <a:gd name="connsiteY9" fmla="*/ 846 h 188806"/>
              <a:gd name="connisteX10" fmla="*/ 675005 w 3769995"/>
              <a:gd name="connsiteY10" fmla="*/ 846 h 188806"/>
              <a:gd name="connisteX11" fmla="*/ 759460 w 3769995"/>
              <a:gd name="connsiteY11" fmla="*/ 846 h 188806"/>
              <a:gd name="connisteX12" fmla="*/ 872490 w 3769995"/>
              <a:gd name="connsiteY12" fmla="*/ 10371 h 188806"/>
              <a:gd name="connisteX13" fmla="*/ 965835 w 3769995"/>
              <a:gd name="connsiteY13" fmla="*/ 28786 h 188806"/>
              <a:gd name="connisteX14" fmla="*/ 1040765 w 3769995"/>
              <a:gd name="connsiteY14" fmla="*/ 38311 h 188806"/>
              <a:gd name="connisteX15" fmla="*/ 1106805 w 3769995"/>
              <a:gd name="connsiteY15" fmla="*/ 47836 h 188806"/>
              <a:gd name="connisteX16" fmla="*/ 1209675 w 3769995"/>
              <a:gd name="connsiteY16" fmla="*/ 47836 h 188806"/>
              <a:gd name="connisteX17" fmla="*/ 1275715 w 3769995"/>
              <a:gd name="connsiteY17" fmla="*/ 47836 h 188806"/>
              <a:gd name="connisteX18" fmla="*/ 1369060 w 3769995"/>
              <a:gd name="connsiteY18" fmla="*/ 47836 h 188806"/>
              <a:gd name="connisteX19" fmla="*/ 1453515 w 3769995"/>
              <a:gd name="connsiteY19" fmla="*/ 47836 h 188806"/>
              <a:gd name="connisteX20" fmla="*/ 1528445 w 3769995"/>
              <a:gd name="connsiteY20" fmla="*/ 47836 h 188806"/>
              <a:gd name="connisteX21" fmla="*/ 1594485 w 3769995"/>
              <a:gd name="connsiteY21" fmla="*/ 47836 h 188806"/>
              <a:gd name="connisteX22" fmla="*/ 1659890 w 3769995"/>
              <a:gd name="connsiteY22" fmla="*/ 47836 h 188806"/>
              <a:gd name="connisteX23" fmla="*/ 1734820 w 3769995"/>
              <a:gd name="connsiteY23" fmla="*/ 47836 h 188806"/>
              <a:gd name="connisteX24" fmla="*/ 1838325 w 3769995"/>
              <a:gd name="connsiteY24" fmla="*/ 47836 h 188806"/>
              <a:gd name="connisteX25" fmla="*/ 1932305 w 3769995"/>
              <a:gd name="connsiteY25" fmla="*/ 47836 h 188806"/>
              <a:gd name="connisteX26" fmla="*/ 1997710 w 3769995"/>
              <a:gd name="connsiteY26" fmla="*/ 47836 h 188806"/>
              <a:gd name="connisteX27" fmla="*/ 2082165 w 3769995"/>
              <a:gd name="connsiteY27" fmla="*/ 47836 h 188806"/>
              <a:gd name="connisteX28" fmla="*/ 2157095 w 3769995"/>
              <a:gd name="connsiteY28" fmla="*/ 47836 h 188806"/>
              <a:gd name="connisteX29" fmla="*/ 2241550 w 3769995"/>
              <a:gd name="connsiteY29" fmla="*/ 47836 h 188806"/>
              <a:gd name="connisteX30" fmla="*/ 2316480 w 3769995"/>
              <a:gd name="connsiteY30" fmla="*/ 47836 h 188806"/>
              <a:gd name="connisteX31" fmla="*/ 2381885 w 3769995"/>
              <a:gd name="connsiteY31" fmla="*/ 47836 h 188806"/>
              <a:gd name="connisteX32" fmla="*/ 2466340 w 3769995"/>
              <a:gd name="connsiteY32" fmla="*/ 47836 h 188806"/>
              <a:gd name="connisteX33" fmla="*/ 2550795 w 3769995"/>
              <a:gd name="connsiteY33" fmla="*/ 47836 h 188806"/>
              <a:gd name="connisteX34" fmla="*/ 2616835 w 3769995"/>
              <a:gd name="connsiteY34" fmla="*/ 47836 h 188806"/>
              <a:gd name="connisteX35" fmla="*/ 2682240 w 3769995"/>
              <a:gd name="connsiteY35" fmla="*/ 47836 h 188806"/>
              <a:gd name="connisteX36" fmla="*/ 2747645 w 3769995"/>
              <a:gd name="connsiteY36" fmla="*/ 47836 h 188806"/>
              <a:gd name="connisteX37" fmla="*/ 2813685 w 3769995"/>
              <a:gd name="connsiteY37" fmla="*/ 38311 h 188806"/>
              <a:gd name="connisteX38" fmla="*/ 2879090 w 3769995"/>
              <a:gd name="connsiteY38" fmla="*/ 38311 h 188806"/>
              <a:gd name="connisteX39" fmla="*/ 2945130 w 3769995"/>
              <a:gd name="connsiteY39" fmla="*/ 19896 h 188806"/>
              <a:gd name="connisteX40" fmla="*/ 3010535 w 3769995"/>
              <a:gd name="connsiteY40" fmla="*/ 19896 h 188806"/>
              <a:gd name="connisteX41" fmla="*/ 3075940 w 3769995"/>
              <a:gd name="connsiteY41" fmla="*/ 19896 h 188806"/>
              <a:gd name="connisteX42" fmla="*/ 3160395 w 3769995"/>
              <a:gd name="connsiteY42" fmla="*/ 19896 h 188806"/>
              <a:gd name="connisteX43" fmla="*/ 3235325 w 3769995"/>
              <a:gd name="connsiteY43" fmla="*/ 19896 h 188806"/>
              <a:gd name="connisteX44" fmla="*/ 3301365 w 3769995"/>
              <a:gd name="connsiteY44" fmla="*/ 19896 h 188806"/>
              <a:gd name="connisteX45" fmla="*/ 3366770 w 3769995"/>
              <a:gd name="connsiteY45" fmla="*/ 19896 h 188806"/>
              <a:gd name="connisteX46" fmla="*/ 3432810 w 3769995"/>
              <a:gd name="connsiteY46" fmla="*/ 57361 h 188806"/>
              <a:gd name="connisteX47" fmla="*/ 3507740 w 3769995"/>
              <a:gd name="connsiteY47" fmla="*/ 75776 h 188806"/>
              <a:gd name="connisteX48" fmla="*/ 3601085 w 3769995"/>
              <a:gd name="connsiteY48" fmla="*/ 104351 h 188806"/>
              <a:gd name="connisteX49" fmla="*/ 3667125 w 3769995"/>
              <a:gd name="connsiteY49" fmla="*/ 104351 h 188806"/>
              <a:gd name="connisteX50" fmla="*/ 3732530 w 3769995"/>
              <a:gd name="connsiteY50" fmla="*/ 122766 h 188806"/>
              <a:gd name="connisteX51" fmla="*/ 3769995 w 3769995"/>
              <a:gd name="connsiteY51" fmla="*/ 188806 h 18880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</a:cxnLst>
            <a:rect l="l" t="t" r="r" b="b"/>
            <a:pathLst>
              <a:path w="3769995" h="188807">
                <a:moveTo>
                  <a:pt x="0" y="169757"/>
                </a:moveTo>
                <a:cubicBezTo>
                  <a:pt x="12065" y="165312"/>
                  <a:pt x="39370" y="157057"/>
                  <a:pt x="65405" y="141817"/>
                </a:cubicBezTo>
                <a:cubicBezTo>
                  <a:pt x="91440" y="126577"/>
                  <a:pt x="105410" y="111972"/>
                  <a:pt x="131445" y="94827"/>
                </a:cubicBezTo>
                <a:cubicBezTo>
                  <a:pt x="157480" y="77682"/>
                  <a:pt x="170815" y="74507"/>
                  <a:pt x="196850" y="57362"/>
                </a:cubicBezTo>
                <a:cubicBezTo>
                  <a:pt x="222885" y="40217"/>
                  <a:pt x="236855" y="21802"/>
                  <a:pt x="262890" y="10372"/>
                </a:cubicBezTo>
                <a:cubicBezTo>
                  <a:pt x="288925" y="-1058"/>
                  <a:pt x="302260" y="2752"/>
                  <a:pt x="328295" y="847"/>
                </a:cubicBezTo>
                <a:cubicBezTo>
                  <a:pt x="354330" y="-1058"/>
                  <a:pt x="367665" y="847"/>
                  <a:pt x="393700" y="847"/>
                </a:cubicBezTo>
                <a:cubicBezTo>
                  <a:pt x="419735" y="847"/>
                  <a:pt x="431800" y="847"/>
                  <a:pt x="459740" y="847"/>
                </a:cubicBezTo>
                <a:cubicBezTo>
                  <a:pt x="487680" y="847"/>
                  <a:pt x="504825" y="847"/>
                  <a:pt x="534670" y="847"/>
                </a:cubicBezTo>
                <a:cubicBezTo>
                  <a:pt x="564515" y="847"/>
                  <a:pt x="581660" y="847"/>
                  <a:pt x="609600" y="847"/>
                </a:cubicBezTo>
                <a:cubicBezTo>
                  <a:pt x="637540" y="847"/>
                  <a:pt x="645160" y="847"/>
                  <a:pt x="675005" y="847"/>
                </a:cubicBezTo>
                <a:cubicBezTo>
                  <a:pt x="704850" y="847"/>
                  <a:pt x="720090" y="-1058"/>
                  <a:pt x="759460" y="847"/>
                </a:cubicBezTo>
                <a:cubicBezTo>
                  <a:pt x="798830" y="2752"/>
                  <a:pt x="831215" y="4657"/>
                  <a:pt x="872490" y="10372"/>
                </a:cubicBezTo>
                <a:cubicBezTo>
                  <a:pt x="913765" y="16087"/>
                  <a:pt x="932180" y="23072"/>
                  <a:pt x="965835" y="28787"/>
                </a:cubicBezTo>
                <a:cubicBezTo>
                  <a:pt x="999490" y="34502"/>
                  <a:pt x="1012825" y="34502"/>
                  <a:pt x="1040765" y="38312"/>
                </a:cubicBezTo>
                <a:cubicBezTo>
                  <a:pt x="1068705" y="42122"/>
                  <a:pt x="1073150" y="45932"/>
                  <a:pt x="1106805" y="47837"/>
                </a:cubicBezTo>
                <a:cubicBezTo>
                  <a:pt x="1140460" y="49742"/>
                  <a:pt x="1176020" y="47837"/>
                  <a:pt x="1209675" y="47837"/>
                </a:cubicBezTo>
                <a:cubicBezTo>
                  <a:pt x="1243330" y="47837"/>
                  <a:pt x="1243965" y="47837"/>
                  <a:pt x="1275715" y="47837"/>
                </a:cubicBezTo>
                <a:cubicBezTo>
                  <a:pt x="1307465" y="47837"/>
                  <a:pt x="1333500" y="47837"/>
                  <a:pt x="1369060" y="47837"/>
                </a:cubicBezTo>
                <a:cubicBezTo>
                  <a:pt x="1404620" y="47837"/>
                  <a:pt x="1421765" y="47837"/>
                  <a:pt x="1453515" y="47837"/>
                </a:cubicBezTo>
                <a:cubicBezTo>
                  <a:pt x="1485265" y="47837"/>
                  <a:pt x="1500505" y="47837"/>
                  <a:pt x="1528445" y="47837"/>
                </a:cubicBezTo>
                <a:cubicBezTo>
                  <a:pt x="1556385" y="47837"/>
                  <a:pt x="1568450" y="47837"/>
                  <a:pt x="1594485" y="47837"/>
                </a:cubicBezTo>
                <a:cubicBezTo>
                  <a:pt x="1620520" y="47837"/>
                  <a:pt x="1631950" y="47837"/>
                  <a:pt x="1659890" y="47837"/>
                </a:cubicBezTo>
                <a:cubicBezTo>
                  <a:pt x="1687830" y="47837"/>
                  <a:pt x="1699260" y="47837"/>
                  <a:pt x="1734820" y="47837"/>
                </a:cubicBezTo>
                <a:cubicBezTo>
                  <a:pt x="1770380" y="47837"/>
                  <a:pt x="1798955" y="47837"/>
                  <a:pt x="1838325" y="47837"/>
                </a:cubicBezTo>
                <a:cubicBezTo>
                  <a:pt x="1877695" y="47837"/>
                  <a:pt x="1900555" y="47837"/>
                  <a:pt x="1932305" y="47837"/>
                </a:cubicBezTo>
                <a:cubicBezTo>
                  <a:pt x="1964055" y="47837"/>
                  <a:pt x="1967865" y="47837"/>
                  <a:pt x="1997710" y="47837"/>
                </a:cubicBezTo>
                <a:cubicBezTo>
                  <a:pt x="2027555" y="47837"/>
                  <a:pt x="2050415" y="47837"/>
                  <a:pt x="2082165" y="47837"/>
                </a:cubicBezTo>
                <a:cubicBezTo>
                  <a:pt x="2113915" y="47837"/>
                  <a:pt x="2125345" y="47837"/>
                  <a:pt x="2157095" y="47837"/>
                </a:cubicBezTo>
                <a:cubicBezTo>
                  <a:pt x="2188845" y="47837"/>
                  <a:pt x="2209800" y="47837"/>
                  <a:pt x="2241550" y="47837"/>
                </a:cubicBezTo>
                <a:cubicBezTo>
                  <a:pt x="2273300" y="47837"/>
                  <a:pt x="2288540" y="47837"/>
                  <a:pt x="2316480" y="47837"/>
                </a:cubicBezTo>
                <a:cubicBezTo>
                  <a:pt x="2344420" y="47837"/>
                  <a:pt x="2352040" y="47837"/>
                  <a:pt x="2381885" y="47837"/>
                </a:cubicBezTo>
                <a:cubicBezTo>
                  <a:pt x="2411730" y="47837"/>
                  <a:pt x="2432685" y="47837"/>
                  <a:pt x="2466340" y="47837"/>
                </a:cubicBezTo>
                <a:cubicBezTo>
                  <a:pt x="2499995" y="47837"/>
                  <a:pt x="2520950" y="47837"/>
                  <a:pt x="2550795" y="47837"/>
                </a:cubicBezTo>
                <a:cubicBezTo>
                  <a:pt x="2580640" y="47837"/>
                  <a:pt x="2590800" y="47837"/>
                  <a:pt x="2616835" y="47837"/>
                </a:cubicBezTo>
                <a:cubicBezTo>
                  <a:pt x="2642870" y="47837"/>
                  <a:pt x="2656205" y="47837"/>
                  <a:pt x="2682240" y="47837"/>
                </a:cubicBezTo>
                <a:cubicBezTo>
                  <a:pt x="2708275" y="47837"/>
                  <a:pt x="2721610" y="49742"/>
                  <a:pt x="2747645" y="47837"/>
                </a:cubicBezTo>
                <a:cubicBezTo>
                  <a:pt x="2773680" y="45932"/>
                  <a:pt x="2787650" y="40217"/>
                  <a:pt x="2813685" y="38312"/>
                </a:cubicBezTo>
                <a:cubicBezTo>
                  <a:pt x="2839720" y="36407"/>
                  <a:pt x="2853055" y="42122"/>
                  <a:pt x="2879090" y="38312"/>
                </a:cubicBezTo>
                <a:cubicBezTo>
                  <a:pt x="2905125" y="34502"/>
                  <a:pt x="2919095" y="23707"/>
                  <a:pt x="2945130" y="19897"/>
                </a:cubicBezTo>
                <a:cubicBezTo>
                  <a:pt x="2971165" y="16087"/>
                  <a:pt x="2984500" y="19897"/>
                  <a:pt x="3010535" y="19897"/>
                </a:cubicBezTo>
                <a:cubicBezTo>
                  <a:pt x="3036570" y="19897"/>
                  <a:pt x="3046095" y="19897"/>
                  <a:pt x="3075940" y="19897"/>
                </a:cubicBezTo>
                <a:cubicBezTo>
                  <a:pt x="3105785" y="19897"/>
                  <a:pt x="3128645" y="19897"/>
                  <a:pt x="3160395" y="19897"/>
                </a:cubicBezTo>
                <a:cubicBezTo>
                  <a:pt x="3192145" y="19897"/>
                  <a:pt x="3207385" y="19897"/>
                  <a:pt x="3235325" y="19897"/>
                </a:cubicBezTo>
                <a:cubicBezTo>
                  <a:pt x="3263265" y="19897"/>
                  <a:pt x="3275330" y="19897"/>
                  <a:pt x="3301365" y="19897"/>
                </a:cubicBezTo>
                <a:cubicBezTo>
                  <a:pt x="3327400" y="19897"/>
                  <a:pt x="3340735" y="12277"/>
                  <a:pt x="3366770" y="19897"/>
                </a:cubicBezTo>
                <a:cubicBezTo>
                  <a:pt x="3392805" y="27517"/>
                  <a:pt x="3404870" y="45932"/>
                  <a:pt x="3432810" y="57362"/>
                </a:cubicBezTo>
                <a:cubicBezTo>
                  <a:pt x="3460750" y="68792"/>
                  <a:pt x="3474085" y="66252"/>
                  <a:pt x="3507740" y="75777"/>
                </a:cubicBezTo>
                <a:cubicBezTo>
                  <a:pt x="3541395" y="85302"/>
                  <a:pt x="3569335" y="98637"/>
                  <a:pt x="3601085" y="104352"/>
                </a:cubicBezTo>
                <a:cubicBezTo>
                  <a:pt x="3632835" y="110067"/>
                  <a:pt x="3641090" y="100542"/>
                  <a:pt x="3667125" y="104352"/>
                </a:cubicBezTo>
                <a:cubicBezTo>
                  <a:pt x="3693160" y="108162"/>
                  <a:pt x="3712210" y="105622"/>
                  <a:pt x="3732530" y="122767"/>
                </a:cubicBezTo>
                <a:cubicBezTo>
                  <a:pt x="3752850" y="139912"/>
                  <a:pt x="3763645" y="176107"/>
                  <a:pt x="3769995" y="1888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5888990" y="272415"/>
            <a:ext cx="3807460" cy="337820"/>
          </a:xfrm>
          <a:custGeom>
            <a:avLst/>
            <a:gdLst>
              <a:gd name="connisteX0" fmla="*/ 0 w 3807460"/>
              <a:gd name="connsiteY0" fmla="*/ 300566 h 338031"/>
              <a:gd name="connisteX1" fmla="*/ 65405 w 3807460"/>
              <a:gd name="connsiteY1" fmla="*/ 282151 h 338031"/>
              <a:gd name="connisteX2" fmla="*/ 159385 w 3807460"/>
              <a:gd name="connsiteY2" fmla="*/ 253576 h 338031"/>
              <a:gd name="connisteX3" fmla="*/ 224790 w 3807460"/>
              <a:gd name="connsiteY3" fmla="*/ 235161 h 338031"/>
              <a:gd name="connisteX4" fmla="*/ 309245 w 3807460"/>
              <a:gd name="connsiteY4" fmla="*/ 216111 h 338031"/>
              <a:gd name="connisteX5" fmla="*/ 412750 w 3807460"/>
              <a:gd name="connsiteY5" fmla="*/ 169121 h 338031"/>
              <a:gd name="connisteX6" fmla="*/ 497205 w 3807460"/>
              <a:gd name="connsiteY6" fmla="*/ 131656 h 338031"/>
              <a:gd name="connisteX7" fmla="*/ 562610 w 3807460"/>
              <a:gd name="connsiteY7" fmla="*/ 103716 h 338031"/>
              <a:gd name="connisteX8" fmla="*/ 628015 w 3807460"/>
              <a:gd name="connsiteY8" fmla="*/ 85301 h 338031"/>
              <a:gd name="connisteX9" fmla="*/ 694055 w 3807460"/>
              <a:gd name="connsiteY9" fmla="*/ 75776 h 338031"/>
              <a:gd name="connisteX10" fmla="*/ 759460 w 3807460"/>
              <a:gd name="connsiteY10" fmla="*/ 56726 h 338031"/>
              <a:gd name="connisteX11" fmla="*/ 825500 w 3807460"/>
              <a:gd name="connsiteY11" fmla="*/ 47201 h 338031"/>
              <a:gd name="connisteX12" fmla="*/ 909955 w 3807460"/>
              <a:gd name="connsiteY12" fmla="*/ 38311 h 338031"/>
              <a:gd name="connisteX13" fmla="*/ 984885 w 3807460"/>
              <a:gd name="connsiteY13" fmla="*/ 19261 h 338031"/>
              <a:gd name="connisteX14" fmla="*/ 1050290 w 3807460"/>
              <a:gd name="connsiteY14" fmla="*/ 9736 h 338031"/>
              <a:gd name="connisteX15" fmla="*/ 1125220 w 3807460"/>
              <a:gd name="connsiteY15" fmla="*/ 9736 h 338031"/>
              <a:gd name="connisteX16" fmla="*/ 1200150 w 3807460"/>
              <a:gd name="connsiteY16" fmla="*/ 846 h 338031"/>
              <a:gd name="connisteX17" fmla="*/ 1294130 w 3807460"/>
              <a:gd name="connsiteY17" fmla="*/ 846 h 338031"/>
              <a:gd name="connisteX18" fmla="*/ 1406525 w 3807460"/>
              <a:gd name="connsiteY18" fmla="*/ 846 h 338031"/>
              <a:gd name="connisteX19" fmla="*/ 1510030 w 3807460"/>
              <a:gd name="connsiteY19" fmla="*/ 846 h 338031"/>
              <a:gd name="connisteX20" fmla="*/ 1575435 w 3807460"/>
              <a:gd name="connsiteY20" fmla="*/ 846 h 338031"/>
              <a:gd name="connisteX21" fmla="*/ 1687830 w 3807460"/>
              <a:gd name="connsiteY21" fmla="*/ 846 h 338031"/>
              <a:gd name="connisteX22" fmla="*/ 1763395 w 3807460"/>
              <a:gd name="connsiteY22" fmla="*/ 846 h 338031"/>
              <a:gd name="connisteX23" fmla="*/ 1828800 w 3807460"/>
              <a:gd name="connsiteY23" fmla="*/ 846 h 338031"/>
              <a:gd name="connisteX24" fmla="*/ 1903730 w 3807460"/>
              <a:gd name="connsiteY24" fmla="*/ 846 h 338031"/>
              <a:gd name="connisteX25" fmla="*/ 1997710 w 3807460"/>
              <a:gd name="connsiteY25" fmla="*/ 846 h 338031"/>
              <a:gd name="connisteX26" fmla="*/ 2119630 w 3807460"/>
              <a:gd name="connsiteY26" fmla="*/ 846 h 338031"/>
              <a:gd name="connisteX27" fmla="*/ 2212975 w 3807460"/>
              <a:gd name="connsiteY27" fmla="*/ 846 h 338031"/>
              <a:gd name="connisteX28" fmla="*/ 2316480 w 3807460"/>
              <a:gd name="connsiteY28" fmla="*/ 846 h 338031"/>
              <a:gd name="connisteX29" fmla="*/ 2391410 w 3807460"/>
              <a:gd name="connsiteY29" fmla="*/ 846 h 338031"/>
              <a:gd name="connisteX30" fmla="*/ 2475865 w 3807460"/>
              <a:gd name="connsiteY30" fmla="*/ 846 h 338031"/>
              <a:gd name="connisteX31" fmla="*/ 2569845 w 3807460"/>
              <a:gd name="connsiteY31" fmla="*/ 846 h 338031"/>
              <a:gd name="connisteX32" fmla="*/ 2644775 w 3807460"/>
              <a:gd name="connsiteY32" fmla="*/ 846 h 338031"/>
              <a:gd name="connisteX33" fmla="*/ 2710180 w 3807460"/>
              <a:gd name="connsiteY33" fmla="*/ 846 h 338031"/>
              <a:gd name="connisteX34" fmla="*/ 2776220 w 3807460"/>
              <a:gd name="connsiteY34" fmla="*/ 846 h 338031"/>
              <a:gd name="connisteX35" fmla="*/ 2841625 w 3807460"/>
              <a:gd name="connsiteY35" fmla="*/ 846 h 338031"/>
              <a:gd name="connisteX36" fmla="*/ 2926080 w 3807460"/>
              <a:gd name="connsiteY36" fmla="*/ 846 h 338031"/>
              <a:gd name="connisteX37" fmla="*/ 3010535 w 3807460"/>
              <a:gd name="connsiteY37" fmla="*/ 9736 h 338031"/>
              <a:gd name="connisteX38" fmla="*/ 3075940 w 3807460"/>
              <a:gd name="connsiteY38" fmla="*/ 19261 h 338031"/>
              <a:gd name="connisteX39" fmla="*/ 3179445 w 3807460"/>
              <a:gd name="connsiteY39" fmla="*/ 47201 h 338031"/>
              <a:gd name="connisteX40" fmla="*/ 3244850 w 3807460"/>
              <a:gd name="connsiteY40" fmla="*/ 56726 h 338031"/>
              <a:gd name="connisteX41" fmla="*/ 3310255 w 3807460"/>
              <a:gd name="connsiteY41" fmla="*/ 66251 h 338031"/>
              <a:gd name="connisteX42" fmla="*/ 3385820 w 3807460"/>
              <a:gd name="connsiteY42" fmla="*/ 85301 h 338031"/>
              <a:gd name="connisteX43" fmla="*/ 3451225 w 3807460"/>
              <a:gd name="connsiteY43" fmla="*/ 94191 h 338031"/>
              <a:gd name="connisteX44" fmla="*/ 3516630 w 3807460"/>
              <a:gd name="connsiteY44" fmla="*/ 94191 h 338031"/>
              <a:gd name="connisteX45" fmla="*/ 3582670 w 3807460"/>
              <a:gd name="connsiteY45" fmla="*/ 103716 h 338031"/>
              <a:gd name="connisteX46" fmla="*/ 3648075 w 3807460"/>
              <a:gd name="connsiteY46" fmla="*/ 160231 h 338031"/>
              <a:gd name="connisteX47" fmla="*/ 3714115 w 3807460"/>
              <a:gd name="connsiteY47" fmla="*/ 207221 h 338031"/>
              <a:gd name="connisteX48" fmla="*/ 3779520 w 3807460"/>
              <a:gd name="connsiteY48" fmla="*/ 272626 h 338031"/>
              <a:gd name="connisteX49" fmla="*/ 3807460 w 3807460"/>
              <a:gd name="connsiteY49" fmla="*/ 338031 h 3380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</a:cxnLst>
            <a:rect l="l" t="t" r="r" b="b"/>
            <a:pathLst>
              <a:path w="3807460" h="338032">
                <a:moveTo>
                  <a:pt x="0" y="300567"/>
                </a:moveTo>
                <a:cubicBezTo>
                  <a:pt x="11430" y="297392"/>
                  <a:pt x="33655" y="291677"/>
                  <a:pt x="65405" y="282152"/>
                </a:cubicBezTo>
                <a:cubicBezTo>
                  <a:pt x="97155" y="272627"/>
                  <a:pt x="127635" y="263102"/>
                  <a:pt x="159385" y="253577"/>
                </a:cubicBezTo>
                <a:cubicBezTo>
                  <a:pt x="191135" y="244052"/>
                  <a:pt x="194945" y="242782"/>
                  <a:pt x="224790" y="235162"/>
                </a:cubicBezTo>
                <a:cubicBezTo>
                  <a:pt x="254635" y="227542"/>
                  <a:pt x="271780" y="229447"/>
                  <a:pt x="309245" y="216112"/>
                </a:cubicBezTo>
                <a:cubicBezTo>
                  <a:pt x="346710" y="202777"/>
                  <a:pt x="375285" y="186267"/>
                  <a:pt x="412750" y="169122"/>
                </a:cubicBezTo>
                <a:cubicBezTo>
                  <a:pt x="450215" y="151977"/>
                  <a:pt x="467360" y="144992"/>
                  <a:pt x="497205" y="131657"/>
                </a:cubicBezTo>
                <a:cubicBezTo>
                  <a:pt x="527050" y="118322"/>
                  <a:pt x="536575" y="113242"/>
                  <a:pt x="562610" y="103717"/>
                </a:cubicBezTo>
                <a:cubicBezTo>
                  <a:pt x="588645" y="94192"/>
                  <a:pt x="601980" y="91017"/>
                  <a:pt x="628015" y="85302"/>
                </a:cubicBezTo>
                <a:cubicBezTo>
                  <a:pt x="654050" y="79587"/>
                  <a:pt x="668020" y="81492"/>
                  <a:pt x="694055" y="75777"/>
                </a:cubicBezTo>
                <a:cubicBezTo>
                  <a:pt x="720090" y="70062"/>
                  <a:pt x="733425" y="62442"/>
                  <a:pt x="759460" y="56727"/>
                </a:cubicBezTo>
                <a:cubicBezTo>
                  <a:pt x="785495" y="51012"/>
                  <a:pt x="795655" y="51012"/>
                  <a:pt x="825500" y="47202"/>
                </a:cubicBezTo>
                <a:cubicBezTo>
                  <a:pt x="855345" y="43392"/>
                  <a:pt x="878205" y="44027"/>
                  <a:pt x="909955" y="38312"/>
                </a:cubicBezTo>
                <a:cubicBezTo>
                  <a:pt x="941705" y="32597"/>
                  <a:pt x="956945" y="24977"/>
                  <a:pt x="984885" y="19262"/>
                </a:cubicBezTo>
                <a:cubicBezTo>
                  <a:pt x="1012825" y="13547"/>
                  <a:pt x="1022350" y="11642"/>
                  <a:pt x="1050290" y="9737"/>
                </a:cubicBezTo>
                <a:cubicBezTo>
                  <a:pt x="1078230" y="7832"/>
                  <a:pt x="1095375" y="11642"/>
                  <a:pt x="1125220" y="9737"/>
                </a:cubicBezTo>
                <a:cubicBezTo>
                  <a:pt x="1155065" y="7832"/>
                  <a:pt x="1166495" y="2752"/>
                  <a:pt x="1200150" y="847"/>
                </a:cubicBezTo>
                <a:cubicBezTo>
                  <a:pt x="1233805" y="-1058"/>
                  <a:pt x="1252855" y="847"/>
                  <a:pt x="1294130" y="847"/>
                </a:cubicBezTo>
                <a:cubicBezTo>
                  <a:pt x="1335405" y="847"/>
                  <a:pt x="1363345" y="847"/>
                  <a:pt x="1406525" y="847"/>
                </a:cubicBezTo>
                <a:cubicBezTo>
                  <a:pt x="1449705" y="847"/>
                  <a:pt x="1476375" y="847"/>
                  <a:pt x="1510030" y="847"/>
                </a:cubicBezTo>
                <a:cubicBezTo>
                  <a:pt x="1543685" y="847"/>
                  <a:pt x="1539875" y="847"/>
                  <a:pt x="1575435" y="847"/>
                </a:cubicBezTo>
                <a:cubicBezTo>
                  <a:pt x="1610995" y="847"/>
                  <a:pt x="1650365" y="847"/>
                  <a:pt x="1687830" y="847"/>
                </a:cubicBezTo>
                <a:cubicBezTo>
                  <a:pt x="1725295" y="847"/>
                  <a:pt x="1735455" y="847"/>
                  <a:pt x="1763395" y="847"/>
                </a:cubicBezTo>
                <a:cubicBezTo>
                  <a:pt x="1791335" y="847"/>
                  <a:pt x="1800860" y="847"/>
                  <a:pt x="1828800" y="847"/>
                </a:cubicBezTo>
                <a:cubicBezTo>
                  <a:pt x="1856740" y="847"/>
                  <a:pt x="1870075" y="847"/>
                  <a:pt x="1903730" y="847"/>
                </a:cubicBezTo>
                <a:cubicBezTo>
                  <a:pt x="1937385" y="847"/>
                  <a:pt x="1954530" y="847"/>
                  <a:pt x="1997710" y="847"/>
                </a:cubicBezTo>
                <a:cubicBezTo>
                  <a:pt x="2040890" y="847"/>
                  <a:pt x="2076450" y="847"/>
                  <a:pt x="2119630" y="847"/>
                </a:cubicBezTo>
                <a:cubicBezTo>
                  <a:pt x="2162810" y="847"/>
                  <a:pt x="2173605" y="847"/>
                  <a:pt x="2212975" y="847"/>
                </a:cubicBezTo>
                <a:cubicBezTo>
                  <a:pt x="2252345" y="847"/>
                  <a:pt x="2280920" y="847"/>
                  <a:pt x="2316480" y="847"/>
                </a:cubicBezTo>
                <a:cubicBezTo>
                  <a:pt x="2352040" y="847"/>
                  <a:pt x="2359660" y="847"/>
                  <a:pt x="2391410" y="847"/>
                </a:cubicBezTo>
                <a:cubicBezTo>
                  <a:pt x="2423160" y="847"/>
                  <a:pt x="2440305" y="847"/>
                  <a:pt x="2475865" y="847"/>
                </a:cubicBezTo>
                <a:cubicBezTo>
                  <a:pt x="2511425" y="847"/>
                  <a:pt x="2536190" y="847"/>
                  <a:pt x="2569845" y="847"/>
                </a:cubicBezTo>
                <a:cubicBezTo>
                  <a:pt x="2603500" y="847"/>
                  <a:pt x="2616835" y="847"/>
                  <a:pt x="2644775" y="847"/>
                </a:cubicBezTo>
                <a:cubicBezTo>
                  <a:pt x="2672715" y="847"/>
                  <a:pt x="2684145" y="847"/>
                  <a:pt x="2710180" y="847"/>
                </a:cubicBezTo>
                <a:cubicBezTo>
                  <a:pt x="2736215" y="847"/>
                  <a:pt x="2750185" y="847"/>
                  <a:pt x="2776220" y="847"/>
                </a:cubicBezTo>
                <a:cubicBezTo>
                  <a:pt x="2802255" y="847"/>
                  <a:pt x="2811780" y="847"/>
                  <a:pt x="2841625" y="847"/>
                </a:cubicBezTo>
                <a:cubicBezTo>
                  <a:pt x="2871470" y="847"/>
                  <a:pt x="2892425" y="-1058"/>
                  <a:pt x="2926080" y="847"/>
                </a:cubicBezTo>
                <a:cubicBezTo>
                  <a:pt x="2959735" y="2752"/>
                  <a:pt x="2980690" y="5927"/>
                  <a:pt x="3010535" y="9737"/>
                </a:cubicBezTo>
                <a:cubicBezTo>
                  <a:pt x="3040380" y="13547"/>
                  <a:pt x="3042285" y="11642"/>
                  <a:pt x="3075940" y="19262"/>
                </a:cubicBezTo>
                <a:cubicBezTo>
                  <a:pt x="3109595" y="26882"/>
                  <a:pt x="3145790" y="39582"/>
                  <a:pt x="3179445" y="47202"/>
                </a:cubicBezTo>
                <a:cubicBezTo>
                  <a:pt x="3213100" y="54822"/>
                  <a:pt x="3218815" y="52917"/>
                  <a:pt x="3244850" y="56727"/>
                </a:cubicBezTo>
                <a:cubicBezTo>
                  <a:pt x="3270885" y="60537"/>
                  <a:pt x="3282315" y="60537"/>
                  <a:pt x="3310255" y="66252"/>
                </a:cubicBezTo>
                <a:cubicBezTo>
                  <a:pt x="3338195" y="71967"/>
                  <a:pt x="3357880" y="79587"/>
                  <a:pt x="3385820" y="85302"/>
                </a:cubicBezTo>
                <a:cubicBezTo>
                  <a:pt x="3413760" y="91017"/>
                  <a:pt x="3425190" y="92287"/>
                  <a:pt x="3451225" y="94192"/>
                </a:cubicBezTo>
                <a:cubicBezTo>
                  <a:pt x="3477260" y="96097"/>
                  <a:pt x="3490595" y="92287"/>
                  <a:pt x="3516630" y="94192"/>
                </a:cubicBezTo>
                <a:cubicBezTo>
                  <a:pt x="3542665" y="96097"/>
                  <a:pt x="3556635" y="90382"/>
                  <a:pt x="3582670" y="103717"/>
                </a:cubicBezTo>
                <a:cubicBezTo>
                  <a:pt x="3608705" y="117052"/>
                  <a:pt x="3622040" y="139277"/>
                  <a:pt x="3648075" y="160232"/>
                </a:cubicBezTo>
                <a:cubicBezTo>
                  <a:pt x="3674110" y="181187"/>
                  <a:pt x="3688080" y="184997"/>
                  <a:pt x="3714115" y="207222"/>
                </a:cubicBezTo>
                <a:cubicBezTo>
                  <a:pt x="3740150" y="229447"/>
                  <a:pt x="3761105" y="246592"/>
                  <a:pt x="3779520" y="272627"/>
                </a:cubicBezTo>
                <a:cubicBezTo>
                  <a:pt x="3797935" y="298662"/>
                  <a:pt x="3803015" y="325967"/>
                  <a:pt x="3807460" y="33803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499110" y="1998345"/>
            <a:ext cx="1200150" cy="19037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64845" y="25800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调度器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430530" y="488315"/>
            <a:ext cx="1351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时间片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1771650" y="629348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就绪队列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4182110" y="6331585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</a:t>
            </a:r>
            <a:r>
              <a:rPr lang="en-US" altLang="zh-CN" dirty="0"/>
              <a:t>/</a:t>
            </a:r>
            <a:r>
              <a:rPr lang="zh-CN" altLang="en-US" dirty="0"/>
              <a:t>睡眠队列</a:t>
            </a:r>
          </a:p>
        </p:txBody>
      </p:sp>
      <p:sp>
        <p:nvSpPr>
          <p:cNvPr id="51" name="矩形 50"/>
          <p:cNvSpPr/>
          <p:nvPr/>
        </p:nvSpPr>
        <p:spPr>
          <a:xfrm>
            <a:off x="4502150" y="2917535"/>
            <a:ext cx="791845" cy="53201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</a:t>
            </a:r>
            <a:r>
              <a:rPr lang="en-US" altLang="zh-CN" dirty="0"/>
              <a:t>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12DC2C-0BEC-404E-A449-A3CA423246D8}"/>
              </a:ext>
            </a:extLst>
          </p:cNvPr>
          <p:cNvSpPr txBox="1"/>
          <p:nvPr/>
        </p:nvSpPr>
        <p:spPr>
          <a:xfrm>
            <a:off x="2702282" y="883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调度周期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320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65" y="1365885"/>
            <a:ext cx="9934575" cy="49339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3CA0F-F264-4627-8813-3129E8A9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</a:t>
            </a:r>
            <a:r>
              <a:rPr lang="zh-CN" altLang="en-US" dirty="0"/>
              <a:t>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E753A45-B99E-4187-9074-38B4584EE692}"/>
              </a:ext>
            </a:extLst>
          </p:cNvPr>
          <p:cNvSpPr/>
          <p:nvPr/>
        </p:nvSpPr>
        <p:spPr>
          <a:xfrm>
            <a:off x="4470098" y="2214226"/>
            <a:ext cx="235394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0EE58C-2DBE-4786-94DB-008A69D15068}"/>
              </a:ext>
            </a:extLst>
          </p:cNvPr>
          <p:cNvSpPr txBox="1"/>
          <p:nvPr/>
        </p:nvSpPr>
        <p:spPr>
          <a:xfrm>
            <a:off x="4561538" y="2379961"/>
            <a:ext cx="2379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system</a:t>
            </a:r>
            <a:r>
              <a:rPr lang="zh-CN" altLang="en-US" dirty="0"/>
              <a:t>（</a:t>
            </a:r>
            <a:r>
              <a:rPr lang="en-US" altLang="zh-CN" dirty="0"/>
              <a:t>“sleep 10”</a:t>
            </a:r>
            <a:r>
              <a:rPr lang="zh-CN" altLang="en-US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824BF8-DE25-4E7F-9C61-3952D392C419}"/>
              </a:ext>
            </a:extLst>
          </p:cNvPr>
          <p:cNvSpPr/>
          <p:nvPr/>
        </p:nvSpPr>
        <p:spPr>
          <a:xfrm>
            <a:off x="8087693" y="2911456"/>
            <a:ext cx="2560320" cy="759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E02C3-137A-45FC-962C-40FE232CD5EE}"/>
              </a:ext>
            </a:extLst>
          </p:cNvPr>
          <p:cNvSpPr txBox="1"/>
          <p:nvPr/>
        </p:nvSpPr>
        <p:spPr>
          <a:xfrm>
            <a:off x="8377888" y="2968606"/>
            <a:ext cx="191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execl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/bin/</a:t>
            </a:r>
            <a:r>
              <a:rPr lang="en-US" altLang="zh-CN" dirty="0" err="1"/>
              <a:t>sh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sh</a:t>
            </a:r>
            <a:r>
              <a:rPr lang="en-US" altLang="zh-CN" dirty="0"/>
              <a:t> -c command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10D122-F8B2-4D12-9D9D-BA8EFA5F6F5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89118" y="2597131"/>
            <a:ext cx="1298575" cy="69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040FE20-A110-4D31-BB72-122FF3B5B53B}"/>
              </a:ext>
            </a:extLst>
          </p:cNvPr>
          <p:cNvSpPr txBox="1"/>
          <p:nvPr/>
        </p:nvSpPr>
        <p:spPr>
          <a:xfrm>
            <a:off x="7290768" y="2708256"/>
            <a:ext cx="563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fork</a:t>
            </a:r>
          </a:p>
          <a:p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A8B531-F221-417C-B950-FEDF26D74373}"/>
              </a:ext>
            </a:extLst>
          </p:cNvPr>
          <p:cNvSpPr txBox="1"/>
          <p:nvPr/>
        </p:nvSpPr>
        <p:spPr>
          <a:xfrm>
            <a:off x="3346148" y="259713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父进程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AEFCD1-3EFC-48DF-95AA-6B0BF609A26F}"/>
              </a:ext>
            </a:extLst>
          </p:cNvPr>
          <p:cNvSpPr txBox="1"/>
          <p:nvPr/>
        </p:nvSpPr>
        <p:spPr>
          <a:xfrm>
            <a:off x="8875093" y="2597131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子进程</a:t>
            </a:r>
            <a:endParaRPr lang="en-US" altLang="zh-CN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39DA2E-4AE8-4736-BF6B-94A9EADD11A5}"/>
              </a:ext>
            </a:extLst>
          </p:cNvPr>
          <p:cNvSpPr/>
          <p:nvPr/>
        </p:nvSpPr>
        <p:spPr>
          <a:xfrm>
            <a:off x="4486608" y="4001116"/>
            <a:ext cx="235394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847213-421E-4D7F-8A68-776A6BFA4480}"/>
              </a:ext>
            </a:extLst>
          </p:cNvPr>
          <p:cNvSpPr/>
          <p:nvPr/>
        </p:nvSpPr>
        <p:spPr>
          <a:xfrm>
            <a:off x="8191198" y="4307821"/>
            <a:ext cx="2353945" cy="694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700F92-B99A-4877-87EE-AF004B8CCD1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9367853" y="3670916"/>
            <a:ext cx="635" cy="636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343DB7-068A-4851-A928-57EF92C9C1DB}"/>
              </a:ext>
            </a:extLst>
          </p:cNvPr>
          <p:cNvSpPr txBox="1"/>
          <p:nvPr/>
        </p:nvSpPr>
        <p:spPr>
          <a:xfrm>
            <a:off x="4906343" y="4164311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等待子进程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8BF31B-AAA1-4344-81C5-24D49DB183EB}"/>
              </a:ext>
            </a:extLst>
          </p:cNvPr>
          <p:cNvSpPr txBox="1"/>
          <p:nvPr/>
        </p:nvSpPr>
        <p:spPr>
          <a:xfrm>
            <a:off x="8544258" y="4582141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sleep 10</a:t>
            </a:r>
          </a:p>
          <a:p>
            <a:endParaRPr lang="en-US" altLang="zh-CN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532D16-FF5F-4939-8EE2-7E1510E17144}"/>
              </a:ext>
            </a:extLst>
          </p:cNvPr>
          <p:cNvCxnSpPr>
            <a:stCxn id="4" idx="2"/>
          </p:cNvCxnSpPr>
          <p:nvPr/>
        </p:nvCxnSpPr>
        <p:spPr>
          <a:xfrm flipH="1">
            <a:off x="5611828" y="2908281"/>
            <a:ext cx="35560" cy="101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79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07D8-82F2-4FF3-AC70-D0D8FD82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49A27-CB79-449C-82EE-ED751C1E45DD}"/>
              </a:ext>
            </a:extLst>
          </p:cNvPr>
          <p:cNvSpPr/>
          <p:nvPr/>
        </p:nvSpPr>
        <p:spPr>
          <a:xfrm>
            <a:off x="6782374" y="521835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4F319-AA2D-49AA-ACB8-A4EF5CD552AB}"/>
              </a:ext>
            </a:extLst>
          </p:cNvPr>
          <p:cNvSpPr/>
          <p:nvPr/>
        </p:nvSpPr>
        <p:spPr>
          <a:xfrm>
            <a:off x="6782374" y="197154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fork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E7BC1E-D678-4271-97E6-9864ABA7A6E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574854" y="163816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6B18A79-F65F-452A-B175-05D57DBB58D5}"/>
              </a:ext>
            </a:extLst>
          </p:cNvPr>
          <p:cNvSpPr/>
          <p:nvPr/>
        </p:nvSpPr>
        <p:spPr>
          <a:xfrm>
            <a:off x="6633562" y="3693696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625291-5C44-469E-B656-C5EB87B211F0}"/>
              </a:ext>
            </a:extLst>
          </p:cNvPr>
          <p:cNvSpPr/>
          <p:nvPr/>
        </p:nvSpPr>
        <p:spPr>
          <a:xfrm>
            <a:off x="9523798" y="3668852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F09454-7E93-4BAE-905B-D023F9F0DF50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7426042" y="3087870"/>
            <a:ext cx="148812" cy="605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A9E040-DF21-4957-90B9-81CA1A88BD8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7574854" y="3087870"/>
            <a:ext cx="2741424" cy="58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AE06D30-CE04-4597-8A95-4EF51B7AEE4D}"/>
              </a:ext>
            </a:extLst>
          </p:cNvPr>
          <p:cNvSpPr/>
          <p:nvPr/>
        </p:nvSpPr>
        <p:spPr>
          <a:xfrm>
            <a:off x="2019248" y="688522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Code1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445EA6D-B508-4A8C-9ABB-99AF1DD1813F}"/>
              </a:ext>
            </a:extLst>
          </p:cNvPr>
          <p:cNvSpPr/>
          <p:nvPr/>
        </p:nvSpPr>
        <p:spPr>
          <a:xfrm>
            <a:off x="2019248" y="2250622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86C9DC6-1195-43BB-8346-84B7A43C9EEC}"/>
              </a:ext>
            </a:extLst>
          </p:cNvPr>
          <p:cNvSpPr/>
          <p:nvPr/>
        </p:nvSpPr>
        <p:spPr>
          <a:xfrm>
            <a:off x="6633562" y="5267496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C30E0F-305A-4D7C-B55E-F80E69B211EF}"/>
              </a:ext>
            </a:extLst>
          </p:cNvPr>
          <p:cNvSpPr/>
          <p:nvPr/>
        </p:nvSpPr>
        <p:spPr>
          <a:xfrm>
            <a:off x="9523798" y="5262402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B4E3ED-7466-4F55-AF91-C0A53EF1EAF5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7426042" y="4810026"/>
            <a:ext cx="0" cy="45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9707BF-7788-4DE0-B64B-E1DD3374A7DD}"/>
              </a:ext>
            </a:extLst>
          </p:cNvPr>
          <p:cNvCxnSpPr>
            <a:cxnSpLocks/>
            <a:stCxn id="24" idx="2"/>
            <a:endCxn id="37" idx="0"/>
          </p:cNvCxnSpPr>
          <p:nvPr/>
        </p:nvCxnSpPr>
        <p:spPr>
          <a:xfrm>
            <a:off x="10316278" y="4785182"/>
            <a:ext cx="0" cy="47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E704412D-CDCF-47E9-9D13-00506C4E19D1}"/>
              </a:ext>
            </a:extLst>
          </p:cNvPr>
          <p:cNvSpPr/>
          <p:nvPr/>
        </p:nvSpPr>
        <p:spPr>
          <a:xfrm>
            <a:off x="1997902" y="4432935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ADFDE2C-32D1-4B00-85B6-982E8D24DCEE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2811728" y="1804852"/>
            <a:ext cx="0" cy="445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0CC7FC2-1400-49F6-BFB8-0A0AD4CAD627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flipH="1">
            <a:off x="2790382" y="3366952"/>
            <a:ext cx="21346" cy="10659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43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07D8-82F2-4FF3-AC70-D0D8FD82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49A27-CB79-449C-82EE-ED751C1E45DD}"/>
              </a:ext>
            </a:extLst>
          </p:cNvPr>
          <p:cNvSpPr/>
          <p:nvPr/>
        </p:nvSpPr>
        <p:spPr>
          <a:xfrm>
            <a:off x="2308028" y="43200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ret=0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4F319-AA2D-49AA-ACB8-A4EF5CD552AB}"/>
              </a:ext>
            </a:extLst>
          </p:cNvPr>
          <p:cNvSpPr/>
          <p:nvPr/>
        </p:nvSpPr>
        <p:spPr>
          <a:xfrm>
            <a:off x="2308028" y="1881705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ret=fork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E7BC1E-D678-4271-97E6-9864ABA7A6E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100508" y="1548330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6B18A79-F65F-452A-B175-05D57DBB58D5}"/>
              </a:ext>
            </a:extLst>
          </p:cNvPr>
          <p:cNvSpPr/>
          <p:nvPr/>
        </p:nvSpPr>
        <p:spPr>
          <a:xfrm>
            <a:off x="2308028" y="355620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625291-5C44-469E-B656-C5EB87B211F0}"/>
              </a:ext>
            </a:extLst>
          </p:cNvPr>
          <p:cNvSpPr/>
          <p:nvPr/>
        </p:nvSpPr>
        <p:spPr>
          <a:xfrm>
            <a:off x="5049452" y="3579017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ret=0</a:t>
            </a:r>
          </a:p>
          <a:p>
            <a:pPr algn="ctr"/>
            <a:r>
              <a:rPr lang="en-US" altLang="zh-CN" dirty="0"/>
              <a:t>Code2</a:t>
            </a:r>
            <a:endParaRPr lang="zh-CN" altLang="en-US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6F09454-7E93-4BAE-905B-D023F9F0DF50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3100508" y="2998035"/>
            <a:ext cx="0" cy="55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6A9E040-DF21-4957-90B9-81CA1A88BD84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3100508" y="2998035"/>
            <a:ext cx="2741424" cy="580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86C9DC6-1195-43BB-8346-84B7A43C9EEC}"/>
              </a:ext>
            </a:extLst>
          </p:cNvPr>
          <p:cNvSpPr/>
          <p:nvPr/>
        </p:nvSpPr>
        <p:spPr>
          <a:xfrm>
            <a:off x="2308028" y="513000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2C30E0F-305A-4D7C-B55E-F80E69B211EF}"/>
              </a:ext>
            </a:extLst>
          </p:cNvPr>
          <p:cNvSpPr/>
          <p:nvPr/>
        </p:nvSpPr>
        <p:spPr>
          <a:xfrm>
            <a:off x="5049452" y="5172567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Code3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B4E3ED-7466-4F55-AF91-C0A53EF1EAF5}"/>
              </a:ext>
            </a:extLst>
          </p:cNvPr>
          <p:cNvCxnSpPr>
            <a:cxnSpLocks/>
            <a:stCxn id="22" idx="2"/>
            <a:endCxn id="36" idx="0"/>
          </p:cNvCxnSpPr>
          <p:nvPr/>
        </p:nvCxnSpPr>
        <p:spPr>
          <a:xfrm>
            <a:off x="3100508" y="4672530"/>
            <a:ext cx="0" cy="457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29707BF-7788-4DE0-B64B-E1DD3374A7DD}"/>
              </a:ext>
            </a:extLst>
          </p:cNvPr>
          <p:cNvCxnSpPr>
            <a:cxnSpLocks/>
            <a:stCxn id="24" idx="2"/>
            <a:endCxn id="37" idx="0"/>
          </p:cNvCxnSpPr>
          <p:nvPr/>
        </p:nvCxnSpPr>
        <p:spPr>
          <a:xfrm>
            <a:off x="5841932" y="4695347"/>
            <a:ext cx="0" cy="47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9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D07D8-82F2-4FF3-AC70-D0D8FD82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49A27-CB79-449C-82EE-ED751C1E45DD}"/>
              </a:ext>
            </a:extLst>
          </p:cNvPr>
          <p:cNvSpPr/>
          <p:nvPr/>
        </p:nvSpPr>
        <p:spPr>
          <a:xfrm>
            <a:off x="3151407" y="43200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6954A9-E7B7-454E-9E45-07FA356E5B4B}"/>
              </a:ext>
            </a:extLst>
          </p:cNvPr>
          <p:cNvSpPr txBox="1"/>
          <p:nvPr/>
        </p:nvSpPr>
        <p:spPr>
          <a:xfrm>
            <a:off x="3301267" y="7514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父进程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54F319-AA2D-49AA-ACB8-A4EF5CD552AB}"/>
              </a:ext>
            </a:extLst>
          </p:cNvPr>
          <p:cNvSpPr/>
          <p:nvPr/>
        </p:nvSpPr>
        <p:spPr>
          <a:xfrm>
            <a:off x="3151407" y="1881705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1BE2D0-E08D-4717-B3BA-B478F0C71681}"/>
              </a:ext>
            </a:extLst>
          </p:cNvPr>
          <p:cNvSpPr txBox="1"/>
          <p:nvPr/>
        </p:nvSpPr>
        <p:spPr>
          <a:xfrm>
            <a:off x="3470177" y="2270325"/>
            <a:ext cx="563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fork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E7BC1E-D678-4271-97E6-9864ABA7A6E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943887" y="1548330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777C83E-87B1-4387-90E4-BE0E91840BD2}"/>
              </a:ext>
            </a:extLst>
          </p:cNvPr>
          <p:cNvSpPr/>
          <p:nvPr/>
        </p:nvSpPr>
        <p:spPr>
          <a:xfrm>
            <a:off x="6804562" y="1961715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15E0F58-631D-416A-8CA9-91F7965780A0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4736367" y="2439870"/>
            <a:ext cx="2068195" cy="80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259547B-9842-4796-B3DC-960380D756AD}"/>
              </a:ext>
            </a:extLst>
          </p:cNvPr>
          <p:cNvSpPr txBox="1"/>
          <p:nvPr/>
        </p:nvSpPr>
        <p:spPr>
          <a:xfrm>
            <a:off x="6949342" y="245828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290A899-B526-4AAC-920D-A951DBE58FF7}"/>
              </a:ext>
            </a:extLst>
          </p:cNvPr>
          <p:cNvSpPr/>
          <p:nvPr/>
        </p:nvSpPr>
        <p:spPr>
          <a:xfrm>
            <a:off x="6819802" y="479826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1B3069F-08CD-478E-B722-C12D704114C2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597042" y="3078045"/>
            <a:ext cx="15240" cy="1720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2E77F4F-1D4A-4862-8492-316382A50843}"/>
              </a:ext>
            </a:extLst>
          </p:cNvPr>
          <p:cNvSpPr txBox="1"/>
          <p:nvPr/>
        </p:nvSpPr>
        <p:spPr>
          <a:xfrm>
            <a:off x="6949342" y="497987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子进程结束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6450938-50E2-42B4-9FCC-B0793831417F}"/>
              </a:ext>
            </a:extLst>
          </p:cNvPr>
          <p:cNvSpPr/>
          <p:nvPr/>
        </p:nvSpPr>
        <p:spPr>
          <a:xfrm>
            <a:off x="3151407" y="3489525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039032-234A-4157-ABE0-C43F58FEFE42}"/>
              </a:ext>
            </a:extLst>
          </p:cNvPr>
          <p:cNvSpPr txBox="1"/>
          <p:nvPr/>
        </p:nvSpPr>
        <p:spPr>
          <a:xfrm>
            <a:off x="3430807" y="382925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wait </a:t>
            </a:r>
          </a:p>
          <a:p>
            <a:r>
              <a:rPr lang="zh-CN" altLang="en-US" dirty="0"/>
              <a:t>等待子进程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F8F8DD-C7B6-46C9-B520-670B834C44E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943887" y="2998035"/>
            <a:ext cx="0" cy="491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D296ED-CC9A-4970-B3DA-D398264B0409}"/>
              </a:ext>
            </a:extLst>
          </p:cNvPr>
          <p:cNvCxnSpPr>
            <a:stCxn id="16" idx="3"/>
          </p:cNvCxnSpPr>
          <p:nvPr/>
        </p:nvCxnSpPr>
        <p:spPr>
          <a:xfrm>
            <a:off x="4756687" y="4151830"/>
            <a:ext cx="279273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1710A5B4-0CFE-4111-B974-C11C58DB130C}"/>
              </a:ext>
            </a:extLst>
          </p:cNvPr>
          <p:cNvSpPr/>
          <p:nvPr/>
        </p:nvSpPr>
        <p:spPr>
          <a:xfrm>
            <a:off x="3171727" y="4873190"/>
            <a:ext cx="1584960" cy="1116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51DC29-92D7-4E97-924C-A007D658FF7A}"/>
              </a:ext>
            </a:extLst>
          </p:cNvPr>
          <p:cNvSpPr txBox="1"/>
          <p:nvPr/>
        </p:nvSpPr>
        <p:spPr>
          <a:xfrm>
            <a:off x="3451127" y="521291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wait </a:t>
            </a:r>
            <a:r>
              <a:rPr lang="zh-CN" altLang="en-US"/>
              <a:t>返回</a:t>
            </a:r>
            <a:endParaRPr lang="en-US" altLang="zh-CN"/>
          </a:p>
          <a:p>
            <a:r>
              <a:rPr lang="zh-CN" altLang="en-US"/>
              <a:t>等待子进程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74AEEA1-848A-4F03-8635-B4A991C977CC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755417" y="5350710"/>
            <a:ext cx="206438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43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8D1A2-AA05-448E-B7F8-2EDC6884D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34" y="190839"/>
            <a:ext cx="10992085" cy="889161"/>
          </a:xfrm>
        </p:spPr>
        <p:txBody>
          <a:bodyPr/>
          <a:lstStyle/>
          <a:p>
            <a:r>
              <a:rPr lang="zh-CN" altLang="en-US" dirty="0"/>
              <a:t>写时复制</a:t>
            </a:r>
            <a:br>
              <a:rPr lang="en-US" altLang="zh-CN" dirty="0"/>
            </a:br>
            <a:r>
              <a:rPr lang="en-US" altLang="zh-CN" dirty="0"/>
              <a:t>Copy On Write COW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0E925-3605-4AC7-8E23-61FEEF44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If(!fork())</a:t>
            </a:r>
          </a:p>
          <a:p>
            <a:r>
              <a:rPr lang="en-US" altLang="zh-CN" dirty="0"/>
              <a:t>{</a:t>
            </a:r>
          </a:p>
          <a:p>
            <a:pPr marL="457200" lvl="1" indent="0">
              <a:buNone/>
            </a:pPr>
            <a:r>
              <a:rPr lang="en-US" altLang="zh-CN" dirty="0"/>
              <a:t>sleep(10);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+=3;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写时拷贝是一种可以推迟甚至免除拷贝数据的技术。内核此时并不复制整个进程地址空间，而是让父进程和子进程共享同一个拷贝。</a:t>
            </a:r>
            <a:r>
              <a:rPr lang="zh-CN" altLang="en-US" b="1" dirty="0"/>
              <a:t>只有在需要写入的时候，数据才会被复制</a:t>
            </a:r>
            <a:r>
              <a:rPr lang="zh-CN" altLang="en-US" dirty="0"/>
              <a:t>，从而使各个进程拥有各自的拷贝。也就是说，资源的复制只有在需要写入的时候才进行，在此之前，只是以只读方式共享。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357090-0D25-4A93-BE85-90BEBA8A3E31}"/>
              </a:ext>
            </a:extLst>
          </p:cNvPr>
          <p:cNvSpPr/>
          <p:nvPr/>
        </p:nvSpPr>
        <p:spPr>
          <a:xfrm>
            <a:off x="5288312" y="776944"/>
            <a:ext cx="897890" cy="367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EFDBCF-6D7A-4957-B4C5-38FE232A6F22}"/>
              </a:ext>
            </a:extLst>
          </p:cNvPr>
          <p:cNvSpPr txBox="1"/>
          <p:nvPr/>
        </p:nvSpPr>
        <p:spPr>
          <a:xfrm>
            <a:off x="4674267" y="436850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D662F7-786D-4069-91C2-3946A5447F57}"/>
              </a:ext>
            </a:extLst>
          </p:cNvPr>
          <p:cNvSpPr txBox="1"/>
          <p:nvPr/>
        </p:nvSpPr>
        <p:spPr>
          <a:xfrm>
            <a:off x="4759357" y="635339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7A51D8-884E-4784-9BD0-06A4217EB5C0}"/>
              </a:ext>
            </a:extLst>
          </p:cNvPr>
          <p:cNvSpPr/>
          <p:nvPr/>
        </p:nvSpPr>
        <p:spPr>
          <a:xfrm>
            <a:off x="7572884" y="772105"/>
            <a:ext cx="1445895" cy="36766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0DCB31-EF47-4512-AA0B-6E9291DFCA1A}"/>
              </a:ext>
            </a:extLst>
          </p:cNvPr>
          <p:cNvSpPr txBox="1"/>
          <p:nvPr/>
        </p:nvSpPr>
        <p:spPr>
          <a:xfrm>
            <a:off x="4268346" y="2700134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45ACC-3AC8-44E7-B56A-02F3A0D13716}"/>
              </a:ext>
            </a:extLst>
          </p:cNvPr>
          <p:cNvSpPr txBox="1"/>
          <p:nvPr/>
        </p:nvSpPr>
        <p:spPr>
          <a:xfrm>
            <a:off x="11353365" y="2868758"/>
            <a:ext cx="792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</a:t>
            </a:r>
            <a:r>
              <a:rPr lang="en-US" altLang="zh-CN" dirty="0"/>
              <a:t>B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DE601-BC6E-4840-B99B-0CF7A48E3FDF}"/>
              </a:ext>
            </a:extLst>
          </p:cNvPr>
          <p:cNvSpPr/>
          <p:nvPr/>
        </p:nvSpPr>
        <p:spPr>
          <a:xfrm>
            <a:off x="10430701" y="850134"/>
            <a:ext cx="897890" cy="3676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98AEB8C-F818-4BB0-98EB-67335E0512B9}"/>
              </a:ext>
            </a:extLst>
          </p:cNvPr>
          <p:cNvSpPr txBox="1"/>
          <p:nvPr/>
        </p:nvSpPr>
        <p:spPr>
          <a:xfrm>
            <a:off x="9816656" y="4441694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C917E1-3047-4201-883C-C473C6B5012F}"/>
              </a:ext>
            </a:extLst>
          </p:cNvPr>
          <p:cNvSpPr txBox="1"/>
          <p:nvPr/>
        </p:nvSpPr>
        <p:spPr>
          <a:xfrm>
            <a:off x="9901746" y="708529"/>
            <a:ext cx="48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4G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299AE1-2003-414B-B494-52EE5E4F62F4}"/>
              </a:ext>
            </a:extLst>
          </p:cNvPr>
          <p:cNvSpPr/>
          <p:nvPr/>
        </p:nvSpPr>
        <p:spPr>
          <a:xfrm>
            <a:off x="5288312" y="2147274"/>
            <a:ext cx="888365" cy="38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03AE56-DFE9-4105-94B9-6657F2CBCBA2}"/>
              </a:ext>
            </a:extLst>
          </p:cNvPr>
          <p:cNvSpPr/>
          <p:nvPr/>
        </p:nvSpPr>
        <p:spPr>
          <a:xfrm>
            <a:off x="10440226" y="2220464"/>
            <a:ext cx="888365" cy="361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 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116E153-8B35-43FD-BEC3-8A4B8FA1C4A3}"/>
              </a:ext>
            </a:extLst>
          </p:cNvPr>
          <p:cNvSpPr txBox="1"/>
          <p:nvPr/>
        </p:nvSpPr>
        <p:spPr>
          <a:xfrm>
            <a:off x="5099717" y="190839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进程地址空间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2F30B3-E429-4A63-B716-54094E68443D}"/>
              </a:ext>
            </a:extLst>
          </p:cNvPr>
          <p:cNvSpPr txBox="1"/>
          <p:nvPr/>
        </p:nvSpPr>
        <p:spPr>
          <a:xfrm>
            <a:off x="10107486" y="145284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进程地址空间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7CA905-4A8B-464B-8222-401DF9617481}"/>
              </a:ext>
            </a:extLst>
          </p:cNvPr>
          <p:cNvSpPr txBox="1"/>
          <p:nvPr/>
        </p:nvSpPr>
        <p:spPr>
          <a:xfrm>
            <a:off x="7518274" y="15234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物理地址空间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246AC2C-6093-4C19-B242-F0B27753F931}"/>
              </a:ext>
            </a:extLst>
          </p:cNvPr>
          <p:cNvSpPr/>
          <p:nvPr/>
        </p:nvSpPr>
        <p:spPr>
          <a:xfrm>
            <a:off x="7576852" y="2790797"/>
            <a:ext cx="143637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E8C3EF-45B9-4BF1-8F82-10736E34DC5C}"/>
              </a:ext>
            </a:extLst>
          </p:cNvPr>
          <p:cNvCxnSpPr>
            <a:cxnSpLocks/>
          </p:cNvCxnSpPr>
          <p:nvPr/>
        </p:nvCxnSpPr>
        <p:spPr>
          <a:xfrm>
            <a:off x="6186202" y="2180245"/>
            <a:ext cx="1396208" cy="636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8C4E33A-80C9-4CB3-9CB7-69FC04B11C10}"/>
              </a:ext>
            </a:extLst>
          </p:cNvPr>
          <p:cNvCxnSpPr>
            <a:cxnSpLocks/>
          </p:cNvCxnSpPr>
          <p:nvPr/>
        </p:nvCxnSpPr>
        <p:spPr>
          <a:xfrm>
            <a:off x="6170487" y="2528909"/>
            <a:ext cx="1392872" cy="64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9F2B5B-B88F-4F51-974E-BC7BCE83F59F}"/>
              </a:ext>
            </a:extLst>
          </p:cNvPr>
          <p:cNvCxnSpPr>
            <a:cxnSpLocks/>
          </p:cNvCxnSpPr>
          <p:nvPr/>
        </p:nvCxnSpPr>
        <p:spPr>
          <a:xfrm flipV="1">
            <a:off x="9009253" y="2230526"/>
            <a:ext cx="1421448" cy="123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95FA5ED-5C77-4528-924C-2D376A3E6B1D}"/>
              </a:ext>
            </a:extLst>
          </p:cNvPr>
          <p:cNvCxnSpPr>
            <a:cxnSpLocks/>
          </p:cNvCxnSpPr>
          <p:nvPr/>
        </p:nvCxnSpPr>
        <p:spPr>
          <a:xfrm flipV="1">
            <a:off x="9009253" y="2594335"/>
            <a:ext cx="1411923" cy="1234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7484EEB8-4338-4A93-87C7-4CF33198C17B}"/>
              </a:ext>
            </a:extLst>
          </p:cNvPr>
          <p:cNvSpPr/>
          <p:nvPr/>
        </p:nvSpPr>
        <p:spPr>
          <a:xfrm>
            <a:off x="7572883" y="3469790"/>
            <a:ext cx="1436370" cy="359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872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497</Words>
  <Application>Microsoft Office PowerPoint</Application>
  <PresentationFormat>宽屏</PresentationFormat>
  <Paragraphs>160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微软雅黑</vt:lpstr>
      <vt:lpstr>Arial</vt:lpstr>
      <vt:lpstr>Office 主题​​</vt:lpstr>
      <vt:lpstr>PowerPoint 演示文稿</vt:lpstr>
      <vt:lpstr>单核CPU如何处理多个任务？</vt:lpstr>
      <vt:lpstr>PowerPoint 演示文稿</vt:lpstr>
      <vt:lpstr>PowerPoint 演示文稿</vt:lpstr>
      <vt:lpstr>system函数</vt:lpstr>
      <vt:lpstr>fork</vt:lpstr>
      <vt:lpstr>fork</vt:lpstr>
      <vt:lpstr>fork</vt:lpstr>
      <vt:lpstr>写时复制 Copy On Write COW</vt:lpstr>
      <vt:lpstr>PowerPoint 演示文稿</vt:lpstr>
      <vt:lpstr>进程和进程组</vt:lpstr>
      <vt:lpstr>进程和进程组</vt:lpstr>
      <vt:lpstr>进程和进程组</vt:lpstr>
      <vt:lpstr>会话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he chen</cp:lastModifiedBy>
  <cp:revision>196</cp:revision>
  <dcterms:created xsi:type="dcterms:W3CDTF">2019-10-16T12:39:00Z</dcterms:created>
  <dcterms:modified xsi:type="dcterms:W3CDTF">2020-04-17T09:07:18Z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